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44B6E0-A155-4708-A714-22AA4FE8BC99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EF19E-DDFF-4FB3-AE86-78A1835BDC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714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274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63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51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544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061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236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777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119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71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16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444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9DF3B-1276-4E35-A7C7-2A67F3000E14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C5EAA-E369-4B3D-888E-111D9198F2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65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A44CC-D3D3-859B-435B-2CFD7FED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8F8E581-4EC3-C1E0-39CB-063C3AE4C1CB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FAD621-2ADE-AC3C-DA94-78B3D14435A3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2C099BAD-AC8D-4516-ECCF-F0CCEA51F4B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79783AB-80E0-6D63-008D-E8DBACD0B480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4EF1164-7954-085C-4AD1-40B9B8009688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FC347173-1890-51F6-27D0-6B8810C2A243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2C0F3E92-A09D-85F0-AC41-462E5B3359C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FF14A19D-9B5D-6DD8-2D2A-45E900ADE0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20A122A-2FCD-C49C-9E0F-8DE536C904E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AB6E3DA-CF8C-A3C4-85F3-CDE60DC2D1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821187CC-B124-28FC-85AE-463A7631D70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607144-ACB9-ABEA-30B7-6E2C5EF076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9779B9-8BAA-0382-7819-8C8B9F5AA25D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8C8EDBA-CA01-A577-9EE1-892489D1A0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988" y="142083"/>
            <a:ext cx="12192000" cy="616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1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0747A-6515-D0B6-D1D5-033FE774A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1EBDE47-E008-F868-E4AA-0674B1963E15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0FE8DE-8C81-4DD8-7BF4-8AA1F8857387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C5A35651-A87C-C1EC-56E0-5C51C04629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9BFCDC5-ADBF-5F32-70C2-59DDEEB174E2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BD57F05-30A3-28AD-2988-C55D9BFC5104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ADA9321D-8FB6-65FE-A588-231F1B0CD12A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802E7C81-4F70-816A-F2C1-F468278FBE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A8C63306-A41B-186C-84B8-72549509DC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0CB5BADF-58EB-401C-09AF-C49DC59432B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D21B857A-9674-50AF-BFA1-AE5CD5EF18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1D87D3A2-20AF-5F94-9E5C-16F0CDB17B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0E75E24-2FD2-28F3-3199-C0FFEA651F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C5EF87-3CF6-DB35-A091-C1C54E80D9DD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E68599-8C6F-D133-E46B-77F93A4D13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92334"/>
            <a:ext cx="12192000" cy="647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624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B127A-70E2-7051-550A-C75331E14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9CFF198-0207-13AF-9273-8ACFD72575F6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2D391FC-A1A2-5826-B52F-F89B33DC331B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76F8C71D-C1A8-0965-B9BF-398284A2E4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88CC3C6-2923-4327-14E0-EB5416EEA9E1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B18E4BE-BC61-3A22-CA3F-A09D2C4A8ED3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18032D7-73A5-11CC-C09E-3454B30C2434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62576675-8A93-5496-3FA6-B40A4A27E3B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EE13E97D-6CBC-EF81-2EF3-A2925F98089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8F6BA6CA-2781-543D-ACDF-E347A0B1398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1F212DEF-CF37-E838-A7B6-B915420BE6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1BD24589-6E3A-D6B1-A9A8-B0E676A58E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544D500-612C-2FAB-836C-00A906E801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ECA2A8-EFF9-D903-84E7-3ED8C7C18BEC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74AB02-B124-374E-10CF-115AE85BB6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89539"/>
            <a:ext cx="12192000" cy="647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021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C0F39-6431-FA53-2D9B-D4BE1AF65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CAAE04D-8FB4-1C4B-FBF4-FA9CA9C21832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FCDF33F-9A41-ECCD-BC62-B68B8A35BCE4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CF9975CB-EE4A-8676-9FA8-1C9EE8EE058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6B50597-3221-3D97-6BD4-FE9632B138B6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61E8EB6-6D5A-5DD7-BE26-AB47345C2161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8B3C1FC7-2141-98FC-D7B0-114E7815C2F6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FB798E1D-B49E-B289-A1F6-19C11AE8B99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4F38C6B8-D080-519C-7959-5262556961E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4B2FD21C-6773-7A68-FE7B-83BB0F6F6A4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0BFD4045-32F9-94A8-9C8E-5C6F77ED5B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BC94DAE6-73C7-6058-B9DE-64B4E056C04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9DEF08C-FCE9-1591-CA6E-B829C609A1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249DC9-437A-D2B5-899A-1B0DA5E82BD3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B7BA39-3C67-5703-5FC9-50922A0613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83641"/>
            <a:ext cx="12192000" cy="609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788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91092-06E5-848D-9FF4-B6C41F502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5AA53DE-185B-24B4-A8C3-695FED1C2358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1761B5-87FD-D9CB-3348-22B5316D87EA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BEBAB23F-A74D-CF4F-F0BB-A2C054FAB3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315B127-D9A6-B2C0-DC05-712A50D1BB17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B9374E-DBA4-2B9F-7C9E-5DBF6C682723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BF73338C-ADEA-05FE-040A-BDF201AAE315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0081939D-7F16-E15B-A77E-2E2AB4F8481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EDA1F427-E886-EDD0-DE19-371BAA43806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4F368915-4B01-6455-A925-D60DF922A0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2D6B0700-F052-FBB8-4B2C-420AACC9AD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63AED077-0901-BA64-94FD-FBCED56C241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0DB4B6E-C0B6-E374-6D8D-256D101ACD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143CFC6-2658-F0CA-ED56-7F089277248E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DAB061-002F-CC2B-7698-5A13827226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53141"/>
            <a:ext cx="12192000" cy="6351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692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71C5B-D875-C67F-83CB-200104C29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7550429-A280-8A8E-5C6F-6273E1CDE821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8ACCB9C-0DAD-80A8-8338-A643A25DDABC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010F348A-0DB0-D967-B862-7E6E03A97C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3287689-F891-90F0-9166-950B42549E30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ED831B8-FFF7-5AB9-F1FF-CF0D7A95D6DC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B381CA8B-9E50-CE15-48D7-8A5774FC1C33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324BCDBD-355B-E321-D839-4ADA77127B9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D26AF174-C1CC-F5FE-1A30-AC3E1829BF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E16B79C0-DFA1-4874-0F6A-E140C1A5DE0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28A6E35D-A99B-3C7B-A742-24B6DD5D53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AEECD471-9836-5247-D866-FF047996456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6369FDB-FD23-C204-D2EE-EE38301CA9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F3CD0C-8049-022F-A3F8-7064AF6C4709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FF78BF-A9C4-97FB-A381-B2C669305A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91024"/>
            <a:ext cx="12192000" cy="647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9880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FB15C-8918-F410-5D8B-48F7DA9A9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A98DEC4-033D-1073-BDFD-126E79D42CC9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E201454-DA32-479F-BF8C-649F1E48A123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8388E266-1864-DA97-A484-A06D6DC687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FE32305-D9DB-2584-86CB-544D4A7B45E9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5297AC7-F44A-BF74-6E39-D17EE70E3FE2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70A8AC9A-33AD-A747-4ECD-8793356C4F53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5603435D-0AF4-21DF-35B9-7413F3AD336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75C7329B-6686-6D43-F6B2-4BC76C10219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E535F697-C280-CE13-1CED-A4AAC35228B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7FEFFDD8-FBF2-8566-6886-5987F1AC5B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F055CC16-03A5-845E-8A82-1FEDD4BE5C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691E9A5-716F-4C91-6E89-1ED20B301B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1CE2A6-7FC3-DF36-2705-ED19542AE328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D9E073-7DAB-78D0-2AC1-A035EC7B02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63609"/>
            <a:ext cx="12192000" cy="633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701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2C0E3-B41D-2E26-1118-10BE3608F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9B91F30-4FCD-3DC2-6121-68651D6C98B0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C7EF31E-9670-8BE2-C601-468CDF630B9E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AAF9824B-39EE-2028-3784-0683B1D8F9B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988F0BE-5B53-B392-BE9E-708B12C2017A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B47DE87-64DD-CA95-8D67-27F0A9977556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493685CF-CAE6-EE91-D81E-9C7CE7E085C6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1EF364A9-E7E5-6EB5-9127-308DA473F9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C164EB4C-5C27-B689-645B-1DBAFC95A38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55FD23E7-527C-7571-D309-DA835B9FF8E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C9A67D37-180F-58B6-7D9F-9090502142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D809E6B0-A1F1-BA46-3B09-74ADA7A06EA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718000F-52D8-59CA-251C-9EC96F44E5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D891F8-3D31-9EDE-C87A-13EF506E88CE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7CA43D-2220-D665-A1F7-06CFE9C5E4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20283"/>
            <a:ext cx="12192000" cy="621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3425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5DC6B-1D07-0F11-B1AE-5CF2FCC1E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DC23D16-88EB-5BA9-8430-73A33EFE2181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19C8A8E-67A4-6365-D29F-9973A3D9A317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1DF1A66D-DBC6-411C-038A-5020E19DEB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36CFF7A-AB18-9F70-3001-198026E026C3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E82627B-DEE4-6D82-B2FA-17C902E6AC75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59939D75-4EFC-C85E-2C0C-F9F74A88524C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9EB3CA25-4F45-8D08-45E7-CD7F924BE6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0DDD0D2E-B119-1A4A-655E-38E9A4EDE4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AE296EC-46E2-59AC-7647-14FB47F62F2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8D53E769-412D-5CA4-09AB-6A2D57119E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859FDFDF-99DD-0EE4-7BF5-20498FDA66D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6E2EEF4-0A0C-BD5D-7737-9A791BE469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F25E83-712E-D1A8-6BB7-D18107DFB3B7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E17672-CE2A-9EF1-0650-0F43992647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82500"/>
            <a:ext cx="12192000" cy="629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2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D65C3-57E1-65EE-D583-A273D4DB4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5C65AB1-621A-3AFD-8CA6-881A4CB94EC8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CEF04D-7548-CB7F-2C97-F419C4593560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50FD49AD-18C4-4E85-EE58-6134E14E107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456E2B9-B53A-B336-1B07-6912D26A1489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D1780E6-A3F3-1BA2-9F38-F4E50949374B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993B7B93-BAFC-8DFE-F662-59EC64447793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32F5D568-07A6-7E99-ECA9-3534F03ED7C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5FAA0780-E5CE-FE80-926C-2EB5FEAA06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88B8FA2B-A757-9ED9-4ABD-A0CB36D387A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E5739CDC-2F41-7B26-B989-D7E0BED646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973CF5CB-9D1B-C22F-EBFB-67AA28D4AC3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F7D6F0-3152-9195-6AD7-AAEC59DD8B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0493F6-7095-F1F8-C4AA-10F463721A11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3AE32F-A76C-D873-BF20-AA7947AC58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92334"/>
            <a:ext cx="12192000" cy="647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8339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7A924-7E49-53DF-CE15-207BB2CEF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643BE67-E0C1-DBA4-7AD4-CC7DD7B4DE85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C80FE4-76FA-8C83-9330-AD636D3AB966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F96243DF-4199-90C0-7C85-BFF8CAB307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75F6EE2-A9DB-F476-573E-CEF0FCE0840C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27B4542-739B-31D3-8F79-64218DB8BF37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74F90E02-354B-950D-DACB-8DC03DF1F712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8DDE989A-0D6A-91FB-0081-C297900D2F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0424EE33-D513-F81E-A414-85A1CF66D9B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39DB0539-8C5B-E7BA-5AA9-1B8681E0B49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68627CFA-8000-ED5D-CC00-5290F0B1C7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07A6A272-75C4-D23E-2EE5-212870C73A8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0F5D072-9537-D264-7A6A-4A1B76ACA8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95EE02-A4C2-22DC-9DCF-CA016CE7CFF7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7FDAA3-071B-DA76-0756-2AD192F0F9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5479"/>
            <a:ext cx="12192000" cy="636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133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BD24A-8568-3EE3-AF79-4D51FF75C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6172FD2-FCA9-39E1-900D-54887B0488E4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CB54DBD-393B-9CDD-5980-5B046A6B3BC6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9E537A4A-52C5-BBD6-B8FD-9BD9796191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A5B812C-485E-154D-3190-D7AD69833674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EC45FEA-280E-502B-E33C-2AEFF65F1E62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0C41817C-37E1-8B04-D368-8E9FB879EC81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CA63ACFE-8E75-303F-CD31-51732F0B46E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A3B577F0-9FCE-CE31-E9C0-78F6B59A90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BC33012-C129-D23C-C3BD-802EC127BBC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0A883E12-52D2-0B6C-9772-CF9753E119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134ECC61-FE67-B47D-D6FB-A9B687C807D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3EA00A5-E37F-F1D7-83F3-5ED38B9B93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77D0B82-E2DE-0242-AB1F-3549E10EEAB5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AAC177-C02C-E4CD-FFA6-6829EA6D01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33383"/>
            <a:ext cx="12192000" cy="601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981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362C9-85A4-8E6B-B913-357628260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CBCF18-C846-CFD2-2E9F-1388CD6597EB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1C30C6A-DA59-2E52-17BB-95AA97E69933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011ABA3C-EA47-F85D-538D-61C43B39709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4DF3CF9-5AFE-C5A0-A86D-A458984DABD0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277299B-33C2-C4D4-2D01-0E32AFF2B1D8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5E87E6CD-DF87-3D91-E62C-6387CD317CD7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A78D0F09-600D-DFD1-F70F-A7D37C20FF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0934663D-0097-D8C1-455F-82A6C65F5C6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212FB2ED-85FE-DFD9-105B-EBE51762721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0FE65660-4583-5533-5760-D475489914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31918288-5A00-DEC0-4B46-544D4F7A4CE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6A00E17-7F94-A1EE-F88B-0E7A26A9BC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3210EC-B799-D41E-2AA5-6E29143C29A4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61C45F-6BB8-DE71-B7C3-A7136F21BE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19958"/>
            <a:ext cx="12192000" cy="621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0208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A83EC-235D-1A94-F9AB-750C11776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7715EE1-D6E3-3BF6-698F-176E92C699CA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188A058-686F-B3C3-FABC-227A8391CD64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B7A7A5BD-819F-711F-2B77-80BB22D960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204A919-0717-2BD5-5A12-AB0C045C8089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10D28C7-E8DE-BE99-14D8-2D092DD78D22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28DCA6FA-FB08-87BC-F378-3E25CFF5F9DD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2D37C9E6-3126-D53E-8212-E3732090BE2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8CD5C17D-1483-FA82-83C9-4651960F16C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3F62E403-6311-1FB2-6872-F577BD6317B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08D993B-25F7-B2CD-2C57-2D39271637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0B9146DB-DF89-EA3B-5B5A-0338D5E5F4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741D53-0C99-3915-2517-27FD380954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2635CB-7698-2A99-CE44-56D9C7FEDAB5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3C5E8D-A472-05F8-ADC0-30E17E90AE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394" y="0"/>
            <a:ext cx="11301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6554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1E801-9B5B-26BC-34B2-F58CC76E9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0A31854-1671-D5F8-CEED-B170AF78BB66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19C8DE8-D006-BBCE-986B-E7642485C7BF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1D8BA212-D578-3D8A-10D7-154E1D89266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14F5EB0-E34E-7A47-3F28-C7A34C743B3F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29FE251-B710-A0B1-07F1-4D47C86BFAF0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846ECEB9-096F-5539-CD2E-A3350E656EC1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729666B0-A8A8-FDDD-0997-15CFEC0648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89D0556C-9FBA-D0AF-9F38-35D6A73D8C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34AD1E5B-2FB4-2B51-93CB-FA444365E2E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B2503BE6-69DF-CA6A-B601-E6DD7CD7F5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9BF559CA-8303-ABF8-E64D-98E884EFCF9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3B989C-1869-C9F7-7E29-A930FA740A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5EE513-1581-8AF2-66CB-1F93FD0AC0FE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485BAED-7AFC-8F0D-2EF9-69323BA509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86522"/>
            <a:ext cx="12192000" cy="570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199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148A7-BBEA-8BB0-29D2-85E47D92F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54EC018-636F-9579-3302-49A7741ED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19442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F52E804-200E-9476-32DD-46BA9DAD26C1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5027E30-93ED-5AB4-DFBF-94361F352FFF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6DE31CA2-C57E-27D2-5B5B-6098D3A15A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74319EC-65D9-ADE5-3F54-C37AF10300EE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4E9333E-AF72-F9B5-1386-6C10316DDCE3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C685BBCA-4DD9-BF03-9409-1277BEF11FFD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8ED29371-EF65-4607-8169-1A7DE312AB3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921C0FD3-8F57-02D1-19D0-157CFB301E9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C85FDF0-D139-43BA-BF54-0187998B3B2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89746210-BA3C-5036-6E35-B8F9D628EC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C31BDF9D-25AE-EC59-A954-466C5AE25D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E77AF9-A58B-0660-9EB5-D1E6B280AD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998EAB-B205-DFC2-6101-B1E8A40E2DC2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430A11-FC74-CB99-CFF3-63092B8B67B6}"/>
              </a:ext>
            </a:extLst>
          </p:cNvPr>
          <p:cNvSpPr txBox="1"/>
          <p:nvPr/>
        </p:nvSpPr>
        <p:spPr>
          <a:xfrm>
            <a:off x="10887255" y="981843"/>
            <a:ext cx="1379507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dirty="0"/>
              <a:t>Zip Code	Adults 35 or older who are LOYOLA's Targeted PHILANTHROPIC INDIVIDUALS</a:t>
            </a:r>
          </a:p>
          <a:p>
            <a:r>
              <a:rPr lang="en-US" sz="600" dirty="0"/>
              <a:t>60068	8,817</a:t>
            </a:r>
          </a:p>
          <a:p>
            <a:r>
              <a:rPr lang="en-US" sz="600" dirty="0"/>
              <a:t>60646	8,465</a:t>
            </a:r>
          </a:p>
          <a:p>
            <a:r>
              <a:rPr lang="en-US" sz="600" dirty="0"/>
              <a:t>60118	8,226</a:t>
            </a:r>
          </a:p>
          <a:p>
            <a:r>
              <a:rPr lang="en-US" sz="600" dirty="0"/>
              <a:t>60950	5,708</a:t>
            </a:r>
          </a:p>
          <a:p>
            <a:r>
              <a:rPr lang="en-US" sz="600" dirty="0"/>
              <a:t>60142	5,454</a:t>
            </a:r>
          </a:p>
          <a:p>
            <a:r>
              <a:rPr lang="en-US" sz="600" dirty="0"/>
              <a:t>60467	5,241</a:t>
            </a:r>
          </a:p>
          <a:p>
            <a:r>
              <a:rPr lang="en-US" sz="600" dirty="0"/>
              <a:t>60091	5,241</a:t>
            </a:r>
          </a:p>
          <a:p>
            <a:r>
              <a:rPr lang="en-US" sz="600" dirty="0"/>
              <a:t>60612	5,156</a:t>
            </a:r>
          </a:p>
          <a:p>
            <a:r>
              <a:rPr lang="en-US" sz="600" dirty="0"/>
              <a:t>60641	5,110</a:t>
            </a:r>
          </a:p>
          <a:p>
            <a:r>
              <a:rPr lang="en-US" sz="600" dirty="0"/>
              <a:t>60093	4,505</a:t>
            </a:r>
          </a:p>
          <a:p>
            <a:r>
              <a:rPr lang="en-US" sz="600" dirty="0"/>
              <a:t>60640	4,290</a:t>
            </a:r>
          </a:p>
          <a:p>
            <a:r>
              <a:rPr lang="en-US" sz="600" dirty="0"/>
              <a:t>60056	3,979</a:t>
            </a:r>
          </a:p>
          <a:p>
            <a:r>
              <a:rPr lang="en-US" sz="600" dirty="0"/>
              <a:t>60585	3,885</a:t>
            </a:r>
          </a:p>
          <a:p>
            <a:r>
              <a:rPr lang="en-US" sz="600" dirty="0"/>
              <a:t>60025	3,790</a:t>
            </a:r>
          </a:p>
          <a:p>
            <a:r>
              <a:rPr lang="en-US" sz="600" dirty="0"/>
              <a:t>60645	3,542</a:t>
            </a:r>
          </a:p>
          <a:p>
            <a:r>
              <a:rPr lang="en-US" sz="600" dirty="0"/>
              <a:t>46319	3,422</a:t>
            </a:r>
          </a:p>
          <a:p>
            <a:r>
              <a:rPr lang="en-US" sz="600" dirty="0"/>
              <a:t>60013	3,404</a:t>
            </a:r>
          </a:p>
          <a:p>
            <a:r>
              <a:rPr lang="en-US" sz="600" dirty="0"/>
              <a:t>60062	2,892</a:t>
            </a:r>
          </a:p>
          <a:p>
            <a:r>
              <a:rPr lang="en-US" sz="600" dirty="0"/>
              <a:t>60540	2,446</a:t>
            </a:r>
          </a:p>
          <a:p>
            <a:r>
              <a:rPr lang="en-US" sz="600" dirty="0"/>
              <a:t>60010	2,223</a:t>
            </a:r>
          </a:p>
          <a:p>
            <a:r>
              <a:rPr lang="en-US" sz="600" dirty="0"/>
              <a:t>60189	2,021</a:t>
            </a:r>
          </a:p>
          <a:p>
            <a:r>
              <a:rPr lang="en-US" sz="600" dirty="0"/>
              <a:t>60187	1,786</a:t>
            </a:r>
          </a:p>
          <a:p>
            <a:r>
              <a:rPr lang="en-US" sz="600" dirty="0"/>
              <a:t>60631	1,691</a:t>
            </a:r>
          </a:p>
          <a:p>
            <a:r>
              <a:rPr lang="en-US" sz="600" dirty="0"/>
              <a:t>60021	1,668</a:t>
            </a:r>
          </a:p>
          <a:p>
            <a:r>
              <a:rPr lang="en-US" sz="600" dirty="0"/>
              <a:t>60077	1,596</a:t>
            </a:r>
          </a:p>
          <a:p>
            <a:r>
              <a:rPr lang="en-US" sz="600" dirty="0"/>
              <a:t>60614	1,303</a:t>
            </a:r>
          </a:p>
          <a:p>
            <a:r>
              <a:rPr lang="en-US" sz="600" dirty="0"/>
              <a:t>60505	1,273</a:t>
            </a:r>
          </a:p>
          <a:p>
            <a:r>
              <a:rPr lang="en-US" sz="600" dirty="0"/>
              <a:t>60502	1,202</a:t>
            </a:r>
          </a:p>
          <a:p>
            <a:r>
              <a:rPr lang="en-US" sz="600" dirty="0"/>
              <a:t>60491	1,163</a:t>
            </a:r>
          </a:p>
          <a:p>
            <a:r>
              <a:rPr lang="en-US" sz="600" dirty="0"/>
              <a:t>60115	1,154</a:t>
            </a:r>
          </a:p>
          <a:p>
            <a:r>
              <a:rPr lang="en-US" sz="600" dirty="0"/>
              <a:t>60126	1,139</a:t>
            </a:r>
          </a:p>
          <a:p>
            <a:r>
              <a:rPr lang="en-US" sz="600" dirty="0"/>
              <a:t>60525	1,007</a:t>
            </a:r>
          </a:p>
          <a:p>
            <a:r>
              <a:rPr lang="en-US" sz="600" dirty="0"/>
              <a:t>60613	987</a:t>
            </a:r>
          </a:p>
          <a:p>
            <a:r>
              <a:rPr lang="en-US" sz="600" dirty="0"/>
              <a:t>60067	801</a:t>
            </a:r>
          </a:p>
          <a:p>
            <a:r>
              <a:rPr lang="en-US" sz="600" dirty="0"/>
              <a:t>60124	772</a:t>
            </a:r>
          </a:p>
          <a:p>
            <a:r>
              <a:rPr lang="en-US" sz="600" dirty="0"/>
              <a:t>60016	708</a:t>
            </a:r>
          </a:p>
          <a:p>
            <a:r>
              <a:rPr lang="en-US" sz="600" dirty="0"/>
              <a:t>60193	686</a:t>
            </a:r>
          </a:p>
          <a:p>
            <a:r>
              <a:rPr lang="en-US" sz="600" dirty="0"/>
              <a:t>60047	645</a:t>
            </a:r>
          </a:p>
          <a:p>
            <a:r>
              <a:rPr lang="en-US" sz="600" dirty="0"/>
              <a:t>60563	578</a:t>
            </a:r>
          </a:p>
          <a:p>
            <a:r>
              <a:rPr lang="en-US" sz="600" dirty="0"/>
              <a:t>60089	508</a:t>
            </a:r>
          </a:p>
          <a:p>
            <a:r>
              <a:rPr lang="en-US" sz="600" dirty="0"/>
              <a:t>60657	485</a:t>
            </a:r>
          </a:p>
          <a:p>
            <a:r>
              <a:rPr lang="en-US" sz="600" dirty="0"/>
              <a:t>60137	429</a:t>
            </a:r>
          </a:p>
          <a:p>
            <a:r>
              <a:rPr lang="en-US" sz="600" dirty="0"/>
              <a:t>60622	422</a:t>
            </a:r>
          </a:p>
          <a:p>
            <a:r>
              <a:rPr lang="en-US" sz="600" dirty="0"/>
              <a:t>60510	416</a:t>
            </a:r>
          </a:p>
          <a:p>
            <a:r>
              <a:rPr lang="en-US" sz="600" dirty="0"/>
              <a:t>60565	405</a:t>
            </a:r>
          </a:p>
          <a:p>
            <a:r>
              <a:rPr lang="en-US" sz="600" dirty="0"/>
              <a:t>60558	330</a:t>
            </a:r>
          </a:p>
          <a:p>
            <a:r>
              <a:rPr lang="en-US" sz="600" dirty="0"/>
              <a:t>60134	314</a:t>
            </a:r>
          </a:p>
          <a:p>
            <a:r>
              <a:rPr lang="en-US" sz="600" dirty="0"/>
              <a:t>60516	295</a:t>
            </a:r>
          </a:p>
          <a:p>
            <a:r>
              <a:rPr lang="en-US" sz="600" dirty="0"/>
              <a:t>60045	215</a:t>
            </a:r>
          </a:p>
          <a:p>
            <a:r>
              <a:rPr lang="en-US" sz="600" dirty="0"/>
              <a:t>60410	180</a:t>
            </a:r>
          </a:p>
          <a:p>
            <a:r>
              <a:rPr lang="en-US" sz="600" dirty="0"/>
              <a:t>60175	144</a:t>
            </a:r>
            <a:endParaRPr lang="en-US" sz="14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C5531B1-C4DC-1D98-4117-793AC940CA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5464" y="344657"/>
            <a:ext cx="5686973" cy="363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8238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43D41C-40DF-98AB-2420-4B28F8CEF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7FAA9B7-6443-89DF-407A-2D75251E53AC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3F7F31C-EDDB-4504-3BBD-FC08C00F6AE4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3C5238C6-F892-E82D-7208-839A60CF2A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6C164EC-3E3E-883A-BE4E-35F17C65F47A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7659B5C-1B4C-CB09-D730-DA69E558B0BE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E88BB4A8-ADE7-6182-D39D-94D4D4679D27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7A975839-65C1-D4A2-9E0C-DE136158ECF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CA1BD14C-CE56-227E-2DCF-6CCB70B28C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B0B17A2F-2E5C-8635-73A1-C8644C5F25C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1BBF38B8-CE8C-4FB8-32E6-498BBFF5C1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F8D2D81D-4977-0EA3-25E5-C222F726E05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B7E2ED1-0502-591E-9EA0-72038C5072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E35247-C370-09EC-F65D-5FE3AD097FF9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23DC70-044B-6988-FBF0-704A881425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20884"/>
            <a:ext cx="12192000" cy="615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2271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5F644-30F3-BEB3-9797-84870E037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DE52D69-0508-F8FB-8AE0-4519F6BA9D73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F2C3FE-FCFA-E7A2-B926-D628E2EF0ADF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5589A1AC-ABEF-5F3C-CF41-FCDFBF51F89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93D1CFC-1B55-4091-F486-A3492B55686C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CB246A8-BF37-AB39-DABC-2DC115636103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B548DAF8-9CA4-B7B7-BAEF-59046AA2E35C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EED0D2DC-8209-E59F-BFF5-FC65151FDC2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3E3E9D5F-BFE1-0FAD-DBDB-D5DDC997CC4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FBF5E2E0-2287-3EFA-2E31-CB06323E0E4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89B48705-DCD3-68E9-63DC-FA0FCAEA00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F21171AC-6770-19E8-7371-ECE0AF370A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A03B24F-D0FD-3E33-49A7-05E9DCDF24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3456A8-3617-44D1-9ACD-110E89ED9DC2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4099BF-A79F-E7E2-3A5A-850B45FE54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85" y="123364"/>
            <a:ext cx="12192000" cy="6324161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F203A58-4A5E-48FD-F84B-402AE34CE653}"/>
              </a:ext>
            </a:extLst>
          </p:cNvPr>
          <p:cNvSpPr/>
          <p:nvPr/>
        </p:nvSpPr>
        <p:spPr>
          <a:xfrm>
            <a:off x="460375" y="2343803"/>
            <a:ext cx="8888134" cy="35884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23998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BF6DB-2FEB-CC5A-D689-B9D832AE5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BABF4DF-7D19-8F43-F533-D3777E7E795F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9644EA-2174-733C-29FC-C5610BDAC0E0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A188BB1E-7595-2F50-0C83-888AA840A4D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7E8425A-5432-71A7-76FE-30A5DF6D3A96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9EA6D10-0258-39E0-0411-188DE25083FD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34EE2E25-A967-6516-356E-886B209423B0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816C4101-8AE1-3F76-6C05-EB81246E408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AEC97EC9-DA18-C51A-9EBC-E05D3B0C084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2428CEC4-9E7C-D6B9-0744-1C7E302C765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D4D13E02-48D5-E8F7-3CB6-F9E79FC216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90DD74BA-0FCD-DC9A-43D2-4F3DE5FA4C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2D3C10-592A-056E-ABA2-F9387A0099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922C09-9C69-A4C0-BAFA-454ED50C2A7B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0828CD-B143-FBEA-AA48-77ACF542CE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84595"/>
            <a:ext cx="12192000" cy="607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202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923B4-5424-15CA-2FE6-CED980EA6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3E8B431-D41F-6B4E-B9C4-1E8694296C0A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8FC15C-ACE1-0F4F-DA20-A528078739F7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EE0E9EAC-DC44-1182-791F-86C7585B44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40AADF8-FC7B-90AD-359C-1DFB5AB8FC00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00D4D8D-8619-A393-21B7-ACEDAA640A67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A009BEC9-8070-37B2-FD38-91E909C1F03C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00445972-9A9A-F43C-F308-7D914C7113B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90D7354D-70DB-4E4B-62D3-C17340F738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95F86BB5-0050-3B53-7FBF-A164EC78CE6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6DF634B2-9FC3-698E-4093-83DE70B3BA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0FB7CFA0-A1E2-1DA2-DB65-035AE163B5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2E07602-00DF-13F9-9ACB-FAB4034EF7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A5D2F65-ECFD-C36B-3D91-9A381D3530C9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F740E6-78DD-2F6D-E077-8440C292D9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0677" y="229928"/>
            <a:ext cx="12192000" cy="594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720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D870F-B0C3-B0D1-C72E-9E1C944ED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AB7E347-161E-47FC-9ABD-1A649CDC080E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4864895-F988-1EAB-908F-FA764766DCE3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236B8B60-2612-EA5C-4ACE-264D55D02C8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9A11456-50B3-347F-5347-B8B6110C56B6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99047A1-421F-E6F7-C9EC-971C2196E416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3066A454-E107-FB95-C0B4-6338D26AB4C8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BF7A65AC-E6CC-B392-9AE4-7AA7D7D6FF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A8DB2615-F4EB-D76F-C2EB-65F034E11A0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937EE440-9091-6F12-E9AE-E10E8F442FA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2ADFBEC7-99FA-F882-70D3-46E7FA51CF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BE306E01-042E-A4D9-EE6E-ACF11074B7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AAE9BAE-803E-ABA6-D874-6737FFE6AD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1C0B64-F43E-142E-377B-31F6F2F13EC1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9D9F10-8C00-3047-F7CA-3B5E1BB83B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748140"/>
            <a:ext cx="12192000" cy="536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664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F340C-A63C-46C6-8C71-C0FD674D7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E9C21F6-CF71-1CF9-C1B9-D47380EC24D2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03BA7F2-3E36-7604-978E-4415DD1A6D1B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232F48B5-742F-7824-798E-3681B7ED93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BA93915-62C1-0B5D-DD7A-7E5D6E6EF911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BFE3EF9-2A93-767A-2E79-54231AF6D07A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05BE7F22-6668-CBE1-4729-79CF3FCFB394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F93B076B-E0AD-7CEC-4030-356D354C01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D1E6FFCD-B6DF-33F0-0334-061BE034C9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547CB817-11D7-5320-FAA3-2650170EB4F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1C007AB3-0EC4-24BA-EBD2-BF48B3B2F6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459F9226-32DA-A91F-E4ED-C351F74397F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3ABFDAF-567B-A3BC-78CA-3806F518C9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BA09E5-88DB-1A20-49E9-E40F75DCC42E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F61753E-E71D-0649-4812-80232953B2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86592"/>
            <a:ext cx="12192000" cy="573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693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38685-112B-E9E3-3CB7-F3EFBAEDF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4AD6920-0D2E-B67C-1514-567A980E08F1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0A25C22-E7AD-A7A2-6961-1FE15F132003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27AFE260-8A37-ABCD-706D-CB600D806FF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E2C9DC-0E9F-A98D-0257-040C71448CAC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475F0AA-B6B4-2B13-4849-B890D617ED91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A39F1F1E-2156-FB7B-F703-455A11E175A3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195C356A-4654-4BFC-2CF2-CA468572391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91108D3F-6E47-02CA-A4C4-E087BAB4E6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4FA05D35-580F-B7B0-A95C-4490BDCCE5D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6BB7E741-8519-7C55-9813-8917D78B45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F8DAE1BB-E32C-79EB-2230-182939915BD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285DA88-D6EF-2339-EF14-BF9E522814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2D1318-172D-B823-0822-02CFE6E5C8A6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B9753E-5A39-7B72-DA77-38A9B14CC5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39416"/>
            <a:ext cx="12192000" cy="606951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1AB7831-017F-96F9-3CC9-F177E8CF1E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770" y="914400"/>
            <a:ext cx="1046525" cy="423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895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7E1EF-8FFC-B194-FA72-369CB81B8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7D8F93C-9FE2-E69B-488A-9DCE4A63ABFC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3AB9B8A-A097-AD01-38CA-FFF923097203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E85233C8-95D1-9A8E-F699-0EC173DF2D5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0DF95F3-C883-9A9B-5C6A-5019BF7BDE57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1B9F2AC-15C8-50A2-E08B-A254D6A19F60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45AEE316-A543-556C-FE3F-5EE4A94D2869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8E266749-0321-9895-8734-45A762D6DA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B3F901CE-81DB-B3E4-DD2E-95394E505AB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C0DCC7F9-99F6-D681-589B-AB590CB78E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02D4D6D7-6CED-D71A-66C9-1F70AAFB34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07F553C0-9553-7030-E480-A43C312A9E7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119C2B-976D-6DC7-D0FB-28E581D08A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00E61F-6378-246E-1B7A-0B4550527034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54195D-28AF-065F-9875-5DBE8B5CE4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41856"/>
            <a:ext cx="12192000" cy="61149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5C2050B-DA09-DEF9-4F08-A3CD28EACC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2808" y="957532"/>
            <a:ext cx="1099095" cy="423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578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0F3F2-A4AA-4EC6-0CBB-9354B41C3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FBF47A0-5C06-DB8F-71CB-BFDB00AE68AC}"/>
              </a:ext>
            </a:extLst>
          </p:cNvPr>
          <p:cNvSpPr/>
          <p:nvPr/>
        </p:nvSpPr>
        <p:spPr>
          <a:xfrm>
            <a:off x="140677" y="147711"/>
            <a:ext cx="11915335" cy="63656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6FA42B2-863B-E8CC-564A-4C695C5A43B3}"/>
              </a:ext>
            </a:extLst>
          </p:cNvPr>
          <p:cNvSpPr/>
          <p:nvPr/>
        </p:nvSpPr>
        <p:spPr>
          <a:xfrm>
            <a:off x="372794" y="6313081"/>
            <a:ext cx="1617784" cy="388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AutoShape 2" descr="Bristol Renaissance Faire - Home | Facebook">
            <a:extLst>
              <a:ext uri="{FF2B5EF4-FFF2-40B4-BE49-F238E27FC236}">
                <a16:creationId xmlns:a16="http://schemas.microsoft.com/office/drawing/2014/main" id="{07BCFC64-D4AC-4A44-E474-EB18FD98FF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766E867-1EE5-61ED-1186-E3C9A2007198}"/>
              </a:ext>
            </a:extLst>
          </p:cNvPr>
          <p:cNvGrpSpPr/>
          <p:nvPr/>
        </p:nvGrpSpPr>
        <p:grpSpPr>
          <a:xfrm>
            <a:off x="7636459" y="6159260"/>
            <a:ext cx="4255851" cy="646256"/>
            <a:chOff x="7636459" y="6159260"/>
            <a:chExt cx="4255851" cy="6462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BEAA63C-DFBA-F7C4-D5FD-E8F97478256B}"/>
                </a:ext>
              </a:extLst>
            </p:cNvPr>
            <p:cNvGrpSpPr/>
            <p:nvPr/>
          </p:nvGrpSpPr>
          <p:grpSpPr>
            <a:xfrm>
              <a:off x="7636459" y="6281107"/>
              <a:ext cx="4255851" cy="500062"/>
              <a:chOff x="7588127" y="6344408"/>
              <a:chExt cx="4255851" cy="5000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8278A68-B7ED-169A-AB28-6E10FCE7B6B0}"/>
                  </a:ext>
                </a:extLst>
              </p:cNvPr>
              <p:cNvGrpSpPr/>
              <p:nvPr/>
            </p:nvGrpSpPr>
            <p:grpSpPr>
              <a:xfrm>
                <a:off x="7588127" y="6344408"/>
                <a:ext cx="2807681" cy="500062"/>
                <a:chOff x="7588127" y="6281104"/>
                <a:chExt cx="2807681" cy="500062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C2E01511-3B98-52FB-9BB1-E14B4C641FE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46967" y="6298571"/>
                  <a:ext cx="1048841" cy="465129"/>
                </a:xfrm>
                <a:prstGeom prst="rect">
                  <a:avLst/>
                </a:prstGeom>
              </p:spPr>
            </p:pic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D485A17D-F11D-79A7-0C3D-D579B4103D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88127" y="6281104"/>
                  <a:ext cx="966945" cy="500062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8CF6EEA9-37E3-28BD-00EF-D93A4769924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682" t="29856" r="19452" b="30340"/>
              <a:stretch/>
            </p:blipFill>
            <p:spPr>
              <a:xfrm>
                <a:off x="10442598" y="6361877"/>
                <a:ext cx="1401380" cy="402792"/>
              </a:xfrm>
              <a:prstGeom prst="rect">
                <a:avLst/>
              </a:prstGeom>
            </p:spPr>
          </p:pic>
        </p:grp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E4E34B59-88E6-76CD-444E-39A4DF3314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0194" y="6159260"/>
              <a:ext cx="698315" cy="6462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AutoShape 4" descr="Builder Supply Outlet">
            <a:extLst>
              <a:ext uri="{FF2B5EF4-FFF2-40B4-BE49-F238E27FC236}">
                <a16:creationId xmlns:a16="http://schemas.microsoft.com/office/drawing/2014/main" id="{5AC90349-F046-ED1A-ABF0-E3C37541C38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C7FBBFA-57ED-D7E8-7812-6FF8052C71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90" y="6159259"/>
            <a:ext cx="1912213" cy="646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80AF90-0707-A79B-DCDD-D657A6571686}"/>
              </a:ext>
            </a:extLst>
          </p:cNvPr>
          <p:cNvSpPr txBox="1"/>
          <p:nvPr/>
        </p:nvSpPr>
        <p:spPr>
          <a:xfrm>
            <a:off x="2211903" y="6365671"/>
            <a:ext cx="526085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i="1" dirty="0">
                <a:solidFill>
                  <a:schemeClr val="bg2">
                    <a:lumMod val="50000"/>
                  </a:schemeClr>
                </a:solidFill>
              </a:rPr>
              <a:t>Adults 35+ DMA	[(((Household income summaries (HHLD): $250,000 or more OR Acxiom NetWorth Gold (HHLD): $1,000,000 - $1,999,999 OR Acxiom NetWorth Gold (HHLD): $2,000,000 +) AND Organizations (types) contributed money to past 12 mo (HHLD): Religious) AND Organizations (types) contributed money to past 12 mo (HHLD): Educational/academic)]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48C8ACC-751B-121B-AE8D-7E499F110C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17188"/>
            <a:ext cx="12192000" cy="622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05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1592</TotalTime>
  <Words>1966</Words>
  <Application>Microsoft Office PowerPoint</Application>
  <PresentationFormat>Widescreen</PresentationFormat>
  <Paragraphs>77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Aptos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Hubbard Broadcasting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Bustell</dc:creator>
  <cp:lastModifiedBy>Bustell, Mike</cp:lastModifiedBy>
  <cp:revision>95</cp:revision>
  <dcterms:created xsi:type="dcterms:W3CDTF">2021-02-17T09:59:30Z</dcterms:created>
  <dcterms:modified xsi:type="dcterms:W3CDTF">2026-07-23T13:54:03Z</dcterms:modified>
</cp:coreProperties>
</file>