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62" r:id="rId2"/>
    <p:sldId id="263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82" r:id="rId22"/>
    <p:sldId id="283" r:id="rId23"/>
    <p:sldId id="284" r:id="rId24"/>
    <p:sldId id="285" r:id="rId25"/>
    <p:sldId id="286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6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44B6E0-A155-4708-A714-22AA4FE8BC99}" type="datetimeFigureOut">
              <a:rPr lang="en-US" smtClean="0"/>
              <a:t>7/23/2026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7EF19E-DDFF-4FB3-AE86-78A1835BDC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67149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9DF3B-1276-4E35-A7C7-2A67F3000E14}" type="datetimeFigureOut">
              <a:rPr lang="en-US" smtClean="0"/>
              <a:t>7/23/2026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C5EAA-E369-4B3D-888E-111D9198F21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2274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9DF3B-1276-4E35-A7C7-2A67F3000E14}" type="datetimeFigureOut">
              <a:rPr lang="en-US" smtClean="0"/>
              <a:t>7/23/2026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C5EAA-E369-4B3D-888E-111D9198F21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9630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9DF3B-1276-4E35-A7C7-2A67F3000E14}" type="datetimeFigureOut">
              <a:rPr lang="en-US" smtClean="0"/>
              <a:t>7/23/2026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C5EAA-E369-4B3D-888E-111D9198F21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5517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9DF3B-1276-4E35-A7C7-2A67F3000E14}" type="datetimeFigureOut">
              <a:rPr lang="en-US" smtClean="0"/>
              <a:t>7/23/2026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C5EAA-E369-4B3D-888E-111D9198F21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5544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9DF3B-1276-4E35-A7C7-2A67F3000E14}" type="datetimeFigureOut">
              <a:rPr lang="en-US" smtClean="0"/>
              <a:t>7/23/2026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C5EAA-E369-4B3D-888E-111D9198F21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9061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9DF3B-1276-4E35-A7C7-2A67F3000E14}" type="datetimeFigureOut">
              <a:rPr lang="en-US" smtClean="0"/>
              <a:t>7/23/2026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C5EAA-E369-4B3D-888E-111D9198F21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32365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9DF3B-1276-4E35-A7C7-2A67F3000E14}" type="datetimeFigureOut">
              <a:rPr lang="en-US" smtClean="0"/>
              <a:t>7/23/2026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C5EAA-E369-4B3D-888E-111D9198F21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2777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9DF3B-1276-4E35-A7C7-2A67F3000E14}" type="datetimeFigureOut">
              <a:rPr lang="en-US" smtClean="0"/>
              <a:t>7/23/2026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C5EAA-E369-4B3D-888E-111D9198F21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4119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9DF3B-1276-4E35-A7C7-2A67F3000E14}" type="datetimeFigureOut">
              <a:rPr lang="en-US" smtClean="0"/>
              <a:t>7/23/2026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C5EAA-E369-4B3D-888E-111D9198F21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7710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9DF3B-1276-4E35-A7C7-2A67F3000E14}" type="datetimeFigureOut">
              <a:rPr lang="en-US" smtClean="0"/>
              <a:t>7/23/2026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C5EAA-E369-4B3D-888E-111D9198F21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8166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9DF3B-1276-4E35-A7C7-2A67F3000E14}" type="datetimeFigureOut">
              <a:rPr lang="en-US" smtClean="0"/>
              <a:t>7/23/2026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C5EAA-E369-4B3D-888E-111D9198F21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4445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F9DF3B-1276-4E35-A7C7-2A67F3000E14}" type="datetimeFigureOut">
              <a:rPr lang="en-US" smtClean="0"/>
              <a:t>7/23/2026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AC5EAA-E369-4B3D-888E-111D9198F21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565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.png"/><Relationship Id="rId7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2A44CC-D3D3-859B-435B-2CFD7FEDED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8F8E581-4EC3-C1E0-39CB-063C3AE4C1CB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0FAD621-2ADE-AC3C-DA94-78B3D14435A3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2C099BAD-AC8D-4516-ECCF-F0CCEA51F4B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79783AB-80E0-6D63-008D-E8DBACD0B480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44EF1164-7954-085C-4AD1-40B9B8009688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FC347173-1890-51F6-27D0-6B8810C2A243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2C0F3E92-A09D-85F0-AC41-462E5B3359C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FF14A19D-9B5D-6DD8-2D2A-45E900ADE06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620A122A-2FCD-C49C-9E0F-8DE536C904E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5AB6E3DA-CF8C-A3C4-85F3-CDE60DC2D1E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821187CC-B124-28FC-85AE-463A7631D70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7607144-ACB9-ABEA-30B7-6E2C5EF076F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AF235FB-8B9E-381D-98D3-566D3ACA8E25}"/>
              </a:ext>
            </a:extLst>
          </p:cNvPr>
          <p:cNvSpPr txBox="1"/>
          <p:nvPr/>
        </p:nvSpPr>
        <p:spPr>
          <a:xfrm>
            <a:off x="2211903" y="6346083"/>
            <a:ext cx="529587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[(((Level of education: Bachelor's degree (BA, BS, etc.) OR Level of education: Some postgraduate (no advanced degree)) AND Ways used Internet/apps past 30 days on computer:Lifestyle: Education (research schools, application, financing)) AND Currently enrolled/attending classes at a college/university: No)]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072ADD5-96C9-6EA8-B48E-CB7D0B2FAB3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444980"/>
            <a:ext cx="12192000" cy="5968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017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6AE70A-67DA-8B06-D16E-297116C5A7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C722B8E-E3B1-61B3-AA61-4B008F08DF79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2831ED7-60C5-5775-7FF6-7ED2F6716508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8849CBE7-3E62-DB8E-D102-AFD78E520D0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0877A4B-256E-9D32-B9E6-2291F3B3CD7D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AFD936D3-A334-CAEB-CF92-023C750DCFBD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4E232EF3-07D1-EAA2-599F-049E6457E3EF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B25677D5-50B9-3953-64AF-ED9DE6BEC28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9F892E03-2ACC-687D-957A-96B75104AC2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205876E4-1C54-61A1-B74C-05555E1D618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2B65239B-4932-686D-D9D5-09F27BED032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8DBFBF75-F50A-87B7-388D-30CFA6855A3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8B70570-00A1-1BC3-57EA-CB8A4558CDD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B254A19-8B54-B6BA-9CB3-B93A933D7099}"/>
              </a:ext>
            </a:extLst>
          </p:cNvPr>
          <p:cNvSpPr txBox="1"/>
          <p:nvPr/>
        </p:nvSpPr>
        <p:spPr>
          <a:xfrm>
            <a:off x="2211903" y="6346083"/>
            <a:ext cx="529587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[(((Level of education: Bachelor's degree (BA, BS, etc.) OR Level of education: Some postgraduate (no advanced degree)) AND Ways used Internet/apps past 30 days on computer:Lifestyle: Education (research schools, application, financing)) AND Currently enrolled/attending classes at a college/university: No)]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CE0933F-E34E-1971-E785-90F3B1D38CA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47711"/>
            <a:ext cx="12192000" cy="6198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852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911E26-E112-F190-9B5A-97B862CDF4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031C233D-F173-CB30-1E3F-7F251BE9E4A9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7619756-D413-A72B-6B0D-B19EFE7F63D5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48FFBA0D-E89D-F5CA-DA54-C7EC7705860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0280D3C-D93E-42AE-6197-CC2BDA5D0632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D16D600D-B9DA-F613-3952-B94C0EA7B6C1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B9D8BA32-8642-9B6C-AEF8-F138FD59862C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49C60A90-6B35-0F69-9DE1-33FC805CEA7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B965A38D-B208-FB4C-F189-514091CF884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3954CC75-CD55-5AA6-81F1-7BC1D6337B4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05B24C5E-CAFB-1E5A-4771-27232F36FB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0BBA2F9E-6D29-A7FF-BED4-79D391C0850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2A7B250-95DA-14B7-DF28-49F265B610A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9A2F164-9593-D011-732B-4523D4ACC5FD}"/>
              </a:ext>
            </a:extLst>
          </p:cNvPr>
          <p:cNvSpPr txBox="1"/>
          <p:nvPr/>
        </p:nvSpPr>
        <p:spPr>
          <a:xfrm>
            <a:off x="2211903" y="6346083"/>
            <a:ext cx="529587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[(((Level of education: Bachelor's degree (BA, BS, etc.) OR Level of education: Some postgraduate (no advanced degree)) AND Ways used Internet/apps past 30 days on computer:Lifestyle: Education (research schools, application, financing)) AND Currently enrolled/attending classes at a college/university: No)]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FCC2DE6-505F-9188-604D-7DADB55D976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92334"/>
            <a:ext cx="12192000" cy="6473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727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F37070-E035-32BD-4C6C-160C413A3A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7C2ED4FD-0905-C68F-90F0-4B03DBD3E029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1C6EDEA-3FD0-DE51-CB82-6BFF584A418B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585F9A5D-473A-0BD9-2544-72F6D31158C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0F6D407-0576-7F31-0624-21229DCAE913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87EA9CF7-3465-F4EC-E046-0C18A78B505B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5421D8C6-3687-A7C2-28BE-2350FBE8EECE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77BD911C-FCB3-B0FA-C70E-3A321FA4F74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9653447D-A8AB-00DF-A6CF-D03EF46DEEA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3F7988B8-3AFA-F036-E282-807863AAD42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FD6068CE-EDB8-9D18-90A2-F86DE2A98CA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782D28A9-A238-AC88-D381-85845B16657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2FD6205-BE7C-F79B-1C36-911C3C115A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F1DBF02-55D5-17A1-15CD-AD36AAEDA3E8}"/>
              </a:ext>
            </a:extLst>
          </p:cNvPr>
          <p:cNvSpPr txBox="1"/>
          <p:nvPr/>
        </p:nvSpPr>
        <p:spPr>
          <a:xfrm>
            <a:off x="2211903" y="6346083"/>
            <a:ext cx="529587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[(((Level of education: Bachelor's degree (BA, BS, etc.) OR Level of education: Some postgraduate (no advanced degree)) AND Ways used Internet/apps past 30 days on computer:Lifestyle: Education (research schools, application, financing)) AND Currently enrolled/attending classes at a college/university: No)]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DAC2158-F2AD-4928-7794-D68F70F449A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381000"/>
            <a:ext cx="12192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17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C8DA9A-4813-ACB6-A383-2131CC62D8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B6DF0424-2405-FCB6-233B-B9D06D07AF94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5C92C7E-7ED9-A0EA-C364-F49B906845C9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F3F03223-FE5B-BC08-EDC7-205D2AB05CE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1F665C3-6CFF-4307-E740-8157AA653E6F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583DF2E5-A422-2F5B-9FBC-F915CC90344A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08F0595F-E1A6-A998-2B2B-90B92409CE3B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B7757545-7B68-87CD-0185-6DF5EA50E87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536A8919-4DCE-40E7-5AEA-4C91E22E1B9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A9AB2F4C-5729-8A15-1A6A-89CA2020084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BCB54E2D-2A50-C904-08A1-29E5247D323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E0A153B2-AF62-4D21-B781-80CCF97D6FF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3A5BD51-FEED-62D9-5C1D-46F8EF0E50B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69BDB74-1788-84FA-7AC2-8489AB8EC333}"/>
              </a:ext>
            </a:extLst>
          </p:cNvPr>
          <p:cNvSpPr txBox="1"/>
          <p:nvPr/>
        </p:nvSpPr>
        <p:spPr>
          <a:xfrm>
            <a:off x="2211903" y="6346083"/>
            <a:ext cx="529587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[(((Level of education: Bachelor's degree (BA, BS, etc.) OR Level of education: Some postgraduate (no advanced degree)) AND Ways used Internet/apps past 30 days on computer:Lifestyle: Education (research schools, application, financing)) AND Currently enrolled/attending classes at a college/university: No)]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C3F0B35-6BAE-8A12-F85A-568B2AD4108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248956"/>
            <a:ext cx="12192000" cy="6360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0826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990CB3-4C67-0ACA-5F7A-AF7FBD09EF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0AEB004F-F93A-7FE9-07F0-98D1C0E77B9E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192B643-8857-E1D7-736D-9E1F01A348A5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2A5B292D-84F2-1333-3EED-D8BC3FC6BF8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F882056-AFBE-35AE-0199-64B1C1405C17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0AB22A90-70A7-0206-F52C-B004F988D514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C99C3B05-C507-86D2-F1B0-C55756CFAA4C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62AE336C-C6D1-EDC4-4A1B-82E987999B3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F1FCC684-E9ED-42BB-6487-2A666AECE8C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644F1574-0726-432A-4621-7B14DF5B113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53D14C85-7513-C8BA-4D71-629709DF2E8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2AF27802-1411-C926-4530-092083DB757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0F81745-F698-F69A-6658-9653784360E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882C48C-B409-013F-9277-8F09DF11547A}"/>
              </a:ext>
            </a:extLst>
          </p:cNvPr>
          <p:cNvSpPr txBox="1"/>
          <p:nvPr/>
        </p:nvSpPr>
        <p:spPr>
          <a:xfrm>
            <a:off x="2211903" y="6346083"/>
            <a:ext cx="529587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[(((Level of education: Bachelor's degree (BA, BS, etc.) OR Level of education: Some postgraduate (no advanced degree)) AND Ways used Internet/apps past 30 days on computer:Lifestyle: Education (research schools, application, financing)) AND Currently enrolled/attending classes at a college/university: No)]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54B1E09-ED06-291B-C2AB-3D106CCB13B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93817"/>
            <a:ext cx="12192000" cy="6470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4234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F3BE5A-F752-4BFF-96BC-16BBF1BFEE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B0E1B0B0-3624-B94A-C8B4-78EFBE5B4ED0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64AB68F-B28E-0608-1BEB-976CFE44FE7B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3AD8835B-F667-B914-658D-3378479C8E8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847F7CE-99DE-783A-B6D9-F22DCEB24A03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B7883D68-EFBB-F1DC-1B6A-C1487D4444D0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53017F36-B4D1-B060-92B7-192CFFFB5ED9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6DB81672-5EEB-FED3-38B8-D81837F96C5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3192F7C6-2A14-5549-4D73-909EB29D829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B1C247AB-037D-FA15-3EF5-EA9E7D9F8CE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C6F1A835-1967-7AA5-2CC0-7DF4338108E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CB9130E8-5DCD-A085-3D58-FA41EEB33EC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30FA679-CE32-875F-6A4C-890BFF956D8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BF717A9-7BD6-8DF2-57B7-DFBE57EC396B}"/>
              </a:ext>
            </a:extLst>
          </p:cNvPr>
          <p:cNvSpPr txBox="1"/>
          <p:nvPr/>
        </p:nvSpPr>
        <p:spPr>
          <a:xfrm>
            <a:off x="2211903" y="6346083"/>
            <a:ext cx="529587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[(((Level of education: Bachelor's degree (BA, BS, etc.) OR Level of education: Some postgraduate (no advanced degree)) AND Ways used Internet/apps past 30 days on computer:Lifestyle: Education (research schools, application, financing)) AND Currently enrolled/attending classes at a college/university: No)]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E5F3FCB-8304-D040-FEB1-F8742377F37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269134"/>
            <a:ext cx="12192000" cy="6319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1086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B2513D-D8DF-9E65-6688-D9507BE58B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69B36E43-6114-0637-B410-B01A62081FFB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E223CB5-E46F-5307-625E-7264BEF5C9EC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3F3925FB-5897-E51C-5A1A-BE4400DCDEA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177FFDD-7090-8E1B-1CCB-7B4CF259092E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E1E57F22-DC0A-E387-3988-DE03620D0DC6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4CCA9693-E51E-3211-AB51-1FFF632DEBD2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B019EF9E-040D-4D74-8B13-5A530F1D734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7140D9C4-A056-3FB6-FCFB-2F79E16410E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1954AE79-14B2-8DC1-6749-7591A2D7C9E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F671CD03-E585-D4E4-A363-DE46D85C245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3E335A0E-A6AB-DAD5-E149-48D9F0345A4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6D24AEF-00E5-5521-8B35-7201099FEE2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CDBFCEE-E03E-9D9A-C426-FC6679686E23}"/>
              </a:ext>
            </a:extLst>
          </p:cNvPr>
          <p:cNvSpPr txBox="1"/>
          <p:nvPr/>
        </p:nvSpPr>
        <p:spPr>
          <a:xfrm>
            <a:off x="2211903" y="6346083"/>
            <a:ext cx="529587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[(((Level of education: Bachelor's degree (BA, BS, etc.) OR Level of education: Some postgraduate (no advanced degree)) AND Ways used Internet/apps past 30 days on computer:Lifestyle: Education (research schools, application, financing)) AND Currently enrolled/attending classes at a college/university: No)]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57B233B-D8ED-48FB-73A9-233DAFB0D7B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322981"/>
            <a:ext cx="12192000" cy="6212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3097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6A3143-FB0F-FA03-18D3-CD3FFE7237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3D67870C-B407-2583-F986-894D082DFAE7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D1EF397-C6CE-3B96-0F52-946465B8C7E1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C45BA0F2-A54D-5758-4EF3-E7A3B80412E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CA880D1-561C-9E3C-982E-C669C27BFA3E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C57F000C-91F4-E02B-4463-C11886A35C24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6E604C70-ECBC-8A65-63B6-E705E2677888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10DECE0D-8876-639B-F13F-BD46760CFB4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2088FE45-C2F5-5F3C-8242-1717F2BEDDB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11028EF2-D32E-95F8-02A7-011E0C7610E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C6B79618-E1F5-FD43-0793-CA2D172F33F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846E9434-407B-43A1-9A62-0D1D53EF0F1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9613D60-5C0E-8DE7-BDAC-E12B3637151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4154910-DE4B-421B-14A0-B22A55DF86C4}"/>
              </a:ext>
            </a:extLst>
          </p:cNvPr>
          <p:cNvSpPr txBox="1"/>
          <p:nvPr/>
        </p:nvSpPr>
        <p:spPr>
          <a:xfrm>
            <a:off x="2211903" y="6346083"/>
            <a:ext cx="529587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[(((Level of education: Bachelor's degree (BA, BS, etc.) OR Level of education: Some postgraduate (no advanced degree)) AND Ways used Internet/apps past 30 days on computer:Lifestyle: Education (research schools, application, financing)) AND Currently enrolled/attending classes at a college/university: No)]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F4E4555-AD55-49E0-24B8-1CBB49D81F4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282412"/>
            <a:ext cx="12192000" cy="6293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6241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CAD971-E08C-E9EE-EB2B-B48604FA69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67E844EE-5B1E-2107-E073-11A118255E15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DBC0428-4713-5474-BFAC-2B4DAC9E49BE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D6B0C078-4925-B380-D19E-90E900DEE37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806CD51-5E7E-BDAE-7789-C407333B63FA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43FCA5B2-47AD-6103-6107-32BD554EBA6E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9C195C46-BC7B-E5C3-2034-A10EFA5CE4C6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BE672027-2F0D-1146-9074-86577BD5A8C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FFE286DE-F957-E307-513F-EF4EFF07C47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E7151ABE-0F20-532A-B444-AF2EAD870CE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48495589-AD32-D9F3-CE1C-4407C6B0D30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485D803C-9989-A328-884E-1E9C7E78C8F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AE98775-5B30-9D6C-A0B0-58625C884D1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8A94942-8271-F550-2416-0F5BE163F589}"/>
              </a:ext>
            </a:extLst>
          </p:cNvPr>
          <p:cNvSpPr txBox="1"/>
          <p:nvPr/>
        </p:nvSpPr>
        <p:spPr>
          <a:xfrm>
            <a:off x="2211903" y="6346083"/>
            <a:ext cx="529587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[(((Level of education: Bachelor's degree (BA, BS, etc.) OR Level of education: Some postgraduate (no advanced degree)) AND Ways used Internet/apps past 30 days on computer:Lifestyle: Education (research schools, application, financing)) AND Currently enrolled/attending classes at a college/university: No)]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613A848-47CE-618B-49A5-53072CEA7C0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92334"/>
            <a:ext cx="12192000" cy="6473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1573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198812-538B-E083-14A0-1BCCF09563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50406AEB-8492-5CC8-3D9B-12E3E94E479D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EC08ED5-53BC-4767-B27B-047570B36431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8CD5C6AD-231D-F8E9-EB7F-1CB108AA38F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00A1EC4-B876-5A0B-48CF-BA0D9631E816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19D55DF7-5099-E492-D977-D1589F930FE0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D73F334E-3405-0818-011E-3264D1C6BD9E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B66C7A77-C20D-4F90-884C-BA0C20FD65B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BEAC845A-CE91-3C1C-6BCF-2E422A7E061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733D7769-0398-A9D5-0EDD-EDBEC497E81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8E3E42CD-FDB3-9D28-8FCD-6791F5353EA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A2862FCE-99F6-0C0C-1480-0A5CDC32FEA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93B635A-0E5E-DD0C-02D2-5984BD32F7F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FC6A151-7FF9-3594-4069-C8EB89DA13DA}"/>
              </a:ext>
            </a:extLst>
          </p:cNvPr>
          <p:cNvSpPr txBox="1"/>
          <p:nvPr/>
        </p:nvSpPr>
        <p:spPr>
          <a:xfrm>
            <a:off x="2211903" y="6346083"/>
            <a:ext cx="529587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[(((Level of education: Bachelor's degree (BA, BS, etc.) OR Level of education: Some postgraduate (no advanced degree)) AND Ways used Internet/apps past 30 days on computer:Lifestyle: Education (research schools, application, financing)) AND Currently enrolled/attending classes at a college/university: No)]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591EE54-85F5-8CB4-E2F8-F079DAFF3FF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18915"/>
            <a:ext cx="12192000" cy="6239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8408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B45659-7009-1404-3B33-14679FEB3D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B21FFDF1-E740-2297-A26A-894D353CF600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F470DA8-1A51-844F-DC16-9BD0A1D3188C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CDAC378C-0577-7E2B-A1EB-650753DFDF1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99145FF-EFE4-3E69-CED3-C94323566FEF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83D50B83-B45D-F409-37FE-0AEF43FF2050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DBA94682-9D1F-F241-760C-1D5367B08630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37F43097-6452-8224-5947-C971344F2B2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BC50CE18-C408-8D13-F0D1-16AE575DFD2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72A5CFE0-8151-6C93-9D39-491A9358641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FA2BB0A5-CF40-DF83-D573-48E3C5C584B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EB5C2C40-5E8E-7F5E-BEB6-6ECC1881AED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94115A4-4BE6-581E-F805-71535A8B650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E6B0B57-F933-E8A5-3A02-0B91557BD8C3}"/>
              </a:ext>
            </a:extLst>
          </p:cNvPr>
          <p:cNvSpPr txBox="1"/>
          <p:nvPr/>
        </p:nvSpPr>
        <p:spPr>
          <a:xfrm>
            <a:off x="2211903" y="6346083"/>
            <a:ext cx="529587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[(((Level of education: Bachelor's degree (BA, BS, etc.) OR Level of education: Some postgraduate (no advanced degree)) AND Ways used Internet/apps past 30 days on computer:Lifestyle: Education (research schools, application, financing)) AND Currently enrolled/attending classes at a college/university: No)]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23EC568-472B-BFDC-DA1F-D3909F262A5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56632"/>
            <a:ext cx="12192000" cy="6048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1777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54934E-0380-5E6F-305B-61970CDD94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6095A661-13CD-17A9-1DC5-A5541792BD3B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A5D9CE8-23DD-7E36-D77B-CF10ABE7F3C8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20905D73-98AA-D64E-F4A5-D9B1765027F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7CDF37F-44AC-D5C4-1E8F-85810EFC1F71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46B80E4F-66A4-BFA8-4B41-06818FF517BE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6679A1F4-BC3E-B701-3659-C2C2367C1F4D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38718850-B6E0-A326-7858-5407A98B55A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589C02FE-FC1C-8A0F-D7F1-DA0E4304CF0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5B37E287-5C57-2B4C-50EE-7A7109A787E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92042369-38EE-8DED-A518-D2D8F1CF195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B005B791-0FFD-0423-27E6-14834C673AD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5E6138B-FCA1-F37C-CF3A-EC7645A80B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F5883A0-2F93-0CC6-1105-35B0074A282B}"/>
              </a:ext>
            </a:extLst>
          </p:cNvPr>
          <p:cNvSpPr txBox="1"/>
          <p:nvPr/>
        </p:nvSpPr>
        <p:spPr>
          <a:xfrm>
            <a:off x="2211903" y="6346083"/>
            <a:ext cx="529587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[(((Level of education: Bachelor's degree (BA, BS, etc.) OR Level of education: Some postgraduate (no advanced degree)) AND Ways used Internet/apps past 30 days on computer:Lifestyle: Education (research schools, application, financing)) AND Currently enrolled/attending classes at a college/university: No)]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EB8032C-FAFD-9274-1C87-853F15B190C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326765"/>
            <a:ext cx="12192000" cy="6204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0040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2AB451-958E-9507-0A65-A000F0A492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62D168F-0D7C-9102-9544-5C83D3340930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881F444-40E0-13F7-209B-2B285FDB202E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7CFC58CC-C792-523A-1708-ED873C9ED08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F98EE76-8189-6BC9-770C-3CC6188A896C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112B58C2-F48D-6ABB-6712-800A72654D33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6438209F-767D-3AA0-9D8D-47FA4926B2EC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94B543DE-2D04-C193-9D2A-09BCB9F05B2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EBF9F3CA-407E-F489-EC26-443DE41161F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3D698BA5-B044-B893-561F-119D4595D9A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A20FBB90-3BD8-BF2B-291A-0EB4B6DCCA0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912B5C9B-D12A-2AB1-DAF8-5C6A1A00845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C1F27AB-035D-1CAC-F859-C0710F0BE0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B93F6B4-91C2-89EE-C27C-12D28FE2A87E}"/>
              </a:ext>
            </a:extLst>
          </p:cNvPr>
          <p:cNvSpPr txBox="1"/>
          <p:nvPr/>
        </p:nvSpPr>
        <p:spPr>
          <a:xfrm>
            <a:off x="2211903" y="6346083"/>
            <a:ext cx="529587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[(((Level of education: Bachelor's degree (BA, BS, etc.) OR Level of education: Some postgraduate (no advanced degree)) AND Ways used Internet/apps past 30 days on computer:Lifestyle: Education (research schools, application, financing)) AND Currently enrolled/attending classes at a college/university: No)]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C749B78-C935-F880-413D-1DC6DF10928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3759" y="0"/>
            <a:ext cx="1128448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9307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989F05-9B5E-3D7A-3B6B-07C9C913A3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A7A60EC5-D9C2-F602-7DD2-9493A7D489D5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BDFDB14-F31D-AC7C-36A4-22B8A1E4426F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E9381F7E-B5AC-4219-00CE-3C71F590C08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D447B4A-E1E7-393D-7CCC-8BA2793989B9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B47C5FA4-0C82-192A-7764-85864528AAEA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E9686D3D-AB60-B969-7CDF-4D264C9458C5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C6CD7DE0-FEE5-7338-CCEE-59FECE29A81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C5C43E8D-05D8-0738-60E6-FBF637C9935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4B9A5F1A-8A6C-AD1D-1860-9B2BD003D4C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67DAAABB-F9C6-C739-0EFE-9355E572BEE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0F322B5F-1AB6-FC9E-9384-A90D7C2956A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1E401F8-8717-3D0D-6889-F4C64596CA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089FB1E-1EDD-D6FD-6356-F514F9F680E2}"/>
              </a:ext>
            </a:extLst>
          </p:cNvPr>
          <p:cNvSpPr txBox="1"/>
          <p:nvPr/>
        </p:nvSpPr>
        <p:spPr>
          <a:xfrm>
            <a:off x="2211903" y="6346083"/>
            <a:ext cx="529587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[(((Level of education: Bachelor's degree (BA, BS, etc.) OR Level of education: Some postgraduate (no advanced degree)) AND Ways used Internet/apps past 30 days on computer:Lifestyle: Education (research schools, application, financing)) AND Currently enrolled/attending classes at a college/university: No)]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EA43179-D460-4AB9-7B25-47ED98B8B46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64943"/>
            <a:ext cx="12192000" cy="6087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211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6673F8-D5C3-9FEE-48A9-BE50062890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2500FCC-B772-FD9D-8708-0171B5D868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201"/>
            <a:ext cx="12192000" cy="6197628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3179FC91-6B5C-A3B3-64F8-57152169B6FE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DDFE12F-56E3-26D5-C84D-C490479F8003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D7658C6B-C009-3EB2-1595-F5A54213036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048B408-5F8A-DC2D-E064-6BF58A4B6E8D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198028EF-AF19-8A32-F2BD-A047CA07EC40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CE4888B4-3D3F-2C74-C886-30C23356A879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122CFB69-4F37-E10F-3EEA-9C9DD14A7C4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28A86303-2305-CB8C-F0A3-610D797FC0A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5C4C3C47-AA56-E462-A56F-257DB2C6448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28B0C1E2-CE22-D3FD-3A90-0FB8F1BA6D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A997FE73-DFC7-7104-85D5-3FE2EE8DC78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9F8CC21-3B69-ABD9-6BA0-D069DDC3254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725523C-836A-0991-16DB-45499548CAD6}"/>
              </a:ext>
            </a:extLst>
          </p:cNvPr>
          <p:cNvSpPr txBox="1"/>
          <p:nvPr/>
        </p:nvSpPr>
        <p:spPr>
          <a:xfrm>
            <a:off x="2211903" y="6346083"/>
            <a:ext cx="529587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[(((Level of education: Bachelor's degree (BA, BS, etc.) OR Level of education: Some postgraduate (no advanced degree)) AND Ways used Internet/apps past 30 days on computer:Lifestyle: Education (research schools, application, financing)) AND Currently enrolled/attending classes at a college/university: No)]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DE7F5B6-4BCE-8606-24DA-E004FF5D5CA8}"/>
              </a:ext>
            </a:extLst>
          </p:cNvPr>
          <p:cNvSpPr txBox="1"/>
          <p:nvPr/>
        </p:nvSpPr>
        <p:spPr>
          <a:xfrm>
            <a:off x="10863204" y="598463"/>
            <a:ext cx="1352191" cy="57554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" dirty="0"/>
              <a:t>Zip Code	Adults 18 or older who are Thinking About Getting a GRADUATE DEGREE</a:t>
            </a:r>
          </a:p>
          <a:p>
            <a:r>
              <a:rPr lang="en-US" sz="400" dirty="0"/>
              <a:t>60642	11,837</a:t>
            </a:r>
          </a:p>
          <a:p>
            <a:r>
              <a:rPr lang="en-US" sz="400" dirty="0"/>
              <a:t>60047	10,483</a:t>
            </a:r>
          </a:p>
          <a:p>
            <a:r>
              <a:rPr lang="en-US" sz="400" dirty="0"/>
              <a:t>60617	10,318</a:t>
            </a:r>
          </a:p>
          <a:p>
            <a:r>
              <a:rPr lang="en-US" sz="400" dirty="0"/>
              <a:t>60402	9,462</a:t>
            </a:r>
          </a:p>
          <a:p>
            <a:r>
              <a:rPr lang="en-US" sz="400" dirty="0"/>
              <a:t>60618	8,434</a:t>
            </a:r>
          </a:p>
          <a:p>
            <a:r>
              <a:rPr lang="en-US" sz="400" dirty="0"/>
              <a:t>60608	7,525</a:t>
            </a:r>
          </a:p>
          <a:p>
            <a:r>
              <a:rPr lang="en-US" sz="400" dirty="0"/>
              <a:t>60614	7,428</a:t>
            </a:r>
          </a:p>
          <a:p>
            <a:r>
              <a:rPr lang="en-US" sz="400" dirty="0"/>
              <a:t>60102	6,599</a:t>
            </a:r>
          </a:p>
          <a:p>
            <a:r>
              <a:rPr lang="en-US" sz="400" dirty="0"/>
              <a:t>60613	5,715</a:t>
            </a:r>
          </a:p>
          <a:p>
            <a:r>
              <a:rPr lang="en-US" sz="400" dirty="0"/>
              <a:t>60022	5,241</a:t>
            </a:r>
          </a:p>
          <a:p>
            <a:r>
              <a:rPr lang="en-US" sz="400" dirty="0"/>
              <a:t>60148	5,097</a:t>
            </a:r>
          </a:p>
          <a:p>
            <a:r>
              <a:rPr lang="en-US" sz="400" dirty="0"/>
              <a:t>60586	4,672</a:t>
            </a:r>
          </a:p>
          <a:p>
            <a:r>
              <a:rPr lang="en-US" sz="400" dirty="0"/>
              <a:t>60560	4,552</a:t>
            </a:r>
          </a:p>
          <a:p>
            <a:r>
              <a:rPr lang="en-US" sz="400" dirty="0"/>
              <a:t>60098	4,066</a:t>
            </a:r>
          </a:p>
          <a:p>
            <a:r>
              <a:rPr lang="en-US" sz="400" dirty="0"/>
              <a:t>60616	4,018</a:t>
            </a:r>
          </a:p>
          <a:p>
            <a:r>
              <a:rPr lang="en-US" sz="400" dirty="0"/>
              <a:t>46307	3,999</a:t>
            </a:r>
          </a:p>
          <a:p>
            <a:r>
              <a:rPr lang="en-US" sz="400" dirty="0"/>
              <a:t>60067	3,666</a:t>
            </a:r>
          </a:p>
          <a:p>
            <a:r>
              <a:rPr lang="en-US" sz="400" dirty="0"/>
              <a:t>60188	3,538</a:t>
            </a:r>
          </a:p>
          <a:p>
            <a:r>
              <a:rPr lang="en-US" sz="400" dirty="0"/>
              <a:t>60563	3,505</a:t>
            </a:r>
          </a:p>
          <a:p>
            <a:r>
              <a:rPr lang="en-US" sz="400" dirty="0"/>
              <a:t>60304	3,376</a:t>
            </a:r>
          </a:p>
          <a:p>
            <a:r>
              <a:rPr lang="en-US" sz="400" dirty="0"/>
              <a:t>60013	3,375</a:t>
            </a:r>
          </a:p>
          <a:p>
            <a:r>
              <a:rPr lang="en-US" sz="400" dirty="0"/>
              <a:t>60451	3,321</a:t>
            </a:r>
          </a:p>
          <a:p>
            <a:r>
              <a:rPr lang="en-US" sz="400" dirty="0"/>
              <a:t>60404	3,198</a:t>
            </a:r>
          </a:p>
          <a:p>
            <a:r>
              <a:rPr lang="en-US" sz="400" dirty="0"/>
              <a:t>60804	3,144</a:t>
            </a:r>
          </a:p>
          <a:p>
            <a:r>
              <a:rPr lang="en-US" sz="400" dirty="0"/>
              <a:t>60156	3,029</a:t>
            </a:r>
          </a:p>
          <a:p>
            <a:r>
              <a:rPr lang="en-US" sz="400" dirty="0"/>
              <a:t>46319	2,698</a:t>
            </a:r>
          </a:p>
          <a:p>
            <a:r>
              <a:rPr lang="en-US" sz="400" dirty="0"/>
              <a:t>60104	2,220</a:t>
            </a:r>
          </a:p>
          <a:p>
            <a:r>
              <a:rPr lang="en-US" sz="400" dirty="0"/>
              <a:t>60631	2,107</a:t>
            </a:r>
          </a:p>
          <a:p>
            <a:r>
              <a:rPr lang="en-US" sz="400" dirty="0"/>
              <a:t>60432	1,984</a:t>
            </a:r>
          </a:p>
          <a:p>
            <a:r>
              <a:rPr lang="en-US" sz="400" dirty="0"/>
              <a:t>60643	1,869</a:t>
            </a:r>
          </a:p>
          <a:p>
            <a:r>
              <a:rPr lang="en-US" sz="400" dirty="0"/>
              <a:t>60707	1,835</a:t>
            </a:r>
          </a:p>
          <a:p>
            <a:r>
              <a:rPr lang="en-US" sz="400" dirty="0"/>
              <a:t>60112	1,757</a:t>
            </a:r>
          </a:p>
          <a:p>
            <a:r>
              <a:rPr lang="en-US" sz="400" dirty="0"/>
              <a:t>60653	1,728</a:t>
            </a:r>
          </a:p>
          <a:p>
            <a:r>
              <a:rPr lang="en-US" sz="400" dirty="0"/>
              <a:t>60644	1,724</a:t>
            </a:r>
          </a:p>
          <a:p>
            <a:r>
              <a:rPr lang="en-US" sz="400" dirty="0"/>
              <a:t>60160	1,715</a:t>
            </a:r>
          </a:p>
          <a:p>
            <a:r>
              <a:rPr lang="en-US" sz="400" dirty="0"/>
              <a:t>60506	1,674</a:t>
            </a:r>
          </a:p>
          <a:p>
            <a:r>
              <a:rPr lang="en-US" sz="400" dirty="0"/>
              <a:t>60626	1,648</a:t>
            </a:r>
          </a:p>
          <a:p>
            <a:r>
              <a:rPr lang="en-US" sz="400" dirty="0"/>
              <a:t>60004	1,522</a:t>
            </a:r>
          </a:p>
          <a:p>
            <a:r>
              <a:rPr lang="en-US" sz="400" dirty="0"/>
              <a:t>60504	1,507</a:t>
            </a:r>
          </a:p>
          <a:p>
            <a:r>
              <a:rPr lang="en-US" sz="400" dirty="0"/>
              <a:t>60714	1,439</a:t>
            </a:r>
          </a:p>
          <a:p>
            <a:r>
              <a:rPr lang="en-US" sz="400" dirty="0"/>
              <a:t>60153	1,432</a:t>
            </a:r>
          </a:p>
          <a:p>
            <a:r>
              <a:rPr lang="en-US" sz="400" dirty="0"/>
              <a:t>60014	1,401</a:t>
            </a:r>
          </a:p>
          <a:p>
            <a:r>
              <a:rPr lang="en-US" sz="400" dirty="0"/>
              <a:t>60466	1,332</a:t>
            </a:r>
          </a:p>
          <a:p>
            <a:r>
              <a:rPr lang="en-US" sz="400" dirty="0"/>
              <a:t>60042	1,191</a:t>
            </a:r>
          </a:p>
          <a:p>
            <a:r>
              <a:rPr lang="en-US" sz="400" dirty="0"/>
              <a:t>60074	1,181</a:t>
            </a:r>
          </a:p>
          <a:p>
            <a:r>
              <a:rPr lang="en-US" sz="400" dirty="0"/>
              <a:t>60544	1,019</a:t>
            </a:r>
          </a:p>
          <a:p>
            <a:r>
              <a:rPr lang="en-US" sz="400" dirty="0"/>
              <a:t>60026	975</a:t>
            </a:r>
          </a:p>
          <a:p>
            <a:r>
              <a:rPr lang="en-US" sz="400" dirty="0"/>
              <a:t>60030	917</a:t>
            </a:r>
          </a:p>
          <a:p>
            <a:r>
              <a:rPr lang="en-US" sz="400" dirty="0"/>
              <a:t>60640	914</a:t>
            </a:r>
          </a:p>
          <a:p>
            <a:r>
              <a:rPr lang="en-US" sz="400" dirty="0"/>
              <a:t>60169	817</a:t>
            </a:r>
          </a:p>
          <a:p>
            <a:r>
              <a:rPr lang="en-US" sz="400" dirty="0"/>
              <a:t>60060	814</a:t>
            </a:r>
          </a:p>
          <a:p>
            <a:r>
              <a:rPr lang="en-US" sz="400" dirty="0"/>
              <a:t>60103	786</a:t>
            </a:r>
          </a:p>
          <a:p>
            <a:r>
              <a:rPr lang="en-US" sz="400" dirty="0"/>
              <a:t>46410	777</a:t>
            </a:r>
          </a:p>
          <a:p>
            <a:r>
              <a:rPr lang="en-US" sz="400" dirty="0"/>
              <a:t>60639	730</a:t>
            </a:r>
          </a:p>
          <a:p>
            <a:r>
              <a:rPr lang="en-US" sz="400" dirty="0"/>
              <a:t>60515	717</a:t>
            </a:r>
          </a:p>
          <a:p>
            <a:r>
              <a:rPr lang="en-US" sz="400" dirty="0"/>
              <a:t>60120	677</a:t>
            </a:r>
          </a:p>
          <a:p>
            <a:r>
              <a:rPr lang="en-US" sz="400" dirty="0"/>
              <a:t>60191	668</a:t>
            </a:r>
          </a:p>
          <a:p>
            <a:r>
              <a:rPr lang="en-US" sz="400" dirty="0"/>
              <a:t>60140	637</a:t>
            </a:r>
          </a:p>
          <a:p>
            <a:r>
              <a:rPr lang="en-US" sz="400" dirty="0"/>
              <a:t>60406	609</a:t>
            </a:r>
          </a:p>
          <a:p>
            <a:r>
              <a:rPr lang="en-US" sz="400" dirty="0"/>
              <a:t>60076	606</a:t>
            </a:r>
          </a:p>
          <a:p>
            <a:r>
              <a:rPr lang="en-US" sz="400" dirty="0"/>
              <a:t>46383	590</a:t>
            </a:r>
          </a:p>
          <a:p>
            <a:r>
              <a:rPr lang="en-US" sz="400" dirty="0"/>
              <a:t>46368	552</a:t>
            </a:r>
          </a:p>
          <a:p>
            <a:r>
              <a:rPr lang="en-US" sz="400" dirty="0"/>
              <a:t>60637	536</a:t>
            </a:r>
          </a:p>
          <a:p>
            <a:r>
              <a:rPr lang="en-US" sz="400" dirty="0"/>
              <a:t>60447	525</a:t>
            </a:r>
          </a:p>
          <a:p>
            <a:r>
              <a:rPr lang="en-US" sz="400" dirty="0"/>
              <a:t>60429	523</a:t>
            </a:r>
          </a:p>
          <a:p>
            <a:r>
              <a:rPr lang="en-US" sz="400" dirty="0"/>
              <a:t>60641	480</a:t>
            </a:r>
          </a:p>
          <a:p>
            <a:r>
              <a:rPr lang="en-US" sz="400" dirty="0"/>
              <a:t>46310	468</a:t>
            </a:r>
          </a:p>
          <a:p>
            <a:r>
              <a:rPr lang="en-US" sz="400" dirty="0"/>
              <a:t>60056	457</a:t>
            </a:r>
          </a:p>
          <a:p>
            <a:r>
              <a:rPr lang="en-US" sz="400" dirty="0"/>
              <a:t>60527	439</a:t>
            </a:r>
          </a:p>
          <a:p>
            <a:r>
              <a:rPr lang="en-US" sz="400" dirty="0"/>
              <a:t>60053	423</a:t>
            </a:r>
          </a:p>
          <a:p>
            <a:r>
              <a:rPr lang="en-US" sz="400" dirty="0"/>
              <a:t>60089	421</a:t>
            </a:r>
          </a:p>
          <a:p>
            <a:r>
              <a:rPr lang="en-US" sz="400" dirty="0"/>
              <a:t>60649	406</a:t>
            </a:r>
          </a:p>
          <a:p>
            <a:r>
              <a:rPr lang="en-US" sz="400" dirty="0"/>
              <a:t>46312	393</a:t>
            </a:r>
          </a:p>
          <a:p>
            <a:r>
              <a:rPr lang="en-US" sz="400" dirty="0"/>
              <a:t>60433	382</a:t>
            </a:r>
          </a:p>
          <a:p>
            <a:r>
              <a:rPr lang="en-US" sz="400" dirty="0"/>
              <a:t>60438	380</a:t>
            </a:r>
          </a:p>
          <a:p>
            <a:r>
              <a:rPr lang="en-US" sz="400" dirty="0"/>
              <a:t>60178	369</a:t>
            </a:r>
          </a:p>
          <a:p>
            <a:r>
              <a:rPr lang="en-US" sz="400" dirty="0"/>
              <a:t>60090	356</a:t>
            </a:r>
          </a:p>
          <a:p>
            <a:r>
              <a:rPr lang="en-US" sz="400" dirty="0"/>
              <a:t>60448	353</a:t>
            </a:r>
          </a:p>
          <a:p>
            <a:r>
              <a:rPr lang="en-US" sz="400" dirty="0"/>
              <a:t>60646	341</a:t>
            </a:r>
          </a:p>
          <a:p>
            <a:r>
              <a:rPr lang="en-US" sz="400" dirty="0"/>
              <a:t>60554	339</a:t>
            </a:r>
          </a:p>
          <a:p>
            <a:r>
              <a:rPr lang="en-US" sz="400" dirty="0"/>
              <a:t>60505	323</a:t>
            </a:r>
          </a:p>
          <a:p>
            <a:r>
              <a:rPr lang="en-US" sz="400" dirty="0"/>
              <a:t>60101	293</a:t>
            </a:r>
          </a:p>
          <a:p>
            <a:r>
              <a:rPr lang="en-US" sz="400" dirty="0"/>
              <a:t>60085	177</a:t>
            </a:r>
          </a:p>
          <a:p>
            <a:r>
              <a:rPr lang="en-US" sz="400" dirty="0"/>
              <a:t>60706	146</a:t>
            </a:r>
          </a:p>
          <a:p>
            <a:r>
              <a:rPr lang="en-US" sz="400" dirty="0"/>
              <a:t>60625	121</a:t>
            </a:r>
          </a:p>
          <a:p>
            <a:r>
              <a:rPr lang="en-US" sz="400" dirty="0"/>
              <a:t>46324	76</a:t>
            </a:r>
          </a:p>
          <a:p>
            <a:r>
              <a:rPr lang="en-US" sz="400" dirty="0"/>
              <a:t>60033	68</a:t>
            </a:r>
          </a:p>
          <a:p>
            <a:r>
              <a:rPr lang="en-US" sz="400" dirty="0"/>
              <a:t>60048	44</a:t>
            </a:r>
          </a:p>
          <a:p>
            <a:r>
              <a:rPr lang="en-US" sz="400" dirty="0"/>
              <a:t>60134	22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389B904A-7F3A-13A7-59C3-9492C9F19A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50302" y="598463"/>
            <a:ext cx="5189507" cy="3600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6643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0792A8-68A9-6C64-8AB4-7C519A57E6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AB9F7BB-206F-D4F8-973F-6D8582986BE3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D0A59E0-F24B-7B57-7213-399AE34C844F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E9BC23E3-64ED-4BB1-9F03-EA9958DA72D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EE4BA5C-BB44-278D-0CB2-323DDEA2A3BE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9D932D57-72BF-132E-1B44-F389E4A60C68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DBE5EBDD-D476-1334-C400-2C955D22E787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DE9D0AE9-05F1-040D-6CA2-F895DAE5626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EE3ABF1D-CBF0-7AB2-4047-DC05171A9B5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DF2318BB-F011-0CB6-607E-A5F5EE9CBBE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5B70A29B-98AB-A44C-6EF8-52F5F3D6E21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D88EE610-2690-81AF-D69D-36403FCED25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FF235D8-F1E1-8D65-9D22-7678DF95746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6225346-3C77-4857-11A0-F26CE3895D3F}"/>
              </a:ext>
            </a:extLst>
          </p:cNvPr>
          <p:cNvSpPr txBox="1"/>
          <p:nvPr/>
        </p:nvSpPr>
        <p:spPr>
          <a:xfrm>
            <a:off x="2211903" y="6346083"/>
            <a:ext cx="529587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[(((Level of education: Bachelor's degree (BA, BS, etc.) OR Level of education: Some postgraduate (no advanced degree)) AND Ways used Internet/apps past 30 days on computer:Lifestyle: Education (research schools, application, financing)) AND Currently enrolled/attending classes at a college/university: No)]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63E9EF9-E82F-C9FA-FCE4-0A32717600F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246032"/>
            <a:ext cx="12192000" cy="612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5626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363425-F8F3-CC81-E74B-767E2AFB3C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7EE7050-3E93-8CD5-7AF2-EC36DBD9D5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988" y="145226"/>
            <a:ext cx="12192000" cy="6324161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B5C7CA8C-E6A3-978D-276D-4B8EF0607F4C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251AF30-698C-AA62-6768-25CC3C3EB4FE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66F0D800-8650-C7E1-CDD9-DE44F51CCFE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9E68BFB-7AF8-2EAF-EA46-21EF463B4575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C99D77E2-BB72-7D3C-0171-D46CF0554024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59E48E84-5152-106D-F2B3-481789B6EE61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732688D1-6C78-BF00-8DF6-096F47ADC21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E70B2579-8148-E5D7-EF94-F2FFBC8ED29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128B33D2-650C-D54B-9E0A-B7EA7F3413B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4B9F6CC7-683B-BF01-50AA-2EE9A9C5889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DBD459EA-9E68-6A75-B9B7-8B37C145FA4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ABF94EA-FFD9-09A9-C567-27C098A93BE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674D85E-53A9-A3C0-29B7-5868A58E457F}"/>
              </a:ext>
            </a:extLst>
          </p:cNvPr>
          <p:cNvSpPr txBox="1"/>
          <p:nvPr/>
        </p:nvSpPr>
        <p:spPr>
          <a:xfrm>
            <a:off x="2211903" y="6346083"/>
            <a:ext cx="529587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[(((Level of education: Bachelor's degree (BA, BS, etc.) OR Level of education: Some postgraduate (no advanced degree)) AND Ways used Internet/apps past 30 days on computer:Lifestyle: Education (research schools, application, financing)) AND Currently enrolled/attending classes at a college/university: No)]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0F203A58-4A5E-48FD-F84B-402AE34CE653}"/>
              </a:ext>
            </a:extLst>
          </p:cNvPr>
          <p:cNvSpPr/>
          <p:nvPr/>
        </p:nvSpPr>
        <p:spPr>
          <a:xfrm>
            <a:off x="831065" y="2361055"/>
            <a:ext cx="7027545" cy="358847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1100"/>
          </a:p>
        </p:txBody>
      </p:sp>
    </p:spTree>
    <p:extLst>
      <p:ext uri="{BB962C8B-B14F-4D97-AF65-F5344CB8AC3E}">
        <p14:creationId xmlns:p14="http://schemas.microsoft.com/office/powerpoint/2010/main" val="35620462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39228C-FACF-E117-3284-A17427EECB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7D8F21BC-29D7-5665-BF79-8E0A2DD1C8B7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FB19EF4-3E05-38DA-5001-B662A2E0A1D6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FC6BB161-D9AE-E1C4-56DF-118FBC7A1DE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3AC027B-8F9C-6CC1-858F-96E1A0C80B12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47DE93EF-D8E7-C730-461A-D0C44C69D706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EB625BC7-67A7-F8D2-6A02-5E87B89C03DD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F0AEDB20-24B4-D7B9-F290-77F4C6F2649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B9E201D3-A6D7-F06A-401E-6DBB64C5921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E74C174D-135E-D99B-C8CE-EF37D1AF09F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5D9FD259-E76C-C4BC-DC03-6F85D21CCC5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738F1E16-7988-3FA3-7AFE-35785E45E90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A245408-B221-3A65-8F0F-76411F99423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B7F705C-A5E9-8371-9672-7CC8105ACE3A}"/>
              </a:ext>
            </a:extLst>
          </p:cNvPr>
          <p:cNvSpPr txBox="1"/>
          <p:nvPr/>
        </p:nvSpPr>
        <p:spPr>
          <a:xfrm>
            <a:off x="2211903" y="6346083"/>
            <a:ext cx="529587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[(((Level of education: Bachelor's degree (BA, BS, etc.) OR Level of education: Some postgraduate (no advanced degree)) AND Ways used Internet/apps past 30 days on computer:Lifestyle: Education (research schools, application, financing)) AND Currently enrolled/attending classes at a college/university: No)]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BA0E676-0C73-7304-954D-4084D6F2751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32566"/>
            <a:ext cx="12192000" cy="6098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5191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3A065A-E00D-2EC5-D13C-7C2410475C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68BB1492-0216-88AF-8EFE-AB6D2F7983BB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06424F5-5FE2-1BB8-C94A-276006157927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AE49F984-2BAB-C810-CE6E-B4A9ECCC28F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1C149C5-4E97-C4D4-EE4A-1F97D7A2A42D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C71EB3D2-4EB3-CD82-9EE6-6FA44D69EE7F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DD98BBCE-A466-4381-ADB9-B31C601DD362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BEC67887-70FD-7CA9-18E9-A6BD767ABE2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57EA5620-ED46-CABD-E11B-66E4152F91D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D21D49F2-A74E-6177-9E1A-CC57F387C4F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053A6C0E-A1C9-3DB6-BA1E-5D348BA9E5D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770F6CB4-8B89-EF8F-56E5-C28AB9EBA79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550BABB-E80A-E7BF-3953-13107FC0FE4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2C3E64C-A1E8-2ED8-E17A-12DAD6B7D3D7}"/>
              </a:ext>
            </a:extLst>
          </p:cNvPr>
          <p:cNvSpPr txBox="1"/>
          <p:nvPr/>
        </p:nvSpPr>
        <p:spPr>
          <a:xfrm>
            <a:off x="2211903" y="6346083"/>
            <a:ext cx="529587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[(((Level of education: Bachelor's degree (BA, BS, etc.) OR Level of education: Some postgraduate (no advanced degree)) AND Ways used Internet/apps past 30 days on computer:Lifestyle: Education (research schools, application, financing)) AND Currently enrolled/attending classes at a college/university: No)]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E5DFF69-9BA8-AE5E-FDAF-392E21E07A4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453540"/>
            <a:ext cx="12192000" cy="5950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0929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197794-EAD5-28D6-1A91-0CED90D390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131CAC49-3E9E-343C-C167-61D91F8F491C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1359149-9F3A-579C-545E-1C203E04F299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36C84E57-7CA6-B924-E0C8-68A6F90F79C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A5CF6D8-1D92-06DF-C49A-15D40322BFEC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0160D237-8439-F93C-9166-79980738430E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39326C58-B708-B808-FA75-06D2D858C26F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FC0EF708-4266-6A99-E195-AD3B657D6CE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461BC91A-1318-3B16-20C1-677E29CE0D6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62D1D332-E28D-45A1-5534-AB01FFD3781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CA25EEFE-81FD-B401-3EDB-A214F4FD1D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56071087-7757-DE52-D76C-E27042EDDFA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AE26271-C8B8-91FF-2B21-7628FC7F877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215B0F5-9FB3-EF84-E039-77F3AEA0B8A0}"/>
              </a:ext>
            </a:extLst>
          </p:cNvPr>
          <p:cNvSpPr txBox="1"/>
          <p:nvPr/>
        </p:nvSpPr>
        <p:spPr>
          <a:xfrm>
            <a:off x="2211903" y="6346083"/>
            <a:ext cx="529587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[(((Level of education: Bachelor's degree (BA, BS, etc.) OR Level of education: Some postgraduate (no advanced degree)) AND Ways used Internet/apps past 30 days on computer:Lifestyle: Education (research schools, application, financing)) AND Currently enrolled/attending classes at a college/university: No)]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84756BA-E999-D056-1C9F-A308F33DECF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750604"/>
            <a:ext cx="12192000" cy="53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0473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8B3D7B-F8C5-2C32-4D49-0490355A8E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5213891F-3367-F3D5-6792-323F279212BC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27148AD-3190-062D-B5F2-3EE87363FFD8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F17D19AC-B7A5-4487-BC37-077F3D4E1C7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9D3EBAC-9220-629B-6707-7DCE12415680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F2553952-F28F-797B-E823-186D4A2FA018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50EFA676-7A2F-938D-3C30-435C815B50B7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776CF76C-6CBD-9E05-B31A-35C95E75B95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BFA971F0-6D0A-9572-9DE6-0D9BD1D5F3B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14E62C0C-AEFF-73A5-925C-A6801EEFAA0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DAE4B7AB-4582-D6B3-CE8C-38B55387101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A82AF5A7-739D-376E-7783-79511823728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F825C7B-0CFC-BE42-24CB-30F43BFF71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7F5D380-7B5F-BDA4-86AE-194450575D78}"/>
              </a:ext>
            </a:extLst>
          </p:cNvPr>
          <p:cNvSpPr txBox="1"/>
          <p:nvPr/>
        </p:nvSpPr>
        <p:spPr>
          <a:xfrm>
            <a:off x="2211903" y="6346083"/>
            <a:ext cx="529587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[(((Level of education: Bachelor's degree (BA, BS, etc.) OR Level of education: Some postgraduate (no advanced degree)) AND Ways used Internet/apps past 30 days on computer:Lifestyle: Education (research schools, application, financing)) AND Currently enrolled/attending classes at a college/university: No)]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45BABAB-E1A1-C780-9C26-188C674C23C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439367"/>
            <a:ext cx="12192000" cy="5718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7115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2E66D1-911E-7204-3DE7-CEB857322B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1D2F328B-4D40-85F6-8EFE-E9624E12C469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F82C4EA-AD04-0BEA-7B1D-348A50361010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33496D7D-0C1F-83CC-75C2-375B57DCC8D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8CE2566-F9C3-2A1D-5B34-BF6ECA20C7F2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376B0DD6-81BF-3F2E-94F2-7FA9528B58EF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327ADA34-1F90-8B2C-6C7B-5D6FA637AAF8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9F389520-A3C0-44C2-B985-69B68432DA0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4954DC38-1C84-BC8E-0A2B-25E670D9164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A1B7B5D7-41B1-D26D-0C53-089304D42FB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85782C7D-E550-002E-2239-F3F07923902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DBC78508-20AB-22BB-5235-5D6E372385C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6D5ADE1-0AC8-9ED0-9DAA-FED8CB17F90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FA01E19-C8B5-2F78-3CA4-AB58FB3B6086}"/>
              </a:ext>
            </a:extLst>
          </p:cNvPr>
          <p:cNvSpPr txBox="1"/>
          <p:nvPr/>
        </p:nvSpPr>
        <p:spPr>
          <a:xfrm>
            <a:off x="2211903" y="6346083"/>
            <a:ext cx="529587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[(((Level of education: Bachelor's degree (BA, BS, etc.) OR Level of education: Some postgraduate (no advanced degree)) AND Ways used Internet/apps past 30 days on computer:Lifestyle: Education (research schools, application, financing)) AND Currently enrolled/attending classes at a college/university: No)]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B1ED735-6524-B19A-DD5F-85571D6B7A3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46539"/>
            <a:ext cx="12192000" cy="604788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6CE8DB6-10E5-9F21-4C2A-876804456A2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1231" y="1026543"/>
            <a:ext cx="981767" cy="4132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6203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EADCDA-9950-26DF-C165-CE8CD7114D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CB6CF78D-1F78-ABD5-69D6-6B8E80589221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7C7CEC2-E1BC-4CDE-31C2-2AB5B046FD89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64A593D4-C452-39F6-6520-9627CF1363C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2A5EBDE-F4DD-B315-18C1-B88C267A3D41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C2BFF4DE-21B5-22D8-3926-1F821CFCED07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D41A4A91-5B14-17CB-3E94-3DA76F28D598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2122204A-D115-D148-4F89-C2CF7A83BB7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580C86BF-E90E-AF2B-5C9D-7B756688D2D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E9876B8F-1E87-5D39-2205-23122C2B70B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A67BE2E7-93E0-1A9B-422B-1AAFBCCB8A8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2BA38191-620C-0C4F-3C76-496F5BDB531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2EFBAA9-21F3-9C56-C5BE-5A8CE1A508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7BC34BB-B60E-4F26-87DE-561542351ADE}"/>
              </a:ext>
            </a:extLst>
          </p:cNvPr>
          <p:cNvSpPr txBox="1"/>
          <p:nvPr/>
        </p:nvSpPr>
        <p:spPr>
          <a:xfrm>
            <a:off x="2211903" y="6346083"/>
            <a:ext cx="529587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[(((Level of education: Bachelor's degree (BA, BS, etc.) OR Level of education: Some postgraduate (no advanced degree)) AND Ways used Internet/apps past 30 days on computer:Lifestyle: Education (research schools, application, financing)) AND Currently enrolled/attending classes at a college/university: No)]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65F2B9D-BBD9-E7CD-55A8-D5353A97679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41856"/>
            <a:ext cx="12192000" cy="601620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9AA6076-31C8-659D-2C80-055586675D5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1873" y="1009290"/>
            <a:ext cx="1081510" cy="4132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2538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0EC31D-38CD-535A-5194-AD8BDA7552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C37EAB16-7E78-2EC6-F67D-BB7C4F2ECCCA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8CA4CED-379F-8A81-2A1E-DE3CB85D7B70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57CB27FF-E307-7B3D-8511-F61C690396B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F3B2BF4-F348-0E1F-8240-A711E481F9CA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3670E64E-4CAB-2D71-7522-1F98702792DF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1FEB2BD7-DD71-EDEE-3704-52AEE6029C3A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CE6D2028-C768-7265-4B7E-861B571A3CC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2C80B414-29DD-2E38-F69C-3156C2D3A41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21440CB5-CFBC-A0EA-48F5-FC3FBF9C69D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47191B0E-2666-DB80-1C48-3BC83EE666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69669BBE-1399-C3AF-C8AA-6656BB024DA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F9E5FEA-6A75-7F26-548A-65DDC7ABB2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247A5D6-950E-CD2B-5D8C-7A0C0A2B1E1C}"/>
              </a:ext>
            </a:extLst>
          </p:cNvPr>
          <p:cNvSpPr txBox="1"/>
          <p:nvPr/>
        </p:nvSpPr>
        <p:spPr>
          <a:xfrm>
            <a:off x="2211903" y="6346083"/>
            <a:ext cx="529587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[(((Level of education: Bachelor's degree (BA, BS, etc.) OR Level of education: Some postgraduate (no advanced degree)) AND Ways used Internet/apps past 30 days on computer:Lifestyle: Education (research schools, application, financing)) AND Currently enrolled/attending classes at a college/university: No)]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BDF6333-ECB7-2153-0CCF-7CF31DDA8F9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318519"/>
            <a:ext cx="12192000" cy="6220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1707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1587</TotalTime>
  <Words>1857</Words>
  <Application>Microsoft Office PowerPoint</Application>
  <PresentationFormat>Widescreen</PresentationFormat>
  <Paragraphs>115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Aptos</vt:lpstr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Hubbard Broadcasting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Michael Bustell</dc:creator>
  <cp:lastModifiedBy>Bustell, Mike</cp:lastModifiedBy>
  <cp:revision>94</cp:revision>
  <dcterms:created xsi:type="dcterms:W3CDTF">2021-02-17T09:59:30Z</dcterms:created>
  <dcterms:modified xsi:type="dcterms:W3CDTF">2026-07-23T12:21:04Z</dcterms:modified>
</cp:coreProperties>
</file>