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33EFF-2FB0-4F88-9F57-B8A60BFD1CA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8EDFD-279C-4624-959A-F34231DCC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3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Briefly outline importance &amp; key constituencies, counties or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6C2F8-FD43-488C-BCA9-8AB3694921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0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F10B9-6978-5BAE-947E-75701BFB9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46992-99D1-BEBD-BAC1-C15F93BE7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49F39-5CB8-1E18-CF44-1CA19254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00A5B-B25C-0F05-6420-3C0D7D89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7647F-0B77-6DC8-6F7D-9CD2370B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142D1-E40B-CF12-FA9F-5A7C5D51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9D51E-D6EA-C270-D60E-E74095406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69EA0-1769-7EA2-FFB5-14272DE8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DBFA-F5DD-B415-1385-E627BD64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F85B5-86D4-97AB-3F47-12751C0F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8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0BDA0D-0ADD-576C-0868-55489F964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5758D-1E5D-E8BC-43FE-D10DA33FB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8A78B-2673-3F1E-7D3C-7924C2AD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D50DD-6027-D3E4-3EE7-D45B317D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4F781-0891-BA31-D637-701BD362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8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C5600-359B-0CCF-92E9-CA2F6339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2667F-907C-2786-9AA7-A599B1F51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A99E1-1D2B-4B45-7ED0-1D0A0C60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FF23B-3F4D-14BC-6A21-20465775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585A5-7EF4-C2EA-E584-9C4E0E83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7FA66-2658-8294-F0A8-588C2777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C47CD-F29B-0BC0-5CE5-384871D1A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05CD7-1C50-66D7-6D67-95B0D5FDE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F1F6F-E8B4-1F69-8998-162383B82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C262B-8FD9-BE8B-9012-3103F2F74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0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C504-1F22-CEB3-3DCF-ADA94C5D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29844-7C36-D4A3-25E6-BA3503F55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12EE1-F821-3521-023C-EC688725B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68502-5743-49F6-D19C-E50811D8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D9E1B-19ED-DE63-6499-1994CA9E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EEF16-A4E1-40A2-7CAC-D45ED311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83EA-3C1C-2091-69DA-E9913541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4D6E3-8711-D7EF-AA82-17DAC1C81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423B6-2B01-2CBD-01CE-E829C12D7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1D121-102F-DA82-E6F4-F8EC2D796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FEA01-192F-2550-75AB-8753078FE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193D2C-0122-AF9F-DF42-8DE5C144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96250C-E3D3-C6B9-84A6-02C6B6DD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A44CE-10EE-B298-9152-F562CA50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6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957CC-E64E-6D59-46F0-5D42A864E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26D0A-46D4-F242-6088-A5309CCF5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CB883-36FA-5B79-F8BB-FB083D0A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69894-36B9-2F89-819B-7B4C9078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9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E50206-1988-23A0-A083-AA06CC3AA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8C85A3-2E9B-6060-3C8C-51603AD4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0870A-8B5E-360E-E03D-26EEE526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4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08408-A395-ED5D-F8BB-245D48C8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D15A1-E3C0-9DD7-438C-3C969822D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58580-9408-6AEA-9CA1-C69090FBA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3A4ED-E542-6D0E-4444-2ECD5D4D1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D0C08-A081-CCA5-3191-0133015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45BF4-173D-D430-EAD5-4C8F129B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89E2-D6F8-2CEC-3745-7DDA7A9F7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E5F40-BC48-0921-A259-71E2F7279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B67A0-33AD-4508-D420-F6BED5042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38155-0213-F174-88EE-C80C1671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DB29C-E03B-BCCF-0BFA-C1EE4A46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59305-06B0-8862-0E75-7B89254F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2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F7CC0F-BCA4-6A15-507C-2C7BB4667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46F16-32CA-0623-F9AC-A21B4B2B8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324B5-DECD-8DD6-5B66-D81CB8EC3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7FEB3-6411-46F1-9AB3-43DCDF5069E1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C0CD7-2696-2577-7016-707EE45C7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4F25-C938-5F0D-5D6E-39E865D12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DC41-DF41-49CD-808A-04F596209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4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tholicsarenotchristians.com/oh-those-dirty-catholic-knights-charges-of-racketeering-fraud-deception-and-thef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C1BDC-6762-4099-8A1A-C1DDF0C1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315" y="186290"/>
            <a:ext cx="9471369" cy="175156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badi" panose="020B0604020104020204" pitchFamily="34" charset="0"/>
                <a:cs typeface="Aharoni" panose="020B0604020202020204" pitchFamily="2" charset="-79"/>
              </a:rPr>
              <a:t>Hurricane Help by the Knights of Columbus Council 8086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F3978716-516C-4043-96E9-884B1A0E8F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679180" y="1941689"/>
            <a:ext cx="2020449" cy="1788097"/>
          </a:xfrm>
          <a:gradFill>
            <a:gsLst>
              <a:gs pos="18574">
                <a:srgbClr val="5E86CC"/>
              </a:gs>
              <a:gs pos="4000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ED9783-503A-988C-4D7A-84C39A653DCC}"/>
              </a:ext>
            </a:extLst>
          </p:cNvPr>
          <p:cNvSpPr txBox="1"/>
          <p:nvPr/>
        </p:nvSpPr>
        <p:spPr>
          <a:xfrm>
            <a:off x="3380764" y="1937857"/>
            <a:ext cx="82044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If you need help to prepare for a hurricane or hurricane clean up, we are here to help. Please contact the Church office to fill out the proper forms or see Knights8086.com. </a:t>
            </a:r>
            <a:r>
              <a:rPr lang="en-US" sz="4000" b="1" u="sng" dirty="0"/>
              <a:t>Deadline to submit forms is </a:t>
            </a:r>
          </a:p>
          <a:p>
            <a:r>
              <a:rPr lang="en-US" sz="4000" b="1" u="sng" dirty="0"/>
              <a:t>June 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, 2022.</a:t>
            </a:r>
          </a:p>
        </p:txBody>
      </p:sp>
    </p:spTree>
    <p:extLst>
      <p:ext uri="{BB962C8B-B14F-4D97-AF65-F5344CB8AC3E}">
        <p14:creationId xmlns:p14="http://schemas.microsoft.com/office/powerpoint/2010/main" val="7838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1000">
        <p:randomBar dir="vert"/>
      </p:transition>
    </mc:Choice>
    <mc:Fallback xmlns="">
      <p:transition spd="slow" advClick="0" advTm="1000">
        <p:randomBar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Hurricane Help by the Knights of Columbus Council 8086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Hurricane Help by the Knights of Columbus Council 8086</dc:title>
  <dc:creator>Ernie Jackson</dc:creator>
  <cp:lastModifiedBy>Ernie Jackson</cp:lastModifiedBy>
  <cp:revision>1</cp:revision>
  <dcterms:created xsi:type="dcterms:W3CDTF">2022-05-09T12:06:31Z</dcterms:created>
  <dcterms:modified xsi:type="dcterms:W3CDTF">2022-05-09T12:15:42Z</dcterms:modified>
</cp:coreProperties>
</file>