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1E"/>
    <a:srgbClr val="B30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9" d="100"/>
          <a:sy n="99" d="100"/>
        </p:scale>
        <p:origin x="-22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6CFC5-34A8-B54B-8F2D-5436D6745316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74B7-843E-1442-9028-EF06E4C99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her and child watching-Rosebud.png"/>
          <p:cNvPicPr>
            <a:picLocks noChangeAspect="1"/>
          </p:cNvPicPr>
          <p:nvPr/>
        </p:nvPicPr>
        <p:blipFill>
          <a:blip r:embed="rId2"/>
          <a:srcRect r="35119"/>
          <a:stretch>
            <a:fillRect/>
          </a:stretch>
        </p:blipFill>
        <p:spPr>
          <a:xfrm>
            <a:off x="2650277" y="0"/>
            <a:ext cx="3843445" cy="3660555"/>
          </a:xfrm>
          <a:prstGeom prst="rect">
            <a:avLst/>
          </a:prstGeom>
        </p:spPr>
      </p:pic>
      <p:pic>
        <p:nvPicPr>
          <p:cNvPr id="6" name="Picture 5" descr="SL cook with potholders.jpg"/>
          <p:cNvPicPr>
            <a:picLocks noChangeAspect="1"/>
          </p:cNvPicPr>
          <p:nvPr/>
        </p:nvPicPr>
        <p:blipFill>
          <a:blip r:embed="rId3"/>
          <a:srcRect b="8430"/>
          <a:stretch>
            <a:fillRect/>
          </a:stretch>
        </p:blipFill>
        <p:spPr>
          <a:xfrm>
            <a:off x="6120304" y="-392141"/>
            <a:ext cx="3023696" cy="4052696"/>
          </a:xfrm>
          <a:prstGeom prst="rect">
            <a:avLst/>
          </a:prstGeom>
        </p:spPr>
      </p:pic>
      <p:pic>
        <p:nvPicPr>
          <p:cNvPr id="8" name="Picture 7" descr="DR oven on motor bike.jpg"/>
          <p:cNvPicPr>
            <a:picLocks noChangeAspect="1"/>
          </p:cNvPicPr>
          <p:nvPr/>
        </p:nvPicPr>
        <p:blipFill>
          <a:blip r:embed="rId4"/>
          <a:srcRect l="5947" r="6412"/>
          <a:stretch>
            <a:fillRect/>
          </a:stretch>
        </p:blipFill>
        <p:spPr>
          <a:xfrm>
            <a:off x="0" y="-649102"/>
            <a:ext cx="2952566" cy="430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1236"/>
            <a:ext cx="7772400" cy="637764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Arial"/>
                <a:cs typeface="Arial"/>
              </a:rPr>
              <a:t>This </a:t>
            </a:r>
            <a:r>
              <a:rPr lang="en-US" sz="4800" b="1" i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4800" b="1" i="1" dirty="0">
                <a:solidFill>
                  <a:srgbClr val="FF001E"/>
                </a:solidFill>
                <a:latin typeface="Arial"/>
                <a:cs typeface="Arial"/>
              </a:rPr>
              <a:t>dvent—Give Hope</a:t>
            </a:r>
            <a:r>
              <a:rPr lang="en-US" sz="4800" i="1" dirty="0" smtClean="0">
                <a:solidFill>
                  <a:srgbClr val="FF001E"/>
                </a:solidFill>
                <a:latin typeface="Arial"/>
                <a:cs typeface="Arial"/>
              </a:rPr>
              <a:t> </a:t>
            </a:r>
            <a:endParaRPr lang="en-US" sz="4800" i="1" dirty="0">
              <a:solidFill>
                <a:srgbClr val="FF001E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73135"/>
            <a:ext cx="9144000" cy="1752600"/>
          </a:xfrm>
        </p:spPr>
        <p:txBody>
          <a:bodyPr>
            <a:noAutofit/>
          </a:bodyPr>
          <a:lstStyle/>
          <a:p>
            <a:r>
              <a:rPr lang="en-US" spc="-150" dirty="0" smtClean="0">
                <a:solidFill>
                  <a:schemeClr val="bg1"/>
                </a:solidFill>
                <a:latin typeface="Arial"/>
                <a:cs typeface="Arial"/>
              </a:rPr>
              <a:t>Give a </a:t>
            </a:r>
            <a:r>
              <a:rPr lang="en-US" spc="-150" dirty="0">
                <a:solidFill>
                  <a:schemeClr val="bg1"/>
                </a:solidFill>
                <a:latin typeface="Arial"/>
                <a:cs typeface="Arial"/>
              </a:rPr>
              <a:t>gift —or ask for a gift </a:t>
            </a:r>
            <a:r>
              <a:rPr lang="en-US" spc="-150" dirty="0" smtClean="0">
                <a:solidFill>
                  <a:schemeClr val="bg1"/>
                </a:solidFill>
                <a:latin typeface="Arial"/>
                <a:cs typeface="Arial"/>
              </a:rPr>
              <a:t>— </a:t>
            </a:r>
            <a:r>
              <a:rPr lang="en-US" spc="-150" dirty="0">
                <a:solidFill>
                  <a:schemeClr val="bg1"/>
                </a:solidFill>
                <a:latin typeface="Arial"/>
                <a:cs typeface="Arial"/>
              </a:rPr>
              <a:t>a Solar Oven!</a:t>
            </a:r>
            <a:endParaRPr lang="en-US" spc="-15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pc="-150" dirty="0" smtClean="0">
                <a:solidFill>
                  <a:schemeClr val="bg1"/>
                </a:solidFill>
                <a:latin typeface="Arial"/>
                <a:cs typeface="Arial"/>
              </a:rPr>
              <a:t>Use  the SOP brochure to give a gift.</a:t>
            </a:r>
          </a:p>
          <a:p>
            <a:r>
              <a:rPr lang="en-US" spc="-150" dirty="0" smtClean="0">
                <a:solidFill>
                  <a:schemeClr val="bg1"/>
                </a:solidFill>
                <a:latin typeface="Arial"/>
                <a:cs typeface="Arial"/>
              </a:rPr>
              <a:t>Pass it to someone who’s planning to shop for </a:t>
            </a:r>
            <a:r>
              <a:rPr lang="en-US" spc="-150" dirty="0">
                <a:solidFill>
                  <a:schemeClr val="bg1"/>
                </a:solidFill>
                <a:latin typeface="Arial"/>
                <a:cs typeface="Arial"/>
              </a:rPr>
              <a:t>you.</a:t>
            </a:r>
            <a:r>
              <a:rPr lang="en-US" spc="-15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 spc="-150" dirty="0" smtClean="0">
                <a:solidFill>
                  <a:schemeClr val="bg1"/>
                </a:solidFill>
                <a:latin typeface="Arial"/>
                <a:cs typeface="Arial"/>
              </a:rPr>
              <a:t>Check </a:t>
            </a:r>
            <a:r>
              <a:rPr lang="en-US" sz="2400" spc="-150" dirty="0" err="1" smtClean="0">
                <a:solidFill>
                  <a:schemeClr val="bg1"/>
                </a:solidFill>
                <a:latin typeface="Arial"/>
                <a:cs typeface="Arial"/>
              </a:rPr>
              <a:t>solarovenpartnersumc.org</a:t>
            </a:r>
            <a:r>
              <a:rPr lang="en-US" sz="2400" spc="-150" dirty="0" smtClean="0">
                <a:solidFill>
                  <a:schemeClr val="bg1"/>
                </a:solidFill>
                <a:latin typeface="Arial"/>
                <a:cs typeface="Arial"/>
              </a:rPr>
              <a:t> for more information.</a:t>
            </a:r>
            <a:endParaRPr lang="en-US" sz="2400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This Advent—Give Hope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Advent—Give Hope</dc:title>
  <dc:creator>Donna Fisher</dc:creator>
  <cp:lastModifiedBy>Marj Evans-de-Carpio</cp:lastModifiedBy>
  <cp:revision>4</cp:revision>
  <dcterms:created xsi:type="dcterms:W3CDTF">2018-10-29T03:40:15Z</dcterms:created>
  <dcterms:modified xsi:type="dcterms:W3CDTF">2018-11-13T21:37:36Z</dcterms:modified>
</cp:coreProperties>
</file>