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36591-70C0-AD15-5C9F-561F437FD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28BCF-C01F-28A6-76E6-6D095C480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3A5C4-E379-0DE0-7177-935A422D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CE260-093E-F502-EFFF-E518F9B8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C9139-49B5-EB7E-65F2-741D3884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60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5B1F-FFB4-5CC0-D743-4B833D8D0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46B1E-F782-C34F-9DF3-CE4B47504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29EDD-8773-598D-3EB7-02193AD1E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C2CC0-461D-2FF5-695A-A9495FDD6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7D444-98C5-AA65-33C6-29211455D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90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9B7620-6EE2-22C7-24F6-9BB788A648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DE21F-4BB8-55FD-7F8E-C6794CBDF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B2FFA-C495-B3CC-6DB0-CC40F9131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A8120-CB37-B6E1-8931-6F19764C8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34D4F-1CFB-C351-CFE1-0C5E5216A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0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A037E-C93D-FA54-68D6-9B450CB1B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F7C1D-B0F7-3FD8-54E9-A5301A481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37235-82AC-1410-EC85-824AE1D1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B0A99-3014-EC00-7E40-19D57CC4E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03414-ED68-D447-B23E-96396109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6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F313-78A4-7802-C1EB-9F49E36FF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EC212-6865-3D22-A4E2-FC5A4866F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1A8D2-93F5-A4F5-1E61-507FC9AF0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99626-E496-5E92-541C-617A0DE9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0155C-C3F2-BE90-021B-74BCDC3DE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4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A478-EAF2-354B-8B44-F4F06E84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48F8D-9F0F-A391-7AB2-994F60C1DB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1F6E99-F3BE-6C19-C959-BF1967762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90400-CA2A-51A0-87FA-A58162A7C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1EE87-93EC-9A92-98B8-98C3C524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ED052-10E1-CB2C-B0E7-8B95FFF1A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59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F8384-5BDC-D83B-AB74-BC69F06F2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B8170-A376-99E8-6F8A-AAD63F9D1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3440F-098D-BAF1-6C84-5BD14FB19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A45B1-2713-130F-E834-940AAD0EC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EF8932-8B71-3083-80A3-BC4DF9410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B14F5-279F-F0F1-0638-2C15E87AE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7237D-611C-5A15-FC39-50BE69C03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5F13E4-4636-287A-BD9F-05EB9CDBF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9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7E986-983F-9E75-B77A-0D0B9155D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08CA52-2B8A-80A8-0899-11B3D6669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F7ABB-DED1-0330-D4EB-BF8C0E085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9530F2-FB6F-BB91-1974-4BAF10F3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8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56D11F-E56A-57B8-7E3B-2213AAA8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DEEADF-35C4-5646-86AF-2CE0AFD71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C04E07-F8D5-E2E2-501B-4BD450E0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49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08183-E9A8-65EB-E468-C5AF63304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C128-CE0E-DDF7-A5C7-840D21FF2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251CF-0741-5AB4-93CC-EF77CBA04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6FBE6-1396-9CC6-77CB-A83F97D18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EECE1-9D9A-2AA9-A232-AA5E5B75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FDF1B-14AC-8124-B2A1-70646958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29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06D91-63CA-94A2-8EC4-A942F8C8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A95A0-1C23-3AC7-E1A3-7C0913B836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DD1577-F7F0-2567-6507-7D9187051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860D7-16DD-7BE4-B5A6-7D1BDA058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92342-AF89-AB3A-3921-0247FC609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CAAE5-80A4-601F-7136-A503DAFE6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48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BB03BF-1CA5-4B69-FCD5-80BA5BDF7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38CB8-7E0C-B2C3-3D24-EF245DA6B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05699-47B5-311D-6922-F827CC19F6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5D469-6DAF-448D-88AC-9AF5EEFB1E4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D32B4-34C7-3529-7F09-15C291FB7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B404E-AC17-B1FA-7E75-5E3562BCC6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C3657-5EA6-4A59-BDD0-78A15463A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0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33F42-EDAF-5E3D-2101-8C970400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04" y="365126"/>
            <a:ext cx="10464209" cy="539592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Crowley Ranch Reserve (CRR) Wildland Fire Notification Procedures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7EDBC3-4677-93F7-0640-A69296CFDDD9}"/>
              </a:ext>
            </a:extLst>
          </p:cNvPr>
          <p:cNvSpPr txBox="1"/>
          <p:nvPr/>
        </p:nvSpPr>
        <p:spPr>
          <a:xfrm>
            <a:off x="1005908" y="1170566"/>
            <a:ext cx="1898929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b="1" u="sng" dirty="0">
                <a:solidFill>
                  <a:srgbClr val="FF0000"/>
                </a:solidFill>
              </a:rPr>
              <a:t>Call 911</a:t>
            </a:r>
            <a:r>
              <a:rPr lang="en-US" sz="1600" b="1" dirty="0">
                <a:solidFill>
                  <a:srgbClr val="FF0000"/>
                </a:solidFill>
              </a:rPr>
              <a:t>, Give Archuleta County Emergency Dispatch a detailed location of fire and CRR’s front gate code.</a:t>
            </a:r>
          </a:p>
          <a:p>
            <a:pPr marL="342900" indent="-342900">
              <a:buAutoNum type="arabicPeriod"/>
            </a:pPr>
            <a:r>
              <a:rPr lang="en-US" sz="1600" dirty="0"/>
              <a:t>Initiate our internal CRR fire alert procedures. </a:t>
            </a:r>
            <a:r>
              <a:rPr lang="en-US" sz="1600" b="1" i="1" dirty="0"/>
              <a:t>After Calling 911</a:t>
            </a:r>
            <a:r>
              <a:rPr lang="en-US" sz="1600" dirty="0"/>
              <a:t>, call Dan/Helen Dillow at 970-264-0965, If they </a:t>
            </a:r>
          </a:p>
          <a:p>
            <a:r>
              <a:rPr lang="en-US" sz="1600" dirty="0"/>
              <a:t>cannot be reached, call the next person/group in the chain. 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66BA015-47BF-FAE6-8537-DA052D9E7A3D}"/>
              </a:ext>
            </a:extLst>
          </p:cNvPr>
          <p:cNvGrpSpPr/>
          <p:nvPr/>
        </p:nvGrpSpPr>
        <p:grpSpPr>
          <a:xfrm>
            <a:off x="1720004" y="2509344"/>
            <a:ext cx="8755148" cy="4027355"/>
            <a:chOff x="1720004" y="2509344"/>
            <a:chExt cx="8755148" cy="402735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D854AB6-7583-3E12-709C-D370B54377D2}"/>
                </a:ext>
              </a:extLst>
            </p:cNvPr>
            <p:cNvGrpSpPr/>
            <p:nvPr/>
          </p:nvGrpSpPr>
          <p:grpSpPr>
            <a:xfrm>
              <a:off x="1720004" y="2509344"/>
              <a:ext cx="8746438" cy="2401745"/>
              <a:chOff x="1921587" y="2281177"/>
              <a:chExt cx="8746438" cy="2401745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555FED-DA62-46DB-A4F6-FDEC13E921CC}"/>
                  </a:ext>
                </a:extLst>
              </p:cNvPr>
              <p:cNvSpPr txBox="1"/>
              <p:nvPr/>
            </p:nvSpPr>
            <p:spPr>
              <a:xfrm>
                <a:off x="5334655" y="2281177"/>
                <a:ext cx="1523352" cy="46166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Dan/Helen  Dillow </a:t>
                </a:r>
              </a:p>
              <a:p>
                <a:pPr algn="ctr"/>
                <a:r>
                  <a:rPr lang="en-US" sz="1200" dirty="0"/>
                  <a:t>970-264-0965 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493D75C-7332-7A91-415E-571338C3BC47}"/>
                  </a:ext>
                </a:extLst>
              </p:cNvPr>
              <p:cNvSpPr txBox="1"/>
              <p:nvPr/>
            </p:nvSpPr>
            <p:spPr>
              <a:xfrm>
                <a:off x="1935768" y="3422406"/>
                <a:ext cx="1523352" cy="46166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Mark Hegarty</a:t>
                </a:r>
              </a:p>
              <a:p>
                <a:pPr algn="ctr"/>
                <a:r>
                  <a:rPr lang="en-US" sz="1200" dirty="0"/>
                  <a:t>913-302-5280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5EC434-24A9-1C4B-B55B-9ED499748662}"/>
                  </a:ext>
                </a:extLst>
              </p:cNvPr>
              <p:cNvSpPr txBox="1"/>
              <p:nvPr/>
            </p:nvSpPr>
            <p:spPr>
              <a:xfrm>
                <a:off x="5338196" y="3407358"/>
                <a:ext cx="1523352" cy="46166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Mike Davis</a:t>
                </a:r>
              </a:p>
              <a:p>
                <a:pPr algn="ctr"/>
                <a:r>
                  <a:rPr lang="en-US" sz="1200" dirty="0"/>
                  <a:t>505-934-3847 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755A005-2A1B-69FA-F5B9-B3D598FFF40E}"/>
                  </a:ext>
                </a:extLst>
              </p:cNvPr>
              <p:cNvSpPr txBox="1"/>
              <p:nvPr/>
            </p:nvSpPr>
            <p:spPr>
              <a:xfrm>
                <a:off x="5331111" y="4221257"/>
                <a:ext cx="1523352" cy="46166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Darryl Neier</a:t>
                </a:r>
              </a:p>
              <a:p>
                <a:pPr algn="ctr"/>
                <a:r>
                  <a:rPr lang="en-US" sz="1200" dirty="0"/>
                  <a:t>201-841-1776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DB3C350-7578-4674-AA1F-FB7A3FFE5F1D}"/>
                  </a:ext>
                </a:extLst>
              </p:cNvPr>
              <p:cNvSpPr txBox="1"/>
              <p:nvPr/>
            </p:nvSpPr>
            <p:spPr>
              <a:xfrm>
                <a:off x="9144673" y="3486206"/>
                <a:ext cx="1523352" cy="46166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Mike Ryan</a:t>
                </a:r>
              </a:p>
              <a:p>
                <a:pPr algn="ctr"/>
                <a:r>
                  <a:rPr lang="en-US" sz="1200" dirty="0"/>
                  <a:t>802-688-4671 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969841D-418F-C142-5584-3A906DBA607E}"/>
                  </a:ext>
                </a:extLst>
              </p:cNvPr>
              <p:cNvSpPr txBox="1"/>
              <p:nvPr/>
            </p:nvSpPr>
            <p:spPr>
              <a:xfrm>
                <a:off x="1921587" y="4209619"/>
                <a:ext cx="1523352" cy="46166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Marc Gosney</a:t>
                </a:r>
              </a:p>
              <a:p>
                <a:pPr algn="ctr"/>
                <a:r>
                  <a:rPr lang="en-US" sz="1200" dirty="0"/>
                  <a:t>513-276-8837 </a:t>
                </a:r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D662DCCF-DA7B-3EB0-1B1B-D7D8C176C2C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96000" y="2838539"/>
                <a:ext cx="331" cy="510721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2E9CB63F-0011-9BA7-7ED6-2FA2E7D393A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97444" y="2838539"/>
                <a:ext cx="3169957" cy="42176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7E3958AF-E1F7-E787-6CBF-83458583F5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24600" y="2858428"/>
                <a:ext cx="3573122" cy="490832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021E813D-54F0-8196-99E3-723877AACA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7444" y="3899512"/>
                <a:ext cx="0" cy="30032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349CC98B-1187-3C07-AF8C-BC524337BE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97682" y="3878965"/>
                <a:ext cx="4949" cy="310863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C2AF62E-1DBB-C08D-0398-DF14F9D10B08}"/>
                  </a:ext>
                </a:extLst>
              </p:cNvPr>
              <p:cNvSpPr txBox="1"/>
              <p:nvPr/>
            </p:nvSpPr>
            <p:spPr>
              <a:xfrm>
                <a:off x="8876799" y="2285801"/>
                <a:ext cx="1523352" cy="46166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As time permits, notify the BOD </a:t>
                </a: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B293B1FB-DC91-FEF4-B26D-B6D609DD402B}"/>
                  </a:ext>
                </a:extLst>
              </p:cNvPr>
              <p:cNvCxnSpPr/>
              <p:nvPr/>
            </p:nvCxnSpPr>
            <p:spPr>
              <a:xfrm flipV="1">
                <a:off x="6982691" y="2503161"/>
                <a:ext cx="1699491" cy="8848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prstDash val="lg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4955BEC-E882-9EF7-53C3-DC74360E68A0}"/>
                </a:ext>
              </a:extLst>
            </p:cNvPr>
            <p:cNvSpPr txBox="1"/>
            <p:nvPr/>
          </p:nvSpPr>
          <p:spPr>
            <a:xfrm>
              <a:off x="5137989" y="5262233"/>
              <a:ext cx="1523352" cy="46166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Kelly Jones</a:t>
              </a:r>
            </a:p>
            <a:p>
              <a:pPr algn="ctr"/>
              <a:r>
                <a:rPr lang="en-US" sz="1200" dirty="0"/>
                <a:t>817-637-0185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1A83F3-A701-0E17-D6CB-B35B7F03D25A}"/>
                </a:ext>
              </a:extLst>
            </p:cNvPr>
            <p:cNvSpPr txBox="1"/>
            <p:nvPr/>
          </p:nvSpPr>
          <p:spPr>
            <a:xfrm>
              <a:off x="5137994" y="6075034"/>
              <a:ext cx="1523352" cy="46166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Amber Gosney</a:t>
              </a:r>
            </a:p>
            <a:p>
              <a:pPr algn="ctr"/>
              <a:r>
                <a:rPr lang="en-US" sz="1200" dirty="0"/>
                <a:t>513-266-6106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1EE2683-CA0B-7B52-292A-ACEFE4419D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06487" y="4927168"/>
              <a:ext cx="4949" cy="31086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69F3D22-ACAB-B1D3-45EC-9F84EC12D6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21505" y="5758140"/>
              <a:ext cx="4949" cy="31086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2184470B-6246-1353-D00D-A22BD60DB7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04766" y="4157552"/>
              <a:ext cx="4949" cy="31086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856F283-E3F9-8690-2BD9-C2385CFDB200}"/>
                </a:ext>
              </a:extLst>
            </p:cNvPr>
            <p:cNvSpPr txBox="1"/>
            <p:nvPr/>
          </p:nvSpPr>
          <p:spPr>
            <a:xfrm>
              <a:off x="8951800" y="4470791"/>
              <a:ext cx="1523352" cy="46166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Brian Jones</a:t>
              </a:r>
            </a:p>
            <a:p>
              <a:pPr algn="ctr"/>
              <a:r>
                <a:rPr lang="en-US" sz="1200" dirty="0"/>
                <a:t>817-917-2246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20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101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Crowley Ranch Reserve (CRR) Wildland Fire Notification Procedures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Crowley Ranch Reserve Fire Response Concept</dc:title>
  <dc:creator>Daniel Dillow</dc:creator>
  <cp:lastModifiedBy>Daniel Dillow</cp:lastModifiedBy>
  <cp:revision>7</cp:revision>
  <dcterms:created xsi:type="dcterms:W3CDTF">2024-05-26T01:32:38Z</dcterms:created>
  <dcterms:modified xsi:type="dcterms:W3CDTF">2025-05-29T13:05:29Z</dcterms:modified>
</cp:coreProperties>
</file>