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348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6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7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2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24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2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2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8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9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7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6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1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75EB6-89FF-49F5-98F9-37323F6C3E02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2FB54-FA62-42B7-9284-AB630B31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5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.hill.pe@hot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12700"/>
            <a:ext cx="6096000" cy="196003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Cincinnati Area</a:t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2800" dirty="0" smtClean="0"/>
              <a:t>Royal Ranger Leader Training</a:t>
            </a:r>
            <a:br>
              <a:rPr lang="en-US" sz="2800" dirty="0" smtClean="0"/>
            </a:br>
            <a:r>
              <a:rPr lang="en-US" sz="3200" dirty="0" smtClean="0"/>
              <a:t>Spring - 2019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6300" y="1828800"/>
            <a:ext cx="5600700" cy="2336800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2000" b="1" u="sng" dirty="0">
                <a:solidFill>
                  <a:schemeClr val="tx1"/>
                </a:solidFill>
              </a:rPr>
              <a:t>Local Events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chemeClr val="tx1"/>
                </a:solidFill>
              </a:rPr>
              <a:t>Ranger Basics</a:t>
            </a:r>
            <a:r>
              <a:rPr lang="en-US" sz="2000" dirty="0">
                <a:solidFill>
                  <a:schemeClr val="tx1"/>
                </a:solidFill>
              </a:rPr>
              <a:t>: Saturday, April 6 – Montgomery Assembly of God. 8:15 AM to 5 PM.  $15.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chemeClr val="tx1"/>
                </a:solidFill>
              </a:rPr>
              <a:t>Ranger Essentials</a:t>
            </a:r>
            <a:r>
              <a:rPr lang="en-US" sz="2000" dirty="0">
                <a:solidFill>
                  <a:schemeClr val="tx1"/>
                </a:solidFill>
              </a:rPr>
              <a:t>: Saturday, April 13 – Montgomery Assembly of God: 8:15 AM to 5 PM.  $15.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Contact Steve Hill: </a:t>
            </a:r>
            <a:r>
              <a:rPr lang="en-US" sz="1600" dirty="0">
                <a:solidFill>
                  <a:schemeClr val="tx1"/>
                </a:solidFill>
                <a:hlinkClick r:id="rId2"/>
              </a:rPr>
              <a:t>s.hill.pe@hotmail.com</a:t>
            </a:r>
            <a:r>
              <a:rPr lang="en-US" sz="1600" dirty="0">
                <a:solidFill>
                  <a:schemeClr val="tx1"/>
                </a:solidFill>
              </a:rPr>
              <a:t> to register by April 3.</a:t>
            </a:r>
          </a:p>
          <a:p>
            <a:pPr algn="l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76300" y="4406900"/>
            <a:ext cx="5638800" cy="23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u="sng" dirty="0" smtClean="0">
                <a:solidFill>
                  <a:schemeClr val="tx1"/>
                </a:solidFill>
              </a:rPr>
              <a:t>National Events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u="sng" dirty="0" smtClean="0">
                <a:solidFill>
                  <a:schemeClr val="tx1"/>
                </a:solidFill>
              </a:rPr>
              <a:t>World Class Outpost</a:t>
            </a:r>
            <a:r>
              <a:rPr lang="en-US" sz="2000" dirty="0" smtClean="0">
                <a:solidFill>
                  <a:schemeClr val="tx1"/>
                </a:solidFill>
              </a:rPr>
              <a:t>, April 26-27 – East Lansing, MI.  Register by March 22 at royalrangers.com – Training Schedule.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u="sng" dirty="0" smtClean="0">
                <a:solidFill>
                  <a:schemeClr val="tx1"/>
                </a:solidFill>
              </a:rPr>
              <a:t>National Ranger Ministry Camp</a:t>
            </a:r>
            <a:r>
              <a:rPr lang="en-US" sz="2000" dirty="0" smtClean="0">
                <a:solidFill>
                  <a:schemeClr val="tx1"/>
                </a:solidFill>
              </a:rPr>
              <a:t>, May 17-19 – Hartford City, IN.  Register by April 12 at royalrangers.com – Training Schedule.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76300" y="6985000"/>
            <a:ext cx="5499100" cy="233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u="sng" dirty="0" smtClean="0">
                <a:solidFill>
                  <a:schemeClr val="tx1"/>
                </a:solidFill>
              </a:rPr>
              <a:t>Ohio Event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u="sng" dirty="0" smtClean="0">
                <a:solidFill>
                  <a:schemeClr val="tx1"/>
                </a:solidFill>
              </a:rPr>
              <a:t>Leadership Training Academy </a:t>
            </a:r>
            <a:r>
              <a:rPr lang="en-US" sz="2000" dirty="0" smtClean="0">
                <a:solidFill>
                  <a:schemeClr val="tx1"/>
                </a:solidFill>
              </a:rPr>
              <a:t>Adult Track: Basics, Essential &amp; Safety – June 11-14.  Register by May 1 using application form at ohiorangers.org.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6" y="330279"/>
            <a:ext cx="933441" cy="849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50" y="351747"/>
            <a:ext cx="876300" cy="90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41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Cincinnati Area  Royal Ranger Leader Training Spring - 2019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Cincinnati Area  Royal Ranger Leader Training Spring - 2019</dc:title>
  <dc:creator>Steve Hill</dc:creator>
  <cp:lastModifiedBy>Steve Hill</cp:lastModifiedBy>
  <cp:revision>4</cp:revision>
  <dcterms:created xsi:type="dcterms:W3CDTF">2019-02-16T22:08:58Z</dcterms:created>
  <dcterms:modified xsi:type="dcterms:W3CDTF">2019-02-16T22:54:02Z</dcterms:modified>
</cp:coreProperties>
</file>