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3"/>
    <p:sldMasterId id="2147483680" r:id="rId4"/>
    <p:sldMasterId id="2147483696" r:id="rId5"/>
  </p:sldMasterIdLst>
  <p:notesMasterIdLst>
    <p:notesMasterId r:id="rId20"/>
  </p:notesMasterIdLst>
  <p:handoutMasterIdLst>
    <p:handoutMasterId r:id="rId27"/>
  </p:handoutMasterIdLst>
  <p:sldIdLst>
    <p:sldId id="704" r:id="rId6"/>
    <p:sldId id="692" r:id="rId7"/>
    <p:sldId id="694" r:id="rId8"/>
    <p:sldId id="695" r:id="rId9"/>
    <p:sldId id="705" r:id="rId10"/>
    <p:sldId id="643" r:id="rId11"/>
    <p:sldId id="644" r:id="rId12"/>
    <p:sldId id="645" r:id="rId13"/>
    <p:sldId id="646" r:id="rId14"/>
    <p:sldId id="647" r:id="rId15"/>
    <p:sldId id="648" r:id="rId16"/>
    <p:sldId id="649" r:id="rId17"/>
    <p:sldId id="651" r:id="rId18"/>
    <p:sldId id="653" r:id="rId19"/>
    <p:sldId id="684" r:id="rId21"/>
    <p:sldId id="687" r:id="rId22"/>
    <p:sldId id="666" r:id="rId23"/>
    <p:sldId id="703" r:id="rId24"/>
    <p:sldId id="699" r:id="rId25"/>
    <p:sldId id="628" r:id="rId26"/>
  </p:sldIdLst>
  <p:sldSz cx="9144000" cy="6858000" type="screen4x3"/>
  <p:notesSz cx="6946900" cy="9207500"/>
  <p:embeddedFontLst>
    <p:embeddedFont>
      <p:font typeface="SimSun" panose="02010600030101010101" pitchFamily="2" charset="-122"/>
      <p:regular r:id="rId32"/>
    </p:embeddedFont>
    <p:embeddedFont>
      <p:font typeface="Garamond" panose="02020404030301010803" pitchFamily="18" charset="0"/>
      <p:regular r:id="rId33"/>
      <p:bold r:id="rId34"/>
      <p:italic r:id="rId35"/>
    </p:embeddedFont>
    <p:embeddedFont>
      <p:font typeface="Tunga" panose="020B0502040204020203" pitchFamily="2"/>
      <p:regular r:id="rId36"/>
      <p:bold r:id="rId37"/>
    </p:embeddedFont>
    <p:embeddedFont>
      <p:font typeface="Franklin Gothic Book" panose="020B0503020102020204" charset="0"/>
      <p:regular r:id="rId38"/>
      <p:italic r:id="rId39"/>
    </p:embeddedFont>
    <p:embeddedFont>
      <p:font typeface="Franklin Gothic Medium" panose="020B0603020102020204" charset="0"/>
      <p:regular r:id="rId40"/>
      <p:italic r:id="rId41"/>
    </p:embeddedFont>
    <p:embeddedFont>
      <p:font typeface="Microsoft YaHei" panose="020B0503020204020204" charset="-122"/>
      <p:regular r:id="rId42"/>
    </p:embeddedFont>
    <p:embeddedFont>
      <p:font typeface="MS PGothic" panose="020B0600070205080204" pitchFamily="1" charset="-128"/>
      <p:regular r:id="rId43"/>
    </p:embeddedFont>
    <p:embeddedFont>
      <p:font typeface="Times" panose="02020603050405020304" charset="0"/>
      <p:regular r:id="rId44"/>
      <p:bold r:id="rId45"/>
      <p:italic r:id="rId46"/>
      <p:boldItalic r:id="rId47"/>
    </p:embeddedFont>
    <p:embeddedFont>
      <p:font typeface="Calibri" panose="020F050202020403020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8" userDrawn="1">
          <p15:clr>
            <a:srgbClr val="A4A3A4"/>
          </p15:clr>
        </p15:guide>
        <p15:guide id="2" orient="horz" pos="720" userDrawn="1">
          <p15:clr>
            <a:srgbClr val="A4A3A4"/>
          </p15:clr>
        </p15:guide>
        <p15:guide id="3" orient="horz" pos="2996" userDrawn="1">
          <p15:clr>
            <a:srgbClr val="A4A3A4"/>
          </p15:clr>
        </p15:guide>
        <p15:guide id="4" orient="horz" pos="1929" userDrawn="1">
          <p15:clr>
            <a:srgbClr val="A4A3A4"/>
          </p15:clr>
        </p15:guide>
        <p15:guide id="5" orient="horz" pos="2537" userDrawn="1">
          <p15:clr>
            <a:srgbClr val="A4A3A4"/>
          </p15:clr>
        </p15:guide>
        <p15:guide id="6" pos="5381" userDrawn="1">
          <p15:clr>
            <a:srgbClr val="A4A3A4"/>
          </p15:clr>
        </p15:guide>
        <p15:guide id="7" pos="381" userDrawn="1">
          <p15:clr>
            <a:srgbClr val="A4A3A4"/>
          </p15:clr>
        </p15:guide>
        <p15:guide id="8" pos="2310" userDrawn="1">
          <p15:clr>
            <a:srgbClr val="A4A3A4"/>
          </p15:clr>
        </p15:guide>
        <p15:guide id="9" pos="21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 initials="R" lastIdx="0" clrIdx="0"/>
  <p:cmAuthor id="1" name="Information Technology" initials="IT"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scaleToFitPaper="1"/>
  <p:clrMru>
    <a:srgbClr val="FFFFFF"/>
    <a:srgbClr val="FF8B0F"/>
    <a:srgbClr val="DC740B"/>
    <a:srgbClr val="8FC3EA"/>
    <a:srgbClr val="FF9B2D"/>
    <a:srgbClr val="BBCAD7"/>
    <a:srgbClr val="94A9BB"/>
    <a:srgbClr val="1062A8"/>
    <a:srgbClr val="637280"/>
    <a:srgbClr val="2E38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18" autoAdjust="0"/>
    <p:restoredTop sz="84469" autoAdjust="0"/>
  </p:normalViewPr>
  <p:slideViewPr>
    <p:cSldViewPr snapToGrid="0" snapToObjects="1">
      <p:cViewPr varScale="1">
        <p:scale>
          <a:sx n="82" d="100"/>
          <a:sy n="82" d="100"/>
        </p:scale>
        <p:origin x="-1272" y="-84"/>
      </p:cViewPr>
      <p:guideLst>
        <p:guide orient="horz" pos="2058"/>
        <p:guide orient="horz" pos="720"/>
        <p:guide orient="horz" pos="2996"/>
        <p:guide orient="horz" pos="1929"/>
        <p:guide orient="horz" pos="2537"/>
        <p:guide pos="5381"/>
        <p:guide pos="381"/>
        <p:guide pos="2310"/>
        <p:guide pos="21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75" d="100"/>
          <a:sy n="75" d="100"/>
        </p:scale>
        <p:origin x="-4038" y="-744"/>
      </p:cViewPr>
      <p:guideLst>
        <p:guide orient="horz" pos="2900"/>
        <p:guide pos="732"/>
        <p:guide pos="365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1" Type="http://schemas.openxmlformats.org/officeDocument/2006/relationships/font" Target="fonts/font20.fntdata"/><Relationship Id="rId50" Type="http://schemas.openxmlformats.org/officeDocument/2006/relationships/font" Target="fonts/font19.fntdata"/><Relationship Id="rId5" Type="http://schemas.openxmlformats.org/officeDocument/2006/relationships/slideMaster" Target="slideMasters/slideMaster4.xml"/><Relationship Id="rId49" Type="http://schemas.openxmlformats.org/officeDocument/2006/relationships/font" Target="fonts/font18.fntdata"/><Relationship Id="rId48" Type="http://schemas.openxmlformats.org/officeDocument/2006/relationships/font" Target="fonts/font17.fntdata"/><Relationship Id="rId47" Type="http://schemas.openxmlformats.org/officeDocument/2006/relationships/font" Target="fonts/font16.fntdata"/><Relationship Id="rId46" Type="http://schemas.openxmlformats.org/officeDocument/2006/relationships/font" Target="fonts/font15.fntdata"/><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Master" Target="slideMasters/slideMaster3.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1" csCatId="colorful" phldr="1"/>
      <dgm:spPr/>
      <dgm:t>
        <a:bodyPr/>
        <a:lstStyle/>
        <a:p>
          <a:endParaRPr lang="en-US"/>
        </a:p>
      </dgm:t>
    </dgm:pt>
    <dgm:pt modelId="{FC384BB1-13D2-934F-9DA6-02549C336D14}">
      <dgm:prSet phldrT="[Text]" custT="1"/>
      <dgm:spPr>
        <a:xfrm>
          <a:off x="2434828" y="401"/>
          <a:ext cx="1226343" cy="1226343"/>
        </a:xfrm>
        <a:prstGeom prst="ellipse">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11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11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11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11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11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977E6D3F-AA37-4710-9B0C-F56C5B0FBA37}" type="presOf" srcId="{3023EC69-F1BC-114F-9F9E-508A741C5BBC}" destId="{ADC91213-B676-8E4E-A4B7-E34FFFB27F51}" srcOrd="1" destOrd="0" presId="urn:microsoft.com/office/officeart/2005/8/layout/cycle2"/>
    <dgm:cxn modelId="{458A9353-18B4-4D94-A0F6-3FF37949CF79}" type="presOf" srcId="{1A19D4E5-5E90-A841-82CE-D540F10E80FB}" destId="{D824FC22-DA56-E840-BCEB-7E293DAD796D}" srcOrd="0" destOrd="0" presId="urn:microsoft.com/office/officeart/2005/8/layout/cycle2"/>
    <dgm:cxn modelId="{E6D54B6E-555E-4DE8-BCDF-3F8525911FC6}" type="presOf" srcId="{FC384BB1-13D2-934F-9DA6-02549C336D14}" destId="{C263CD6C-731F-7A4B-953E-9064F7C731BB}" srcOrd="0" destOrd="0" presId="urn:microsoft.com/office/officeart/2005/8/layout/cycle2"/>
    <dgm:cxn modelId="{AFA9E317-5307-4751-8811-12F0486CF1C9}" type="presOf" srcId="{3023EC69-F1BC-114F-9F9E-508A741C5BBC}" destId="{1740DC33-5B5D-A84C-9EAE-C5759B5FFF48}" srcOrd="0"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6A502F77-18F2-4154-AD50-DB3ADC58FFF2}" type="presOf" srcId="{48B3A1F7-BAEA-D743-B9C2-DAEAB574A183}" destId="{C7D2E8F7-A33F-A74D-B46B-0B3A443FC6C9}" srcOrd="1" destOrd="0" presId="urn:microsoft.com/office/officeart/2005/8/layout/cycle2"/>
    <dgm:cxn modelId="{39546C09-77BF-4258-8E50-6684036B8B19}" type="presOf" srcId="{48B3A1F7-BAEA-D743-B9C2-DAEAB574A183}" destId="{17408649-C7B1-1A4D-9731-768C93386F3E}"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A1892B1E-69EF-4F0D-B04C-05720D67063D}" type="presOf" srcId="{D129BB61-7A51-CC4D-AB90-381B193CB586}" destId="{2DE8A485-E218-6B46-B88A-BE32145C32A1}" srcOrd="1" destOrd="0" presId="urn:microsoft.com/office/officeart/2005/8/layout/cycle2"/>
    <dgm:cxn modelId="{3574FA35-30CE-46A1-B817-3B8236729803}" type="presOf" srcId="{D129BB61-7A51-CC4D-AB90-381B193CB586}" destId="{01396960-655A-3744-85D2-DE579F93C82C}" srcOrd="0" destOrd="0" presId="urn:microsoft.com/office/officeart/2005/8/layout/cycle2"/>
    <dgm:cxn modelId="{DD240165-555C-8D4A-947E-43C24F42B102}" srcId="{1A19D4E5-5E90-A841-82CE-D540F10E80FB}" destId="{BE795F17-DE32-974F-B660-CD17CB8B841B}" srcOrd="4" destOrd="0" parTransId="{64E3EB1A-6BEE-804D-8153-B9736015FB35}" sibTransId="{48B3A1F7-BAEA-D743-B9C2-DAEAB574A183}"/>
    <dgm:cxn modelId="{B21A3EDE-5CFD-4F6F-B175-1C524E2B305E}" type="presOf" srcId="{BE795F17-DE32-974F-B660-CD17CB8B841B}" destId="{862F9AEF-5E1E-9642-BE45-F582EDC6808F}" srcOrd="0" destOrd="0" presId="urn:microsoft.com/office/officeart/2005/8/layout/cycle2"/>
    <dgm:cxn modelId="{0818FF4C-5592-4A48-9EE3-205C214BA578}" type="presOf" srcId="{09CCF928-0A1C-6348-BBE9-A9957946BF94}" destId="{D14E6479-BEC8-144D-AB40-E1AC4AE497BD}" srcOrd="0" destOrd="0" presId="urn:microsoft.com/office/officeart/2005/8/layout/cycle2"/>
    <dgm:cxn modelId="{9126B2BD-D8FE-45E3-B1F4-7C239D80E7A9}" type="presOf" srcId="{7C6D9687-96DA-BB45-9E86-5C6DD8ACB60E}" destId="{0E313605-4041-F64C-A51D-7FEAEC59674E}" srcOrd="1" destOrd="0" presId="urn:microsoft.com/office/officeart/2005/8/layout/cycle2"/>
    <dgm:cxn modelId="{5C600280-155C-40EC-8FEE-02A191452580}" type="presOf" srcId="{1962CB1C-F7F0-DC4B-A489-6492685EEA0E}" destId="{71EBB680-1BDB-E740-BB00-012B592A278C}" srcOrd="0" destOrd="0" presId="urn:microsoft.com/office/officeart/2005/8/layout/cycle2"/>
    <dgm:cxn modelId="{B3BA83CE-920D-494D-B1D2-421EEB335295}" type="presOf" srcId="{8507208D-6965-5A4C-A81A-94788B834BAA}" destId="{49ECB21A-4E31-E04B-BFD6-3ACA7E4CAB76}" srcOrd="0" destOrd="0" presId="urn:microsoft.com/office/officeart/2005/8/layout/cycle2"/>
    <dgm:cxn modelId="{1C7575C4-1A2D-4620-8454-06AE78A98768}" type="presOf" srcId="{7C6D9687-96DA-BB45-9E86-5C6DD8ACB60E}" destId="{2C052A8B-8667-5D4E-9E23-540C34E289F7}"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A8CAFD2E-1A2C-44F7-8687-A7094D7A61B2}" type="presOf" srcId="{09CCF928-0A1C-6348-BBE9-A9957946BF94}" destId="{6DF089AC-6EF8-9C48-AA17-5456F413A54A}" srcOrd="1"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D8F1F62F-C082-4678-AE1E-627781EA7188}" type="presOf" srcId="{61C8F133-75E4-184A-B668-543FC3121048}" destId="{2F9D711D-25C7-CD4A-B0E5-6B79BB264B74}" srcOrd="0" destOrd="0" presId="urn:microsoft.com/office/officeart/2005/8/layout/cycle2"/>
    <dgm:cxn modelId="{6A433CC5-1AC4-4AE4-BD6A-C58B99452E08}" type="presParOf" srcId="{D824FC22-DA56-E840-BCEB-7E293DAD796D}" destId="{C263CD6C-731F-7A4B-953E-9064F7C731BB}" srcOrd="0" destOrd="0" presId="urn:microsoft.com/office/officeart/2005/8/layout/cycle2"/>
    <dgm:cxn modelId="{8F7B1E7D-1E6A-4A15-AA0D-7A52AA2F27C2}" type="presParOf" srcId="{D824FC22-DA56-E840-BCEB-7E293DAD796D}" destId="{01396960-655A-3744-85D2-DE579F93C82C}" srcOrd="1" destOrd="0" presId="urn:microsoft.com/office/officeart/2005/8/layout/cycle2"/>
    <dgm:cxn modelId="{281E68F1-A4E2-421D-91EE-BFF8623E3D76}" type="presParOf" srcId="{01396960-655A-3744-85D2-DE579F93C82C}" destId="{2DE8A485-E218-6B46-B88A-BE32145C32A1}" srcOrd="0" destOrd="0" presId="urn:microsoft.com/office/officeart/2005/8/layout/cycle2"/>
    <dgm:cxn modelId="{9D9C328E-FF09-45A2-A517-8C15A0AA9CF8}" type="presParOf" srcId="{D824FC22-DA56-E840-BCEB-7E293DAD796D}" destId="{2F9D711D-25C7-CD4A-B0E5-6B79BB264B74}" srcOrd="2" destOrd="0" presId="urn:microsoft.com/office/officeart/2005/8/layout/cycle2"/>
    <dgm:cxn modelId="{82E5C510-077E-45A1-BA4B-30721AA984C7}" type="presParOf" srcId="{D824FC22-DA56-E840-BCEB-7E293DAD796D}" destId="{2C052A8B-8667-5D4E-9E23-540C34E289F7}" srcOrd="3" destOrd="0" presId="urn:microsoft.com/office/officeart/2005/8/layout/cycle2"/>
    <dgm:cxn modelId="{5350DA58-A2F2-44E2-8A64-898C0A32CF65}" type="presParOf" srcId="{2C052A8B-8667-5D4E-9E23-540C34E289F7}" destId="{0E313605-4041-F64C-A51D-7FEAEC59674E}" srcOrd="0" destOrd="0" presId="urn:microsoft.com/office/officeart/2005/8/layout/cycle2"/>
    <dgm:cxn modelId="{D6B8EEB8-662B-4594-AC8F-143C612624DA}" type="presParOf" srcId="{D824FC22-DA56-E840-BCEB-7E293DAD796D}" destId="{49ECB21A-4E31-E04B-BFD6-3ACA7E4CAB76}" srcOrd="4" destOrd="0" presId="urn:microsoft.com/office/officeart/2005/8/layout/cycle2"/>
    <dgm:cxn modelId="{FDD147AD-280D-4B6F-9440-3A4FA7FD37C8}" type="presParOf" srcId="{D824FC22-DA56-E840-BCEB-7E293DAD796D}" destId="{1740DC33-5B5D-A84C-9EAE-C5759B5FFF48}" srcOrd="5" destOrd="0" presId="urn:microsoft.com/office/officeart/2005/8/layout/cycle2"/>
    <dgm:cxn modelId="{7F716C1E-C50F-4E99-8248-99B0D403D2F1}" type="presParOf" srcId="{1740DC33-5B5D-A84C-9EAE-C5759B5FFF48}" destId="{ADC91213-B676-8E4E-A4B7-E34FFFB27F51}" srcOrd="0" destOrd="0" presId="urn:microsoft.com/office/officeart/2005/8/layout/cycle2"/>
    <dgm:cxn modelId="{A7E5E5AB-637C-43A4-9648-6A07D06E2AF9}" type="presParOf" srcId="{D824FC22-DA56-E840-BCEB-7E293DAD796D}" destId="{71EBB680-1BDB-E740-BB00-012B592A278C}" srcOrd="6" destOrd="0" presId="urn:microsoft.com/office/officeart/2005/8/layout/cycle2"/>
    <dgm:cxn modelId="{D627767F-5284-497C-A7CF-8C2BA5BA53A3}" type="presParOf" srcId="{D824FC22-DA56-E840-BCEB-7E293DAD796D}" destId="{D14E6479-BEC8-144D-AB40-E1AC4AE497BD}" srcOrd="7" destOrd="0" presId="urn:microsoft.com/office/officeart/2005/8/layout/cycle2"/>
    <dgm:cxn modelId="{28335110-550D-4D6C-ACB6-652C35B2F632}" type="presParOf" srcId="{D14E6479-BEC8-144D-AB40-E1AC4AE497BD}" destId="{6DF089AC-6EF8-9C48-AA17-5456F413A54A}" srcOrd="0" destOrd="0" presId="urn:microsoft.com/office/officeart/2005/8/layout/cycle2"/>
    <dgm:cxn modelId="{F798D6CD-5375-4B1E-9ADA-4FAF5C42E3A6}" type="presParOf" srcId="{D824FC22-DA56-E840-BCEB-7E293DAD796D}" destId="{862F9AEF-5E1E-9642-BE45-F582EDC6808F}" srcOrd="8" destOrd="0" presId="urn:microsoft.com/office/officeart/2005/8/layout/cycle2"/>
    <dgm:cxn modelId="{1C5E8B8E-B602-492F-9197-2550A3C72EB9}" type="presParOf" srcId="{D824FC22-DA56-E840-BCEB-7E293DAD796D}" destId="{17408649-C7B1-1A4D-9731-768C93386F3E}" srcOrd="9" destOrd="0" presId="urn:microsoft.com/office/officeart/2005/8/layout/cycle2"/>
    <dgm:cxn modelId="{4D8F5F1B-77D2-4351-9756-9C8A26A539A6}"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2" csCatId="colorful" phldr="1"/>
      <dgm:spPr/>
      <dgm:t>
        <a:bodyPr/>
        <a:lstStyle/>
        <a:p>
          <a:endParaRPr lang="en-US"/>
        </a:p>
      </dgm:t>
    </dgm:pt>
    <dgm:pt modelId="{FC384BB1-13D2-934F-9DA6-02549C336D14}">
      <dgm:prSet phldrT="[Text]" custT="1"/>
      <dgm:spPr>
        <a:xfrm>
          <a:off x="2434828" y="401"/>
          <a:ext cx="1226343" cy="1226343"/>
        </a:xfrm>
        <a:prstGeom prst="ellipse">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5712BBCF-28A9-4209-92FC-DE2E22337A27}" type="presOf" srcId="{7C6D9687-96DA-BB45-9E86-5C6DD8ACB60E}" destId="{0E313605-4041-F64C-A51D-7FEAEC59674E}" srcOrd="1" destOrd="0" presId="urn:microsoft.com/office/officeart/2005/8/layout/cycle2"/>
    <dgm:cxn modelId="{EBD46090-2C47-43E2-9E51-C0204F620E0B}" type="presOf" srcId="{61C8F133-75E4-184A-B668-543FC3121048}" destId="{2F9D711D-25C7-CD4A-B0E5-6B79BB264B74}" srcOrd="0" destOrd="0" presId="urn:microsoft.com/office/officeart/2005/8/layout/cycle2"/>
    <dgm:cxn modelId="{D26FF0F7-33D5-404A-8DB5-4CC363F808AF}" type="presOf" srcId="{09CCF928-0A1C-6348-BBE9-A9957946BF94}" destId="{D14E6479-BEC8-144D-AB40-E1AC4AE497BD}" srcOrd="0" destOrd="0" presId="urn:microsoft.com/office/officeart/2005/8/layout/cycle2"/>
    <dgm:cxn modelId="{FB356FEE-3821-4BBC-A6C7-42AFFF920DAE}" type="presOf" srcId="{D129BB61-7A51-CC4D-AB90-381B193CB586}" destId="{2DE8A485-E218-6B46-B88A-BE32145C32A1}" srcOrd="1" destOrd="0" presId="urn:microsoft.com/office/officeart/2005/8/layout/cycle2"/>
    <dgm:cxn modelId="{264C15E8-9E67-4A9D-A39D-ACBB7037AAEF}" type="presOf" srcId="{48B3A1F7-BAEA-D743-B9C2-DAEAB574A183}" destId="{C7D2E8F7-A33F-A74D-B46B-0B3A443FC6C9}" srcOrd="1" destOrd="0" presId="urn:microsoft.com/office/officeart/2005/8/layout/cycle2"/>
    <dgm:cxn modelId="{50F6861D-5CA1-4106-B59C-D9C83C17CECB}" type="presOf" srcId="{BE795F17-DE32-974F-B660-CD17CB8B841B}" destId="{862F9AEF-5E1E-9642-BE45-F582EDC6808F}" srcOrd="0"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FA0C9F60-A428-4ACF-BBA5-C924B1729269}" type="presOf" srcId="{D129BB61-7A51-CC4D-AB90-381B193CB586}" destId="{01396960-655A-3744-85D2-DE579F93C82C}" srcOrd="0" destOrd="0" presId="urn:microsoft.com/office/officeart/2005/8/layout/cycle2"/>
    <dgm:cxn modelId="{036C3BC5-4BC0-4C40-81B3-33074DC034BA}" type="presOf" srcId="{1962CB1C-F7F0-DC4B-A489-6492685EEA0E}" destId="{71EBB680-1BDB-E740-BB00-012B592A278C}"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61B4AF81-6CB5-4B18-8E6C-1B5EB53DCBD7}" type="presOf" srcId="{7C6D9687-96DA-BB45-9E86-5C6DD8ACB60E}" destId="{2C052A8B-8667-5D4E-9E23-540C34E289F7}" srcOrd="0" destOrd="0" presId="urn:microsoft.com/office/officeart/2005/8/layout/cycle2"/>
    <dgm:cxn modelId="{6CBDA96A-7A9A-4800-9D65-C5C963421C47}" type="presOf" srcId="{3023EC69-F1BC-114F-9F9E-508A741C5BBC}" destId="{1740DC33-5B5D-A84C-9EAE-C5759B5FFF48}" srcOrd="0" destOrd="0" presId="urn:microsoft.com/office/officeart/2005/8/layout/cycle2"/>
    <dgm:cxn modelId="{7F24E052-F29B-47E0-8D12-993DA52A9D2C}" type="presOf" srcId="{8507208D-6965-5A4C-A81A-94788B834BAA}" destId="{49ECB21A-4E31-E04B-BFD6-3ACA7E4CAB76}" srcOrd="0" destOrd="0" presId="urn:microsoft.com/office/officeart/2005/8/layout/cycle2"/>
    <dgm:cxn modelId="{DFF66C49-C3EF-40FA-9351-4E3BD5ABB9CD}" type="presOf" srcId="{3023EC69-F1BC-114F-9F9E-508A741C5BBC}" destId="{ADC91213-B676-8E4E-A4B7-E34FFFB27F51}" srcOrd="1" destOrd="0" presId="urn:microsoft.com/office/officeart/2005/8/layout/cycle2"/>
    <dgm:cxn modelId="{FE0D55D2-BD0B-4955-B11D-A07EB5DA0262}" type="presOf" srcId="{48B3A1F7-BAEA-D743-B9C2-DAEAB574A183}" destId="{17408649-C7B1-1A4D-9731-768C93386F3E}" srcOrd="0" destOrd="0" presId="urn:microsoft.com/office/officeart/2005/8/layout/cycle2"/>
    <dgm:cxn modelId="{DEED95B1-28AF-4DC2-86E3-6A870E675E9E}" type="presOf" srcId="{09CCF928-0A1C-6348-BBE9-A9957946BF94}" destId="{6DF089AC-6EF8-9C48-AA17-5456F413A54A}" srcOrd="1" destOrd="0" presId="urn:microsoft.com/office/officeart/2005/8/layout/cycle2"/>
    <dgm:cxn modelId="{1EF964CA-BD06-4EB2-A29D-A2579AA7BCCB}" type="presOf" srcId="{FC384BB1-13D2-934F-9DA6-02549C336D14}" destId="{C263CD6C-731F-7A4B-953E-9064F7C731BB}"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5C65D1B9-3217-A448-8C0C-FFB6D763F903}" srcId="{1A19D4E5-5E90-A841-82CE-D540F10E80FB}" destId="{1962CB1C-F7F0-DC4B-A489-6492685EEA0E}" srcOrd="3" destOrd="0" parTransId="{619AF826-8600-E546-9811-DCF6DC0E828A}" sibTransId="{09CCF928-0A1C-6348-BBE9-A9957946BF94}"/>
    <dgm:cxn modelId="{C3A42D3C-6C0A-4592-89CF-DB151B8C6F2B}" type="presOf" srcId="{1A19D4E5-5E90-A841-82CE-D540F10E80FB}" destId="{D824FC22-DA56-E840-BCEB-7E293DAD796D}" srcOrd="0" destOrd="0" presId="urn:microsoft.com/office/officeart/2005/8/layout/cycle2"/>
    <dgm:cxn modelId="{DD240165-555C-8D4A-947E-43C24F42B102}" srcId="{1A19D4E5-5E90-A841-82CE-D540F10E80FB}" destId="{BE795F17-DE32-974F-B660-CD17CB8B841B}" srcOrd="4" destOrd="0" parTransId="{64E3EB1A-6BEE-804D-8153-B9736015FB35}" sibTransId="{48B3A1F7-BAEA-D743-B9C2-DAEAB574A183}"/>
    <dgm:cxn modelId="{09FFB774-AC9E-4A93-A734-12EBD7328320}" type="presParOf" srcId="{D824FC22-DA56-E840-BCEB-7E293DAD796D}" destId="{C263CD6C-731F-7A4B-953E-9064F7C731BB}" srcOrd="0" destOrd="0" presId="urn:microsoft.com/office/officeart/2005/8/layout/cycle2"/>
    <dgm:cxn modelId="{AF720918-155B-412D-B361-75899F28378F}" type="presParOf" srcId="{D824FC22-DA56-E840-BCEB-7E293DAD796D}" destId="{01396960-655A-3744-85D2-DE579F93C82C}" srcOrd="1" destOrd="0" presId="urn:microsoft.com/office/officeart/2005/8/layout/cycle2"/>
    <dgm:cxn modelId="{0D32CB37-E0E5-4E5C-B0B3-1EDCF512EE9F}" type="presParOf" srcId="{01396960-655A-3744-85D2-DE579F93C82C}" destId="{2DE8A485-E218-6B46-B88A-BE32145C32A1}" srcOrd="0" destOrd="0" presId="urn:microsoft.com/office/officeart/2005/8/layout/cycle2"/>
    <dgm:cxn modelId="{F25CCA85-EFF7-4EC2-B28E-27C8AA8C0F9C}" type="presParOf" srcId="{D824FC22-DA56-E840-BCEB-7E293DAD796D}" destId="{2F9D711D-25C7-CD4A-B0E5-6B79BB264B74}" srcOrd="2" destOrd="0" presId="urn:microsoft.com/office/officeart/2005/8/layout/cycle2"/>
    <dgm:cxn modelId="{C72470FA-5108-404D-A42B-320F07F3158A}" type="presParOf" srcId="{D824FC22-DA56-E840-BCEB-7E293DAD796D}" destId="{2C052A8B-8667-5D4E-9E23-540C34E289F7}" srcOrd="3" destOrd="0" presId="urn:microsoft.com/office/officeart/2005/8/layout/cycle2"/>
    <dgm:cxn modelId="{4CA26BC7-0A73-47A2-B23E-E22A9C0DEBF9}" type="presParOf" srcId="{2C052A8B-8667-5D4E-9E23-540C34E289F7}" destId="{0E313605-4041-F64C-A51D-7FEAEC59674E}" srcOrd="0" destOrd="0" presId="urn:microsoft.com/office/officeart/2005/8/layout/cycle2"/>
    <dgm:cxn modelId="{FEBC256F-4EA7-4ECB-A0ED-EB9CCE1AFCAB}" type="presParOf" srcId="{D824FC22-DA56-E840-BCEB-7E293DAD796D}" destId="{49ECB21A-4E31-E04B-BFD6-3ACA7E4CAB76}" srcOrd="4" destOrd="0" presId="urn:microsoft.com/office/officeart/2005/8/layout/cycle2"/>
    <dgm:cxn modelId="{D7CCC7F6-1B0B-44F2-ACAD-A6730CC97722}" type="presParOf" srcId="{D824FC22-DA56-E840-BCEB-7E293DAD796D}" destId="{1740DC33-5B5D-A84C-9EAE-C5759B5FFF48}" srcOrd="5" destOrd="0" presId="urn:microsoft.com/office/officeart/2005/8/layout/cycle2"/>
    <dgm:cxn modelId="{6E10A451-0BC7-48A6-96A9-EB53A9E18C0D}" type="presParOf" srcId="{1740DC33-5B5D-A84C-9EAE-C5759B5FFF48}" destId="{ADC91213-B676-8E4E-A4B7-E34FFFB27F51}" srcOrd="0" destOrd="0" presId="urn:microsoft.com/office/officeart/2005/8/layout/cycle2"/>
    <dgm:cxn modelId="{5E88FDF9-4B62-477C-A1BB-00BF51F8EB85}" type="presParOf" srcId="{D824FC22-DA56-E840-BCEB-7E293DAD796D}" destId="{71EBB680-1BDB-E740-BB00-012B592A278C}" srcOrd="6" destOrd="0" presId="urn:microsoft.com/office/officeart/2005/8/layout/cycle2"/>
    <dgm:cxn modelId="{76C40824-0130-4BE3-9C88-3214B48ABD2D}" type="presParOf" srcId="{D824FC22-DA56-E840-BCEB-7E293DAD796D}" destId="{D14E6479-BEC8-144D-AB40-E1AC4AE497BD}" srcOrd="7" destOrd="0" presId="urn:microsoft.com/office/officeart/2005/8/layout/cycle2"/>
    <dgm:cxn modelId="{DF725C1A-D900-42D3-8137-51CD36DDD68D}" type="presParOf" srcId="{D14E6479-BEC8-144D-AB40-E1AC4AE497BD}" destId="{6DF089AC-6EF8-9C48-AA17-5456F413A54A}" srcOrd="0" destOrd="0" presId="urn:microsoft.com/office/officeart/2005/8/layout/cycle2"/>
    <dgm:cxn modelId="{0F361939-1C5C-4F2A-899E-428C948D6581}" type="presParOf" srcId="{D824FC22-DA56-E840-BCEB-7E293DAD796D}" destId="{862F9AEF-5E1E-9642-BE45-F582EDC6808F}" srcOrd="8" destOrd="0" presId="urn:microsoft.com/office/officeart/2005/8/layout/cycle2"/>
    <dgm:cxn modelId="{1F997975-65B7-4EF8-8617-2FE8E07BB6E5}" type="presParOf" srcId="{D824FC22-DA56-E840-BCEB-7E293DAD796D}" destId="{17408649-C7B1-1A4D-9731-768C93386F3E}" srcOrd="9" destOrd="0" presId="urn:microsoft.com/office/officeart/2005/8/layout/cycle2"/>
    <dgm:cxn modelId="{4D917123-06DC-4021-A70F-87DA35AB0E3A}"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3" csCatId="colorful" phldr="1"/>
      <dgm:spPr/>
      <dgm:t>
        <a:bodyPr/>
        <a:lstStyle/>
        <a:p>
          <a:endParaRPr lang="en-US"/>
        </a:p>
      </dgm:t>
    </dgm:pt>
    <dgm:pt modelId="{FC384BB1-13D2-934F-9DA6-02549C336D14}">
      <dgm:prSet phldrT="[Text]" custT="1"/>
      <dgm:spPr>
        <a:xfrm>
          <a:off x="2434828" y="401"/>
          <a:ext cx="1226343" cy="1226343"/>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A7020403-8E11-464B-AF74-C21F58427EA2}" type="presOf" srcId="{1962CB1C-F7F0-DC4B-A489-6492685EEA0E}" destId="{71EBB680-1BDB-E740-BB00-012B592A278C}" srcOrd="0" destOrd="0" presId="urn:microsoft.com/office/officeart/2005/8/layout/cycle2"/>
    <dgm:cxn modelId="{64E92094-590A-4EBC-ADA4-F8448E277F9B}" type="presOf" srcId="{8507208D-6965-5A4C-A81A-94788B834BAA}" destId="{49ECB21A-4E31-E04B-BFD6-3ACA7E4CAB76}" srcOrd="0" destOrd="0" presId="urn:microsoft.com/office/officeart/2005/8/layout/cycle2"/>
    <dgm:cxn modelId="{A6470E2B-49F6-4766-A6B8-BC22E9F7CD47}" type="presOf" srcId="{1A19D4E5-5E90-A841-82CE-D540F10E80FB}" destId="{D824FC22-DA56-E840-BCEB-7E293DAD796D}" srcOrd="0" destOrd="0" presId="urn:microsoft.com/office/officeart/2005/8/layout/cycle2"/>
    <dgm:cxn modelId="{3F00A973-8CC1-4B19-84F3-C8FD2CB5D096}" type="presOf" srcId="{7C6D9687-96DA-BB45-9E86-5C6DD8ACB60E}" destId="{2C052A8B-8667-5D4E-9E23-540C34E289F7}" srcOrd="0" destOrd="0" presId="urn:microsoft.com/office/officeart/2005/8/layout/cycle2"/>
    <dgm:cxn modelId="{12585912-4B54-44C8-9039-30E58D370A71}" type="presOf" srcId="{BE795F17-DE32-974F-B660-CD17CB8B841B}" destId="{862F9AEF-5E1E-9642-BE45-F582EDC6808F}" srcOrd="0"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39CCCA09-B11A-4D10-AA83-056175E3A960}" type="presOf" srcId="{D129BB61-7A51-CC4D-AB90-381B193CB586}" destId="{01396960-655A-3744-85D2-DE579F93C82C}" srcOrd="0" destOrd="0" presId="urn:microsoft.com/office/officeart/2005/8/layout/cycle2"/>
    <dgm:cxn modelId="{D8182176-6787-4EBA-87E5-A050D322DEF0}" type="presOf" srcId="{3023EC69-F1BC-114F-9F9E-508A741C5BBC}" destId="{1740DC33-5B5D-A84C-9EAE-C5759B5FFF48}" srcOrd="0" destOrd="0" presId="urn:microsoft.com/office/officeart/2005/8/layout/cycle2"/>
    <dgm:cxn modelId="{C1BD0EBA-53C9-49F8-B0A3-9A4DAFC9DBB5}" type="presOf" srcId="{61C8F133-75E4-184A-B668-543FC3121048}" destId="{2F9D711D-25C7-CD4A-B0E5-6B79BB264B74}" srcOrd="0" destOrd="0" presId="urn:microsoft.com/office/officeart/2005/8/layout/cycle2"/>
    <dgm:cxn modelId="{C5083D5C-93B0-428A-B8B8-B4C44A6320BB}" type="presOf" srcId="{3023EC69-F1BC-114F-9F9E-508A741C5BBC}" destId="{ADC91213-B676-8E4E-A4B7-E34FFFB27F51}" srcOrd="1" destOrd="0" presId="urn:microsoft.com/office/officeart/2005/8/layout/cycle2"/>
    <dgm:cxn modelId="{0F1C103A-E082-4AD9-95F4-4E6992E96B6F}" type="presOf" srcId="{48B3A1F7-BAEA-D743-B9C2-DAEAB574A183}" destId="{C7D2E8F7-A33F-A74D-B46B-0B3A443FC6C9}" srcOrd="1"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DD240165-555C-8D4A-947E-43C24F42B102}" srcId="{1A19D4E5-5E90-A841-82CE-D540F10E80FB}" destId="{BE795F17-DE32-974F-B660-CD17CB8B841B}" srcOrd="4" destOrd="0" parTransId="{64E3EB1A-6BEE-804D-8153-B9736015FB35}" sibTransId="{48B3A1F7-BAEA-D743-B9C2-DAEAB574A183}"/>
    <dgm:cxn modelId="{D98C1C10-9468-418D-BCF6-6B2AF177342C}" type="presOf" srcId="{7C6D9687-96DA-BB45-9E86-5C6DD8ACB60E}" destId="{0E313605-4041-F64C-A51D-7FEAEC59674E}" srcOrd="1" destOrd="0" presId="urn:microsoft.com/office/officeart/2005/8/layout/cycle2"/>
    <dgm:cxn modelId="{3D6F99A8-74AB-4E25-94EC-970FC2519EFE}" type="presOf" srcId="{D129BB61-7A51-CC4D-AB90-381B193CB586}" destId="{2DE8A485-E218-6B46-B88A-BE32145C32A1}" srcOrd="1"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DBEEC979-142E-4523-BB94-F14F38C9CE6F}" type="presOf" srcId="{09CCF928-0A1C-6348-BBE9-A9957946BF94}" destId="{D14E6479-BEC8-144D-AB40-E1AC4AE497BD}" srcOrd="0"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3E4B416A-3CBC-443C-85BD-0BF2D221E92B}" type="presOf" srcId="{FC384BB1-13D2-934F-9DA6-02549C336D14}" destId="{C263CD6C-731F-7A4B-953E-9064F7C731BB}" srcOrd="0" destOrd="0" presId="urn:microsoft.com/office/officeart/2005/8/layout/cycle2"/>
    <dgm:cxn modelId="{EEC3E41E-ACD4-4EF7-8F97-19032C4C2892}" type="presOf" srcId="{48B3A1F7-BAEA-D743-B9C2-DAEAB574A183}" destId="{17408649-C7B1-1A4D-9731-768C93386F3E}" srcOrd="0" destOrd="0" presId="urn:microsoft.com/office/officeart/2005/8/layout/cycle2"/>
    <dgm:cxn modelId="{5958173D-929E-4FFD-A22D-A35C44C89DB2}" type="presOf" srcId="{09CCF928-0A1C-6348-BBE9-A9957946BF94}" destId="{6DF089AC-6EF8-9C48-AA17-5456F413A54A}" srcOrd="1" destOrd="0" presId="urn:microsoft.com/office/officeart/2005/8/layout/cycle2"/>
    <dgm:cxn modelId="{284CE6A8-124E-407B-AFA4-191F36BC2DC9}" type="presParOf" srcId="{D824FC22-DA56-E840-BCEB-7E293DAD796D}" destId="{C263CD6C-731F-7A4B-953E-9064F7C731BB}" srcOrd="0" destOrd="0" presId="urn:microsoft.com/office/officeart/2005/8/layout/cycle2"/>
    <dgm:cxn modelId="{A7EBD2B8-67C8-464E-9396-414F053CEB6D}" type="presParOf" srcId="{D824FC22-DA56-E840-BCEB-7E293DAD796D}" destId="{01396960-655A-3744-85D2-DE579F93C82C}" srcOrd="1" destOrd="0" presId="urn:microsoft.com/office/officeart/2005/8/layout/cycle2"/>
    <dgm:cxn modelId="{DAD213E1-4CC3-4633-9667-E32F03278417}" type="presParOf" srcId="{01396960-655A-3744-85D2-DE579F93C82C}" destId="{2DE8A485-E218-6B46-B88A-BE32145C32A1}" srcOrd="0" destOrd="0" presId="urn:microsoft.com/office/officeart/2005/8/layout/cycle2"/>
    <dgm:cxn modelId="{6CF322C8-6031-435D-A680-6B32225991EC}" type="presParOf" srcId="{D824FC22-DA56-E840-BCEB-7E293DAD796D}" destId="{2F9D711D-25C7-CD4A-B0E5-6B79BB264B74}" srcOrd="2" destOrd="0" presId="urn:microsoft.com/office/officeart/2005/8/layout/cycle2"/>
    <dgm:cxn modelId="{BE6BF8B1-D788-468E-B80C-0EFAB2432952}" type="presParOf" srcId="{D824FC22-DA56-E840-BCEB-7E293DAD796D}" destId="{2C052A8B-8667-5D4E-9E23-540C34E289F7}" srcOrd="3" destOrd="0" presId="urn:microsoft.com/office/officeart/2005/8/layout/cycle2"/>
    <dgm:cxn modelId="{C518961A-0D81-47AB-9B42-45F65D59B1E1}" type="presParOf" srcId="{2C052A8B-8667-5D4E-9E23-540C34E289F7}" destId="{0E313605-4041-F64C-A51D-7FEAEC59674E}" srcOrd="0" destOrd="0" presId="urn:microsoft.com/office/officeart/2005/8/layout/cycle2"/>
    <dgm:cxn modelId="{1769C92B-7E90-4E2C-986C-EA1050D66E70}" type="presParOf" srcId="{D824FC22-DA56-E840-BCEB-7E293DAD796D}" destId="{49ECB21A-4E31-E04B-BFD6-3ACA7E4CAB76}" srcOrd="4" destOrd="0" presId="urn:microsoft.com/office/officeart/2005/8/layout/cycle2"/>
    <dgm:cxn modelId="{1F7A6F35-A039-4FE9-B765-0C3C36713256}" type="presParOf" srcId="{D824FC22-DA56-E840-BCEB-7E293DAD796D}" destId="{1740DC33-5B5D-A84C-9EAE-C5759B5FFF48}" srcOrd="5" destOrd="0" presId="urn:microsoft.com/office/officeart/2005/8/layout/cycle2"/>
    <dgm:cxn modelId="{3749E1B6-E7A8-48FE-81C9-3A345F4A6F23}" type="presParOf" srcId="{1740DC33-5B5D-A84C-9EAE-C5759B5FFF48}" destId="{ADC91213-B676-8E4E-A4B7-E34FFFB27F51}" srcOrd="0" destOrd="0" presId="urn:microsoft.com/office/officeart/2005/8/layout/cycle2"/>
    <dgm:cxn modelId="{C20796FC-4F78-45EC-8A69-8D4535ADE5CE}" type="presParOf" srcId="{D824FC22-DA56-E840-BCEB-7E293DAD796D}" destId="{71EBB680-1BDB-E740-BB00-012B592A278C}" srcOrd="6" destOrd="0" presId="urn:microsoft.com/office/officeart/2005/8/layout/cycle2"/>
    <dgm:cxn modelId="{F0C53A2B-E3F7-490A-9770-726FBA549F05}" type="presParOf" srcId="{D824FC22-DA56-E840-BCEB-7E293DAD796D}" destId="{D14E6479-BEC8-144D-AB40-E1AC4AE497BD}" srcOrd="7" destOrd="0" presId="urn:microsoft.com/office/officeart/2005/8/layout/cycle2"/>
    <dgm:cxn modelId="{1DE1FC18-41B4-42C2-AEA9-4C0808D9F798}" type="presParOf" srcId="{D14E6479-BEC8-144D-AB40-E1AC4AE497BD}" destId="{6DF089AC-6EF8-9C48-AA17-5456F413A54A}" srcOrd="0" destOrd="0" presId="urn:microsoft.com/office/officeart/2005/8/layout/cycle2"/>
    <dgm:cxn modelId="{10F366C4-BA66-4C64-806C-EA209BF57459}" type="presParOf" srcId="{D824FC22-DA56-E840-BCEB-7E293DAD796D}" destId="{862F9AEF-5E1E-9642-BE45-F582EDC6808F}" srcOrd="8" destOrd="0" presId="urn:microsoft.com/office/officeart/2005/8/layout/cycle2"/>
    <dgm:cxn modelId="{6E76F2AC-B622-43CE-980C-E556E390CC5E}" type="presParOf" srcId="{D824FC22-DA56-E840-BCEB-7E293DAD796D}" destId="{17408649-C7B1-1A4D-9731-768C93386F3E}" srcOrd="9" destOrd="0" presId="urn:microsoft.com/office/officeart/2005/8/layout/cycle2"/>
    <dgm:cxn modelId="{C3DA792C-8989-4262-A9F2-5CC565A5BE81}"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4" csCatId="colorful" phldr="1"/>
      <dgm:spPr/>
      <dgm:t>
        <a:bodyPr/>
        <a:lstStyle/>
        <a:p>
          <a:endParaRPr lang="en-US"/>
        </a:p>
      </dgm:t>
    </dgm:pt>
    <dgm:pt modelId="{FC384BB1-13D2-934F-9DA6-02549C336D14}">
      <dgm:prSet phldrT="[Text]" custT="1"/>
      <dgm:spPr>
        <a:xfrm>
          <a:off x="2434828" y="401"/>
          <a:ext cx="1226343" cy="1226343"/>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E0237F10-1A0F-4209-894E-4F080221CA57}" type="presOf" srcId="{1A19D4E5-5E90-A841-82CE-D540F10E80FB}" destId="{D824FC22-DA56-E840-BCEB-7E293DAD796D}" srcOrd="0" destOrd="0" presId="urn:microsoft.com/office/officeart/2005/8/layout/cycle2"/>
    <dgm:cxn modelId="{D365C8B6-1696-4547-A5BC-CFD6596EB353}" type="presOf" srcId="{7C6D9687-96DA-BB45-9E86-5C6DD8ACB60E}" destId="{0E313605-4041-F64C-A51D-7FEAEC59674E}" srcOrd="1"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663014CA-0987-405B-BE75-5EADE65B98CB}" type="presOf" srcId="{BE795F17-DE32-974F-B660-CD17CB8B841B}" destId="{862F9AEF-5E1E-9642-BE45-F582EDC6808F}" srcOrd="0" destOrd="0" presId="urn:microsoft.com/office/officeart/2005/8/layout/cycle2"/>
    <dgm:cxn modelId="{82FDE0E6-5BDF-4747-99A0-ED3117EA6F81}" type="presOf" srcId="{48B3A1F7-BAEA-D743-B9C2-DAEAB574A183}" destId="{C7D2E8F7-A33F-A74D-B46B-0B3A443FC6C9}" srcOrd="1" destOrd="0" presId="urn:microsoft.com/office/officeart/2005/8/layout/cycle2"/>
    <dgm:cxn modelId="{56F35013-E29D-4944-A765-2BA25B680997}" type="presOf" srcId="{1962CB1C-F7F0-DC4B-A489-6492685EEA0E}" destId="{71EBB680-1BDB-E740-BB00-012B592A278C}" srcOrd="0" destOrd="0" presId="urn:microsoft.com/office/officeart/2005/8/layout/cycle2"/>
    <dgm:cxn modelId="{940CAAF6-9612-4251-BC42-A8663F6D5413}" type="presOf" srcId="{D129BB61-7A51-CC4D-AB90-381B193CB586}" destId="{01396960-655A-3744-85D2-DE579F93C82C}" srcOrd="0" destOrd="0" presId="urn:microsoft.com/office/officeart/2005/8/layout/cycle2"/>
    <dgm:cxn modelId="{40F178C2-3929-461A-AB43-E4FA04C3F2A7}" type="presOf" srcId="{48B3A1F7-BAEA-D743-B9C2-DAEAB574A183}" destId="{17408649-C7B1-1A4D-9731-768C93386F3E}"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3DC4E433-3E47-41FC-B275-33990791E91A}" type="presOf" srcId="{FC384BB1-13D2-934F-9DA6-02549C336D14}" destId="{C263CD6C-731F-7A4B-953E-9064F7C731BB}" srcOrd="0" destOrd="0" presId="urn:microsoft.com/office/officeart/2005/8/layout/cycle2"/>
    <dgm:cxn modelId="{DD240165-555C-8D4A-947E-43C24F42B102}" srcId="{1A19D4E5-5E90-A841-82CE-D540F10E80FB}" destId="{BE795F17-DE32-974F-B660-CD17CB8B841B}" srcOrd="4" destOrd="0" parTransId="{64E3EB1A-6BEE-804D-8153-B9736015FB35}" sibTransId="{48B3A1F7-BAEA-D743-B9C2-DAEAB574A183}"/>
    <dgm:cxn modelId="{93008E41-CDA1-42E2-B82E-48489A7C9659}" type="presOf" srcId="{3023EC69-F1BC-114F-9F9E-508A741C5BBC}" destId="{1740DC33-5B5D-A84C-9EAE-C5759B5FFF48}" srcOrd="0" destOrd="0" presId="urn:microsoft.com/office/officeart/2005/8/layout/cycle2"/>
    <dgm:cxn modelId="{F9DD0ED6-D6E5-473B-826D-AFCC744B2F15}" type="presOf" srcId="{7C6D9687-96DA-BB45-9E86-5C6DD8ACB60E}" destId="{2C052A8B-8667-5D4E-9E23-540C34E289F7}" srcOrd="0" destOrd="0" presId="urn:microsoft.com/office/officeart/2005/8/layout/cycle2"/>
    <dgm:cxn modelId="{5F5BF78E-DC08-44BF-912E-4547AF885AF0}" type="presOf" srcId="{D129BB61-7A51-CC4D-AB90-381B193CB586}" destId="{2DE8A485-E218-6B46-B88A-BE32145C32A1}" srcOrd="1" destOrd="0" presId="urn:microsoft.com/office/officeart/2005/8/layout/cycle2"/>
    <dgm:cxn modelId="{7B14C24D-FEC6-4927-94BE-043295A982CF}" type="presOf" srcId="{61C8F133-75E4-184A-B668-543FC3121048}" destId="{2F9D711D-25C7-CD4A-B0E5-6B79BB264B74}" srcOrd="0" destOrd="0" presId="urn:microsoft.com/office/officeart/2005/8/layout/cycle2"/>
    <dgm:cxn modelId="{2BA698E7-130D-4950-9BB4-C668844C2940}" type="presOf" srcId="{8507208D-6965-5A4C-A81A-94788B834BAA}" destId="{49ECB21A-4E31-E04B-BFD6-3ACA7E4CAB76}"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8835545A-8C87-4968-A905-C167567C440D}" type="presOf" srcId="{3023EC69-F1BC-114F-9F9E-508A741C5BBC}" destId="{ADC91213-B676-8E4E-A4B7-E34FFFB27F51}" srcOrd="1" destOrd="0" presId="urn:microsoft.com/office/officeart/2005/8/layout/cycle2"/>
    <dgm:cxn modelId="{5C512A66-974B-4B0C-8760-2582F2FFA4F3}" type="presOf" srcId="{09CCF928-0A1C-6348-BBE9-A9957946BF94}" destId="{6DF089AC-6EF8-9C48-AA17-5456F413A54A}" srcOrd="1"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7A48F087-9319-4B05-AAEB-31BCC8B86DB7}" type="presOf" srcId="{09CCF928-0A1C-6348-BBE9-A9957946BF94}" destId="{D14E6479-BEC8-144D-AB40-E1AC4AE497BD}" srcOrd="0" destOrd="0" presId="urn:microsoft.com/office/officeart/2005/8/layout/cycle2"/>
    <dgm:cxn modelId="{A90578A8-AC1E-4D2D-875C-1808F7848479}" type="presParOf" srcId="{D824FC22-DA56-E840-BCEB-7E293DAD796D}" destId="{C263CD6C-731F-7A4B-953E-9064F7C731BB}" srcOrd="0" destOrd="0" presId="urn:microsoft.com/office/officeart/2005/8/layout/cycle2"/>
    <dgm:cxn modelId="{62A3389A-1007-482D-99CE-EB455526B08A}" type="presParOf" srcId="{D824FC22-DA56-E840-BCEB-7E293DAD796D}" destId="{01396960-655A-3744-85D2-DE579F93C82C}" srcOrd="1" destOrd="0" presId="urn:microsoft.com/office/officeart/2005/8/layout/cycle2"/>
    <dgm:cxn modelId="{C58CED3E-F469-41D1-AA08-E67B77F0D20D}" type="presParOf" srcId="{01396960-655A-3744-85D2-DE579F93C82C}" destId="{2DE8A485-E218-6B46-B88A-BE32145C32A1}" srcOrd="0" destOrd="0" presId="urn:microsoft.com/office/officeart/2005/8/layout/cycle2"/>
    <dgm:cxn modelId="{8A491CBF-E75F-4BB5-B03C-7D03408153E4}" type="presParOf" srcId="{D824FC22-DA56-E840-BCEB-7E293DAD796D}" destId="{2F9D711D-25C7-CD4A-B0E5-6B79BB264B74}" srcOrd="2" destOrd="0" presId="urn:microsoft.com/office/officeart/2005/8/layout/cycle2"/>
    <dgm:cxn modelId="{67B79A77-65A3-40B4-BE4A-270F1323EBC3}" type="presParOf" srcId="{D824FC22-DA56-E840-BCEB-7E293DAD796D}" destId="{2C052A8B-8667-5D4E-9E23-540C34E289F7}" srcOrd="3" destOrd="0" presId="urn:microsoft.com/office/officeart/2005/8/layout/cycle2"/>
    <dgm:cxn modelId="{E4D2616E-BF91-4747-B9A6-788B280FA46D}" type="presParOf" srcId="{2C052A8B-8667-5D4E-9E23-540C34E289F7}" destId="{0E313605-4041-F64C-A51D-7FEAEC59674E}" srcOrd="0" destOrd="0" presId="urn:microsoft.com/office/officeart/2005/8/layout/cycle2"/>
    <dgm:cxn modelId="{54400079-6DC6-4EF4-9822-162C2E68B52E}" type="presParOf" srcId="{D824FC22-DA56-E840-BCEB-7E293DAD796D}" destId="{49ECB21A-4E31-E04B-BFD6-3ACA7E4CAB76}" srcOrd="4" destOrd="0" presId="urn:microsoft.com/office/officeart/2005/8/layout/cycle2"/>
    <dgm:cxn modelId="{5A2CB83D-CDC6-4BC5-84A8-57574F9BB4CA}" type="presParOf" srcId="{D824FC22-DA56-E840-BCEB-7E293DAD796D}" destId="{1740DC33-5B5D-A84C-9EAE-C5759B5FFF48}" srcOrd="5" destOrd="0" presId="urn:microsoft.com/office/officeart/2005/8/layout/cycle2"/>
    <dgm:cxn modelId="{DF975424-09E9-4976-AFE4-49A58C00A108}" type="presParOf" srcId="{1740DC33-5B5D-A84C-9EAE-C5759B5FFF48}" destId="{ADC91213-B676-8E4E-A4B7-E34FFFB27F51}" srcOrd="0" destOrd="0" presId="urn:microsoft.com/office/officeart/2005/8/layout/cycle2"/>
    <dgm:cxn modelId="{DA382ED9-BA6D-4593-9544-2454E77075B8}" type="presParOf" srcId="{D824FC22-DA56-E840-BCEB-7E293DAD796D}" destId="{71EBB680-1BDB-E740-BB00-012B592A278C}" srcOrd="6" destOrd="0" presId="urn:microsoft.com/office/officeart/2005/8/layout/cycle2"/>
    <dgm:cxn modelId="{4B81A6DC-7972-447E-8E1A-58FBE6ABB52B}" type="presParOf" srcId="{D824FC22-DA56-E840-BCEB-7E293DAD796D}" destId="{D14E6479-BEC8-144D-AB40-E1AC4AE497BD}" srcOrd="7" destOrd="0" presId="urn:microsoft.com/office/officeart/2005/8/layout/cycle2"/>
    <dgm:cxn modelId="{5B45B544-38BD-431F-B643-65DF39229F7D}" type="presParOf" srcId="{D14E6479-BEC8-144D-AB40-E1AC4AE497BD}" destId="{6DF089AC-6EF8-9C48-AA17-5456F413A54A}" srcOrd="0" destOrd="0" presId="urn:microsoft.com/office/officeart/2005/8/layout/cycle2"/>
    <dgm:cxn modelId="{DF699A46-4118-4ECB-9551-32405147E097}" type="presParOf" srcId="{D824FC22-DA56-E840-BCEB-7E293DAD796D}" destId="{862F9AEF-5E1E-9642-BE45-F582EDC6808F}" srcOrd="8" destOrd="0" presId="urn:microsoft.com/office/officeart/2005/8/layout/cycle2"/>
    <dgm:cxn modelId="{21153D78-C0F1-4B29-8368-DC991047DB96}" type="presParOf" srcId="{D824FC22-DA56-E840-BCEB-7E293DAD796D}" destId="{17408649-C7B1-1A4D-9731-768C93386F3E}" srcOrd="9" destOrd="0" presId="urn:microsoft.com/office/officeart/2005/8/layout/cycle2"/>
    <dgm:cxn modelId="{1C8D9B50-D1F9-471D-9ABF-15D059246AC8}"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5" csCatId="colorful" phldr="1"/>
      <dgm:spPr/>
      <dgm:t>
        <a:bodyPr/>
        <a:lstStyle/>
        <a:p>
          <a:endParaRPr lang="en-US"/>
        </a:p>
      </dgm:t>
    </dgm:pt>
    <dgm:pt modelId="{FC384BB1-13D2-934F-9DA6-02549C336D14}">
      <dgm:prSet phldrT="[Text]" custT="1"/>
      <dgm:spPr>
        <a:xfrm>
          <a:off x="2434828" y="401"/>
          <a:ext cx="1226343" cy="1226343"/>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2EDFFB9B-8C5B-4744-A8F1-EBE43BFE3671}" type="presOf" srcId="{3023EC69-F1BC-114F-9F9E-508A741C5BBC}" destId="{ADC91213-B676-8E4E-A4B7-E34FFFB27F51}" srcOrd="1"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D94ADE03-6B71-4B93-B9B1-4D23FAD249C9}" type="presOf" srcId="{FC384BB1-13D2-934F-9DA6-02549C336D14}" destId="{C263CD6C-731F-7A4B-953E-9064F7C731BB}" srcOrd="0" destOrd="0" presId="urn:microsoft.com/office/officeart/2005/8/layout/cycle2"/>
    <dgm:cxn modelId="{F7945494-C242-4B1D-85CF-71F0B582B99A}" type="presOf" srcId="{3023EC69-F1BC-114F-9F9E-508A741C5BBC}" destId="{1740DC33-5B5D-A84C-9EAE-C5759B5FFF48}" srcOrd="0" destOrd="0" presId="urn:microsoft.com/office/officeart/2005/8/layout/cycle2"/>
    <dgm:cxn modelId="{152D90F9-E640-4AFD-86CA-1A8C06B72856}" type="presOf" srcId="{8507208D-6965-5A4C-A81A-94788B834BAA}" destId="{49ECB21A-4E31-E04B-BFD6-3ACA7E4CAB76}" srcOrd="0" destOrd="0" presId="urn:microsoft.com/office/officeart/2005/8/layout/cycle2"/>
    <dgm:cxn modelId="{F2E11EFF-3549-4126-B8BE-906D60DE8C20}" type="presOf" srcId="{61C8F133-75E4-184A-B668-543FC3121048}" destId="{2F9D711D-25C7-CD4A-B0E5-6B79BB264B74}"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3DA51FFE-F88D-4A76-8D84-5708371163F1}" type="presOf" srcId="{7C6D9687-96DA-BB45-9E86-5C6DD8ACB60E}" destId="{2C052A8B-8667-5D4E-9E23-540C34E289F7}" srcOrd="0" destOrd="0" presId="urn:microsoft.com/office/officeart/2005/8/layout/cycle2"/>
    <dgm:cxn modelId="{76D3949F-A194-48E4-BC7F-29E9161A49A9}" type="presOf" srcId="{D129BB61-7A51-CC4D-AB90-381B193CB586}" destId="{2DE8A485-E218-6B46-B88A-BE32145C32A1}" srcOrd="1" destOrd="0" presId="urn:microsoft.com/office/officeart/2005/8/layout/cycle2"/>
    <dgm:cxn modelId="{DD240165-555C-8D4A-947E-43C24F42B102}" srcId="{1A19D4E5-5E90-A841-82CE-D540F10E80FB}" destId="{BE795F17-DE32-974F-B660-CD17CB8B841B}" srcOrd="4" destOrd="0" parTransId="{64E3EB1A-6BEE-804D-8153-B9736015FB35}" sibTransId="{48B3A1F7-BAEA-D743-B9C2-DAEAB574A183}"/>
    <dgm:cxn modelId="{10497C42-A8FB-46FC-8349-A4A992B90A15}" type="presOf" srcId="{48B3A1F7-BAEA-D743-B9C2-DAEAB574A183}" destId="{C7D2E8F7-A33F-A74D-B46B-0B3A443FC6C9}" srcOrd="1" destOrd="0" presId="urn:microsoft.com/office/officeart/2005/8/layout/cycle2"/>
    <dgm:cxn modelId="{45CE1DF2-2228-4EF2-AD29-05AC2235D383}" type="presOf" srcId="{09CCF928-0A1C-6348-BBE9-A9957946BF94}" destId="{D14E6479-BEC8-144D-AB40-E1AC4AE497BD}" srcOrd="0" destOrd="0" presId="urn:microsoft.com/office/officeart/2005/8/layout/cycle2"/>
    <dgm:cxn modelId="{47CC36E8-F206-49F8-B90E-BADA67A32B18}" type="presOf" srcId="{D129BB61-7A51-CC4D-AB90-381B193CB586}" destId="{01396960-655A-3744-85D2-DE579F93C82C}" srcOrd="0" destOrd="0" presId="urn:microsoft.com/office/officeart/2005/8/layout/cycle2"/>
    <dgm:cxn modelId="{070A8666-DD28-423C-8F80-DBE7229EEE18}" type="presOf" srcId="{1A19D4E5-5E90-A841-82CE-D540F10E80FB}" destId="{D824FC22-DA56-E840-BCEB-7E293DAD796D}"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6522EAE4-8157-4720-AC41-6617D250E7CC}" type="presOf" srcId="{BE795F17-DE32-974F-B660-CD17CB8B841B}" destId="{862F9AEF-5E1E-9642-BE45-F582EDC6808F}" srcOrd="0" destOrd="0" presId="urn:microsoft.com/office/officeart/2005/8/layout/cycle2"/>
    <dgm:cxn modelId="{17E4E2BC-8CCC-4ACB-8A7D-ED828642381E}" type="presOf" srcId="{1962CB1C-F7F0-DC4B-A489-6492685EEA0E}" destId="{71EBB680-1BDB-E740-BB00-012B592A278C}" srcOrd="0"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3FBDA41C-1ACC-4829-9A9F-A267BAC0992F}" type="presOf" srcId="{7C6D9687-96DA-BB45-9E86-5C6DD8ACB60E}" destId="{0E313605-4041-F64C-A51D-7FEAEC59674E}" srcOrd="1" destOrd="0" presId="urn:microsoft.com/office/officeart/2005/8/layout/cycle2"/>
    <dgm:cxn modelId="{922361BA-0724-425A-8B22-ED577C4D6138}" type="presOf" srcId="{48B3A1F7-BAEA-D743-B9C2-DAEAB574A183}" destId="{17408649-C7B1-1A4D-9731-768C93386F3E}" srcOrd="0" destOrd="0" presId="urn:microsoft.com/office/officeart/2005/8/layout/cycle2"/>
    <dgm:cxn modelId="{0C8BAF65-0CBD-4D42-81D9-432E602F31CE}" type="presOf" srcId="{09CCF928-0A1C-6348-BBE9-A9957946BF94}" destId="{6DF089AC-6EF8-9C48-AA17-5456F413A54A}" srcOrd="1" destOrd="0" presId="urn:microsoft.com/office/officeart/2005/8/layout/cycle2"/>
    <dgm:cxn modelId="{27498B78-5B66-43E0-81C4-CD37B73F39C3}" type="presParOf" srcId="{D824FC22-DA56-E840-BCEB-7E293DAD796D}" destId="{C263CD6C-731F-7A4B-953E-9064F7C731BB}" srcOrd="0" destOrd="0" presId="urn:microsoft.com/office/officeart/2005/8/layout/cycle2"/>
    <dgm:cxn modelId="{FC2E4A0C-73E6-42BC-B0DD-D5DD84290865}" type="presParOf" srcId="{D824FC22-DA56-E840-BCEB-7E293DAD796D}" destId="{01396960-655A-3744-85D2-DE579F93C82C}" srcOrd="1" destOrd="0" presId="urn:microsoft.com/office/officeart/2005/8/layout/cycle2"/>
    <dgm:cxn modelId="{65D27678-ED66-4174-8C09-27B9AF7C1D86}" type="presParOf" srcId="{01396960-655A-3744-85D2-DE579F93C82C}" destId="{2DE8A485-E218-6B46-B88A-BE32145C32A1}" srcOrd="0" destOrd="0" presId="urn:microsoft.com/office/officeart/2005/8/layout/cycle2"/>
    <dgm:cxn modelId="{F006FAD1-55B1-418B-8303-5A7ED305979E}" type="presParOf" srcId="{D824FC22-DA56-E840-BCEB-7E293DAD796D}" destId="{2F9D711D-25C7-CD4A-B0E5-6B79BB264B74}" srcOrd="2" destOrd="0" presId="urn:microsoft.com/office/officeart/2005/8/layout/cycle2"/>
    <dgm:cxn modelId="{DF0258C4-DAA4-4A42-A7BE-738E5894D9A9}" type="presParOf" srcId="{D824FC22-DA56-E840-BCEB-7E293DAD796D}" destId="{2C052A8B-8667-5D4E-9E23-540C34E289F7}" srcOrd="3" destOrd="0" presId="urn:microsoft.com/office/officeart/2005/8/layout/cycle2"/>
    <dgm:cxn modelId="{E82FC041-143A-439D-BDBC-BF47B9C2F4A7}" type="presParOf" srcId="{2C052A8B-8667-5D4E-9E23-540C34E289F7}" destId="{0E313605-4041-F64C-A51D-7FEAEC59674E}" srcOrd="0" destOrd="0" presId="urn:microsoft.com/office/officeart/2005/8/layout/cycle2"/>
    <dgm:cxn modelId="{FCEF950A-8F1C-4D03-930F-C58AD2CC79D6}" type="presParOf" srcId="{D824FC22-DA56-E840-BCEB-7E293DAD796D}" destId="{49ECB21A-4E31-E04B-BFD6-3ACA7E4CAB76}" srcOrd="4" destOrd="0" presId="urn:microsoft.com/office/officeart/2005/8/layout/cycle2"/>
    <dgm:cxn modelId="{7B1CD937-3C46-4817-9631-39625F722D6A}" type="presParOf" srcId="{D824FC22-DA56-E840-BCEB-7E293DAD796D}" destId="{1740DC33-5B5D-A84C-9EAE-C5759B5FFF48}" srcOrd="5" destOrd="0" presId="urn:microsoft.com/office/officeart/2005/8/layout/cycle2"/>
    <dgm:cxn modelId="{EAF1B6A5-B26F-4A5D-9034-33271548AFFC}" type="presParOf" srcId="{1740DC33-5B5D-A84C-9EAE-C5759B5FFF48}" destId="{ADC91213-B676-8E4E-A4B7-E34FFFB27F51}" srcOrd="0" destOrd="0" presId="urn:microsoft.com/office/officeart/2005/8/layout/cycle2"/>
    <dgm:cxn modelId="{0981DEC5-72D4-4841-A3ED-6187ECEFFD89}" type="presParOf" srcId="{D824FC22-DA56-E840-BCEB-7E293DAD796D}" destId="{71EBB680-1BDB-E740-BB00-012B592A278C}" srcOrd="6" destOrd="0" presId="urn:microsoft.com/office/officeart/2005/8/layout/cycle2"/>
    <dgm:cxn modelId="{2360B724-6BF8-40A0-BECF-7BB3476E6642}" type="presParOf" srcId="{D824FC22-DA56-E840-BCEB-7E293DAD796D}" destId="{D14E6479-BEC8-144D-AB40-E1AC4AE497BD}" srcOrd="7" destOrd="0" presId="urn:microsoft.com/office/officeart/2005/8/layout/cycle2"/>
    <dgm:cxn modelId="{97C02C9C-34EE-4382-8067-9BDB32096E02}" type="presParOf" srcId="{D14E6479-BEC8-144D-AB40-E1AC4AE497BD}" destId="{6DF089AC-6EF8-9C48-AA17-5456F413A54A}" srcOrd="0" destOrd="0" presId="urn:microsoft.com/office/officeart/2005/8/layout/cycle2"/>
    <dgm:cxn modelId="{EF1614A7-A72B-4DF6-B07D-38E7BC9A2A78}" type="presParOf" srcId="{D824FC22-DA56-E840-BCEB-7E293DAD796D}" destId="{862F9AEF-5E1E-9642-BE45-F582EDC6808F}" srcOrd="8" destOrd="0" presId="urn:microsoft.com/office/officeart/2005/8/layout/cycle2"/>
    <dgm:cxn modelId="{478A7109-B421-46C2-A3E2-3DF43A2996C1}" type="presParOf" srcId="{D824FC22-DA56-E840-BCEB-7E293DAD796D}" destId="{17408649-C7B1-1A4D-9731-768C93386F3E}" srcOrd="9" destOrd="0" presId="urn:microsoft.com/office/officeart/2005/8/layout/cycle2"/>
    <dgm:cxn modelId="{79D031AF-01C9-4D0D-875E-3C478FF2846F}"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6" csCatId="colorful" phldr="1"/>
      <dgm:spPr/>
      <dgm:t>
        <a:bodyPr/>
        <a:lstStyle/>
        <a:p>
          <a:endParaRPr lang="en-US"/>
        </a:p>
      </dgm:t>
    </dgm:pt>
    <dgm:pt modelId="{FC384BB1-13D2-934F-9DA6-02549C336D14}">
      <dgm:prSet phldrT="[Text]" custT="1"/>
      <dgm:spPr>
        <a:xfrm>
          <a:off x="2434828" y="401"/>
          <a:ext cx="1226343" cy="1226343"/>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6F991D78-A3DF-41C8-BDB1-3955311BCB59}" type="presOf" srcId="{D129BB61-7A51-CC4D-AB90-381B193CB586}" destId="{2DE8A485-E218-6B46-B88A-BE32145C32A1}" srcOrd="1" destOrd="0" presId="urn:microsoft.com/office/officeart/2005/8/layout/cycle2"/>
    <dgm:cxn modelId="{ED382777-490A-428F-AC7A-D465A7CCE754}" type="presOf" srcId="{7C6D9687-96DA-BB45-9E86-5C6DD8ACB60E}" destId="{2C052A8B-8667-5D4E-9E23-540C34E289F7}" srcOrd="0"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F4ECA7EE-AD48-449E-967D-FD79AE4F6672}" type="presOf" srcId="{7C6D9687-96DA-BB45-9E86-5C6DD8ACB60E}" destId="{0E313605-4041-F64C-A51D-7FEAEC59674E}" srcOrd="1" destOrd="0" presId="urn:microsoft.com/office/officeart/2005/8/layout/cycle2"/>
    <dgm:cxn modelId="{B2A78733-CD3E-40F2-A4B1-57E84F25355F}" type="presOf" srcId="{48B3A1F7-BAEA-D743-B9C2-DAEAB574A183}" destId="{C7D2E8F7-A33F-A74D-B46B-0B3A443FC6C9}" srcOrd="1" destOrd="0" presId="urn:microsoft.com/office/officeart/2005/8/layout/cycle2"/>
    <dgm:cxn modelId="{0195B687-8EDF-415A-BEAB-A270C06934BC}" type="presOf" srcId="{3023EC69-F1BC-114F-9F9E-508A741C5BBC}" destId="{ADC91213-B676-8E4E-A4B7-E34FFFB27F51}" srcOrd="1" destOrd="0" presId="urn:microsoft.com/office/officeart/2005/8/layout/cycle2"/>
    <dgm:cxn modelId="{4836F0D4-0467-412C-A4A1-F18A71B05016}" type="presOf" srcId="{BE795F17-DE32-974F-B660-CD17CB8B841B}" destId="{862F9AEF-5E1E-9642-BE45-F582EDC6808F}"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DD240165-555C-8D4A-947E-43C24F42B102}" srcId="{1A19D4E5-5E90-A841-82CE-D540F10E80FB}" destId="{BE795F17-DE32-974F-B660-CD17CB8B841B}" srcOrd="4" destOrd="0" parTransId="{64E3EB1A-6BEE-804D-8153-B9736015FB35}" sibTransId="{48B3A1F7-BAEA-D743-B9C2-DAEAB574A183}"/>
    <dgm:cxn modelId="{4D519232-386F-4237-BABB-A53F7DAB2CEB}" type="presOf" srcId="{D129BB61-7A51-CC4D-AB90-381B193CB586}" destId="{01396960-655A-3744-85D2-DE579F93C82C}" srcOrd="0" destOrd="0" presId="urn:microsoft.com/office/officeart/2005/8/layout/cycle2"/>
    <dgm:cxn modelId="{B9DAF2AB-7852-4717-8040-7E040F814C92}" type="presOf" srcId="{3023EC69-F1BC-114F-9F9E-508A741C5BBC}" destId="{1740DC33-5B5D-A84C-9EAE-C5759B5FFF48}" srcOrd="0" destOrd="0" presId="urn:microsoft.com/office/officeart/2005/8/layout/cycle2"/>
    <dgm:cxn modelId="{69BEFF92-EE78-4A0E-9440-16F005D1453D}" type="presOf" srcId="{48B3A1F7-BAEA-D743-B9C2-DAEAB574A183}" destId="{17408649-C7B1-1A4D-9731-768C93386F3E}" srcOrd="0" destOrd="0" presId="urn:microsoft.com/office/officeart/2005/8/layout/cycle2"/>
    <dgm:cxn modelId="{0670B881-D19B-473D-9516-78065EEEB6CE}" type="presOf" srcId="{1A19D4E5-5E90-A841-82CE-D540F10E80FB}" destId="{D824FC22-DA56-E840-BCEB-7E293DAD796D}" srcOrd="0" destOrd="0" presId="urn:microsoft.com/office/officeart/2005/8/layout/cycle2"/>
    <dgm:cxn modelId="{9CAD45A8-782F-4811-B84E-8F53B4DB1BC5}" type="presOf" srcId="{09CCF928-0A1C-6348-BBE9-A9957946BF94}" destId="{6DF089AC-6EF8-9C48-AA17-5456F413A54A}" srcOrd="1" destOrd="0" presId="urn:microsoft.com/office/officeart/2005/8/layout/cycle2"/>
    <dgm:cxn modelId="{5493388F-4027-4DED-B228-39878AE819A2}" type="presOf" srcId="{09CCF928-0A1C-6348-BBE9-A9957946BF94}" destId="{D14E6479-BEC8-144D-AB40-E1AC4AE497BD}"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B4B0D11C-DF6C-4517-BF3E-500775401E0F}" type="presOf" srcId="{1962CB1C-F7F0-DC4B-A489-6492685EEA0E}" destId="{71EBB680-1BDB-E740-BB00-012B592A278C}" srcOrd="0" destOrd="0" presId="urn:microsoft.com/office/officeart/2005/8/layout/cycle2"/>
    <dgm:cxn modelId="{611730AB-3F2D-4A8B-B152-70B43EE6EFB7}" type="presOf" srcId="{61C8F133-75E4-184A-B668-543FC3121048}" destId="{2F9D711D-25C7-CD4A-B0E5-6B79BB264B74}" srcOrd="0" destOrd="0" presId="urn:microsoft.com/office/officeart/2005/8/layout/cycle2"/>
    <dgm:cxn modelId="{8BED03A4-DB65-483A-B3D9-5764760DA613}" type="presOf" srcId="{FC384BB1-13D2-934F-9DA6-02549C336D14}" destId="{C263CD6C-731F-7A4B-953E-9064F7C731BB}" srcOrd="0"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19D8BDE1-5BCA-417E-8E74-FA05A61602FE}" type="presOf" srcId="{8507208D-6965-5A4C-A81A-94788B834BAA}" destId="{49ECB21A-4E31-E04B-BFD6-3ACA7E4CAB76}" srcOrd="0" destOrd="0" presId="urn:microsoft.com/office/officeart/2005/8/layout/cycle2"/>
    <dgm:cxn modelId="{4A3210AE-7E8A-4BAE-85FD-97B2BBF090B8}" type="presParOf" srcId="{D824FC22-DA56-E840-BCEB-7E293DAD796D}" destId="{C263CD6C-731F-7A4B-953E-9064F7C731BB}" srcOrd="0" destOrd="0" presId="urn:microsoft.com/office/officeart/2005/8/layout/cycle2"/>
    <dgm:cxn modelId="{A41C37F4-9B20-4997-89F7-7D7BF9C1625D}" type="presParOf" srcId="{D824FC22-DA56-E840-BCEB-7E293DAD796D}" destId="{01396960-655A-3744-85D2-DE579F93C82C}" srcOrd="1" destOrd="0" presId="urn:microsoft.com/office/officeart/2005/8/layout/cycle2"/>
    <dgm:cxn modelId="{7C5B4770-A2D5-43E2-8F8C-EFC548A55143}" type="presParOf" srcId="{01396960-655A-3744-85D2-DE579F93C82C}" destId="{2DE8A485-E218-6B46-B88A-BE32145C32A1}" srcOrd="0" destOrd="0" presId="urn:microsoft.com/office/officeart/2005/8/layout/cycle2"/>
    <dgm:cxn modelId="{C62CEB18-7690-409D-AE18-B0A10221FC1A}" type="presParOf" srcId="{D824FC22-DA56-E840-BCEB-7E293DAD796D}" destId="{2F9D711D-25C7-CD4A-B0E5-6B79BB264B74}" srcOrd="2" destOrd="0" presId="urn:microsoft.com/office/officeart/2005/8/layout/cycle2"/>
    <dgm:cxn modelId="{4F3619E9-F97B-4694-B4E5-E442C76CBBEB}" type="presParOf" srcId="{D824FC22-DA56-E840-BCEB-7E293DAD796D}" destId="{2C052A8B-8667-5D4E-9E23-540C34E289F7}" srcOrd="3" destOrd="0" presId="urn:microsoft.com/office/officeart/2005/8/layout/cycle2"/>
    <dgm:cxn modelId="{2339FC20-AB51-4984-9C97-4320B881E044}" type="presParOf" srcId="{2C052A8B-8667-5D4E-9E23-540C34E289F7}" destId="{0E313605-4041-F64C-A51D-7FEAEC59674E}" srcOrd="0" destOrd="0" presId="urn:microsoft.com/office/officeart/2005/8/layout/cycle2"/>
    <dgm:cxn modelId="{B29E36B5-07C0-45E7-A9B7-03240B0BB07F}" type="presParOf" srcId="{D824FC22-DA56-E840-BCEB-7E293DAD796D}" destId="{49ECB21A-4E31-E04B-BFD6-3ACA7E4CAB76}" srcOrd="4" destOrd="0" presId="urn:microsoft.com/office/officeart/2005/8/layout/cycle2"/>
    <dgm:cxn modelId="{E028A65B-D7D4-4B69-BBDF-0FCFCB949153}" type="presParOf" srcId="{D824FC22-DA56-E840-BCEB-7E293DAD796D}" destId="{1740DC33-5B5D-A84C-9EAE-C5759B5FFF48}" srcOrd="5" destOrd="0" presId="urn:microsoft.com/office/officeart/2005/8/layout/cycle2"/>
    <dgm:cxn modelId="{CA138EFA-D971-4006-A22F-04706089A9DA}" type="presParOf" srcId="{1740DC33-5B5D-A84C-9EAE-C5759B5FFF48}" destId="{ADC91213-B676-8E4E-A4B7-E34FFFB27F51}" srcOrd="0" destOrd="0" presId="urn:microsoft.com/office/officeart/2005/8/layout/cycle2"/>
    <dgm:cxn modelId="{CA8196D7-448A-4BC1-8253-408B8235E473}" type="presParOf" srcId="{D824FC22-DA56-E840-BCEB-7E293DAD796D}" destId="{71EBB680-1BDB-E740-BB00-012B592A278C}" srcOrd="6" destOrd="0" presId="urn:microsoft.com/office/officeart/2005/8/layout/cycle2"/>
    <dgm:cxn modelId="{30187809-C9D1-44B5-975B-7FD118394210}" type="presParOf" srcId="{D824FC22-DA56-E840-BCEB-7E293DAD796D}" destId="{D14E6479-BEC8-144D-AB40-E1AC4AE497BD}" srcOrd="7" destOrd="0" presId="urn:microsoft.com/office/officeart/2005/8/layout/cycle2"/>
    <dgm:cxn modelId="{70CE0848-5D97-421B-8382-0F054053C733}" type="presParOf" srcId="{D14E6479-BEC8-144D-AB40-E1AC4AE497BD}" destId="{6DF089AC-6EF8-9C48-AA17-5456F413A54A}" srcOrd="0" destOrd="0" presId="urn:microsoft.com/office/officeart/2005/8/layout/cycle2"/>
    <dgm:cxn modelId="{246951EF-4303-49D0-B413-FB95C28A7765}" type="presParOf" srcId="{D824FC22-DA56-E840-BCEB-7E293DAD796D}" destId="{862F9AEF-5E1E-9642-BE45-F582EDC6808F}" srcOrd="8" destOrd="0" presId="urn:microsoft.com/office/officeart/2005/8/layout/cycle2"/>
    <dgm:cxn modelId="{AB0D1212-7574-44C7-A993-2254471E9B03}" type="presParOf" srcId="{D824FC22-DA56-E840-BCEB-7E293DAD796D}" destId="{17408649-C7B1-1A4D-9731-768C93386F3E}" srcOrd="9" destOrd="0" presId="urn:microsoft.com/office/officeart/2005/8/layout/cycle2"/>
    <dgm:cxn modelId="{E478609A-C92F-4BCC-9C56-EDA87FAEECFB}"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62FC06-D52D-4FA0-948D-5DCBEFDC2512}"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5223FB8A-25C5-4506-9B34-EEF1BF36614F}">
      <dgm:prSet phldrT="[Text]" custT="1"/>
      <dgm:spPr>
        <a:xfrm>
          <a:off x="4641" y="638995"/>
          <a:ext cx="1295809" cy="518323"/>
        </a:xfr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000" dirty="0" smtClean="0">
              <a:solidFill>
                <a:srgbClr val="FFFFFF"/>
              </a:solidFill>
              <a:latin typeface="Arial" panose="020B0604020202020204"/>
              <a:ea typeface="+mn-ea"/>
              <a:cs typeface="+mn-cs"/>
            </a:rPr>
            <a:t>Solution Development Process</a:t>
          </a:r>
          <a:endParaRPr lang="en-US" sz="1000" dirty="0">
            <a:solidFill>
              <a:srgbClr val="FFFFFF"/>
            </a:solidFill>
            <a:latin typeface="Arial" panose="020B0604020202020204"/>
            <a:ea typeface="+mn-ea"/>
            <a:cs typeface="+mn-cs"/>
          </a:endParaRPr>
        </a:p>
      </dgm:t>
    </dgm:pt>
    <dgm:pt modelId="{B9188B32-4D99-42AD-9AA9-B5BB5934C326}" cxnId="{EFC126A5-9318-4000-A335-28A6DF4ABE4B}" type="parTrans">
      <dgm:prSet/>
      <dgm:spPr/>
      <dgm:t>
        <a:bodyPr/>
        <a:lstStyle/>
        <a:p>
          <a:endParaRPr lang="en-US" sz="2000"/>
        </a:p>
      </dgm:t>
    </dgm:pt>
    <dgm:pt modelId="{7741252B-1E17-4F68-A043-CA8F5A5FF6C3}" cxnId="{EFC126A5-9318-4000-A335-28A6DF4ABE4B}" type="sibTrans">
      <dgm:prSet/>
      <dgm:spPr/>
      <dgm:t>
        <a:bodyPr/>
        <a:lstStyle/>
        <a:p>
          <a:endParaRPr lang="en-US" sz="2000"/>
        </a:p>
      </dgm:t>
    </dgm:pt>
    <dgm:pt modelId="{B47C8CB6-8096-4438-B7AB-685DC8DDB233}">
      <dgm:prSet phldrT="[Text]" custT="1"/>
      <dgm:spPr>
        <a:xfrm>
          <a:off x="2056944"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Requirements</a:t>
          </a:r>
          <a:endParaRPr lang="en-US" sz="800" dirty="0">
            <a:solidFill>
              <a:srgbClr val="000000">
                <a:hueOff val="0"/>
                <a:satOff val="0"/>
                <a:lumOff val="0"/>
                <a:alphaOff val="0"/>
              </a:srgbClr>
            </a:solidFill>
            <a:latin typeface="Arial" panose="020B0604020202020204"/>
            <a:ea typeface="+mn-ea"/>
            <a:cs typeface="+mn-cs"/>
          </a:endParaRPr>
        </a:p>
      </dgm:t>
    </dgm:pt>
    <dgm:pt modelId="{8297296E-6005-4B51-BBB8-49EA92B224A1}" cxnId="{B74EDBD7-622F-4A8E-B36C-BA1792E27082}" type="parTrans">
      <dgm:prSet/>
      <dgm:spPr/>
      <dgm:t>
        <a:bodyPr/>
        <a:lstStyle/>
        <a:p>
          <a:endParaRPr lang="en-US" sz="2000"/>
        </a:p>
      </dgm:t>
    </dgm:pt>
    <dgm:pt modelId="{0A0AFE30-B9A4-4C7E-A99A-0FE9292964D5}" cxnId="{B74EDBD7-622F-4A8E-B36C-BA1792E27082}" type="sibTrans">
      <dgm:prSet/>
      <dgm:spPr/>
      <dgm:t>
        <a:bodyPr/>
        <a:lstStyle/>
        <a:p>
          <a:endParaRPr lang="en-US" sz="2000"/>
        </a:p>
      </dgm:t>
    </dgm:pt>
    <dgm:pt modelId="{2F3F155B-D691-426D-810D-9ACBBD4EE205}">
      <dgm:prSet phldrT="[Text]" custT="1"/>
      <dgm:spPr>
        <a:xfrm>
          <a:off x="4641" y="1229884"/>
          <a:ext cx="1295809" cy="518323"/>
        </a:xfr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000" dirty="0" smtClean="0">
              <a:solidFill>
                <a:srgbClr val="FFFFFF"/>
              </a:solidFill>
              <a:latin typeface="Arial" panose="020B0604020202020204"/>
              <a:ea typeface="+mn-ea"/>
              <a:cs typeface="+mn-cs"/>
            </a:rPr>
            <a:t>Major Deliverables</a:t>
          </a:r>
          <a:endParaRPr lang="en-US" sz="1000" dirty="0">
            <a:solidFill>
              <a:srgbClr val="FFFFFF"/>
            </a:solidFill>
            <a:latin typeface="Arial" panose="020B0604020202020204"/>
            <a:ea typeface="+mn-ea"/>
            <a:cs typeface="+mn-cs"/>
          </a:endParaRPr>
        </a:p>
      </dgm:t>
    </dgm:pt>
    <dgm:pt modelId="{640030A5-FA4F-489F-873E-CF334E245004}" cxnId="{A9A4008A-95D9-42EC-BCB1-66B32E469C54}" type="parTrans">
      <dgm:prSet/>
      <dgm:spPr/>
      <dgm:t>
        <a:bodyPr/>
        <a:lstStyle/>
        <a:p>
          <a:endParaRPr lang="en-US" sz="2000"/>
        </a:p>
      </dgm:t>
    </dgm:pt>
    <dgm:pt modelId="{881D33E1-EDE1-46A9-B599-8C3EBC828689}" cxnId="{A9A4008A-95D9-42EC-BCB1-66B32E469C54}" type="sibTrans">
      <dgm:prSet/>
      <dgm:spPr/>
      <dgm:t>
        <a:bodyPr/>
        <a:lstStyle/>
        <a:p>
          <a:endParaRPr lang="en-US" sz="2000"/>
        </a:p>
      </dgm:t>
    </dgm:pt>
    <dgm:pt modelId="{41AA1BDC-B74C-496D-B17D-F63F7B68363C}">
      <dgm:prSet phldrT="[Text]" custT="1"/>
      <dgm:spPr>
        <a:xfrm>
          <a:off x="1131995"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MRD</a:t>
          </a:r>
          <a:endParaRPr lang="en-US" sz="800" dirty="0">
            <a:solidFill>
              <a:srgbClr val="000000">
                <a:hueOff val="0"/>
                <a:satOff val="0"/>
                <a:lumOff val="0"/>
                <a:alphaOff val="0"/>
              </a:srgbClr>
            </a:solidFill>
            <a:latin typeface="Arial" panose="020B0604020202020204"/>
            <a:ea typeface="+mn-ea"/>
            <a:cs typeface="+mn-cs"/>
          </a:endParaRPr>
        </a:p>
      </dgm:t>
    </dgm:pt>
    <dgm:pt modelId="{84663D34-EFCE-4A07-A818-BA726ADC9237}" cxnId="{0B3B6E30-821E-4093-8223-4E5873EF06CD}" type="parTrans">
      <dgm:prSet/>
      <dgm:spPr/>
      <dgm:t>
        <a:bodyPr/>
        <a:lstStyle/>
        <a:p>
          <a:endParaRPr lang="en-US" sz="2000"/>
        </a:p>
      </dgm:t>
    </dgm:pt>
    <dgm:pt modelId="{A3976412-2729-4CBD-90E8-9AF53B0539B6}" cxnId="{0B3B6E30-821E-4093-8223-4E5873EF06CD}" type="sibTrans">
      <dgm:prSet/>
      <dgm:spPr/>
      <dgm:t>
        <a:bodyPr/>
        <a:lstStyle/>
        <a:p>
          <a:endParaRPr lang="en-US" sz="2000"/>
        </a:p>
      </dgm:t>
    </dgm:pt>
    <dgm:pt modelId="{CE4F7E7C-5E4C-4737-890B-4337CA15F98D}">
      <dgm:prSet phldrT="[Text]" custT="1"/>
      <dgm:spPr>
        <a:xfrm>
          <a:off x="4641" y="1820773"/>
          <a:ext cx="1295809" cy="518323"/>
        </a:xfr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000" dirty="0" smtClean="0">
              <a:solidFill>
                <a:srgbClr val="FFFFFF"/>
              </a:solidFill>
              <a:latin typeface="Arial" panose="020B0604020202020204"/>
              <a:ea typeface="+mn-ea"/>
              <a:cs typeface="+mn-cs"/>
            </a:rPr>
            <a:t>Owners</a:t>
          </a:r>
          <a:endParaRPr lang="en-US" sz="1000" dirty="0">
            <a:solidFill>
              <a:srgbClr val="FFFFFF"/>
            </a:solidFill>
            <a:latin typeface="Arial" panose="020B0604020202020204"/>
            <a:ea typeface="+mn-ea"/>
            <a:cs typeface="+mn-cs"/>
          </a:endParaRPr>
        </a:p>
      </dgm:t>
    </dgm:pt>
    <dgm:pt modelId="{20AE61FA-E07D-4E6D-98CE-9E3E0F4941DC}" cxnId="{224D31EF-EAE2-4611-8DB5-7BDACEEE0700}" type="parTrans">
      <dgm:prSet/>
      <dgm:spPr/>
      <dgm:t>
        <a:bodyPr/>
        <a:lstStyle/>
        <a:p>
          <a:endParaRPr lang="en-US" sz="2000"/>
        </a:p>
      </dgm:t>
    </dgm:pt>
    <dgm:pt modelId="{9C594BBD-91A3-43E9-BE71-AAB4804E021D}" cxnId="{224D31EF-EAE2-4611-8DB5-7BDACEEE0700}" type="sibTrans">
      <dgm:prSet/>
      <dgm:spPr/>
      <dgm:t>
        <a:bodyPr/>
        <a:lstStyle/>
        <a:p>
          <a:endParaRPr lang="en-US" sz="2000"/>
        </a:p>
      </dgm:t>
    </dgm:pt>
    <dgm:pt modelId="{5345D305-BD56-4AB9-9D0C-54F3BEA0CAE1}">
      <dgm:prSet phldrT="[Text]" custT="1"/>
      <dgm:spPr>
        <a:xfrm>
          <a:off x="3906841"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Development</a:t>
          </a:r>
          <a:endParaRPr lang="en-US" sz="800" dirty="0">
            <a:solidFill>
              <a:srgbClr val="000000">
                <a:hueOff val="0"/>
                <a:satOff val="0"/>
                <a:lumOff val="0"/>
                <a:alphaOff val="0"/>
              </a:srgbClr>
            </a:solidFill>
            <a:latin typeface="Arial" panose="020B0604020202020204"/>
            <a:ea typeface="+mn-ea"/>
            <a:cs typeface="+mn-cs"/>
          </a:endParaRPr>
        </a:p>
      </dgm:t>
    </dgm:pt>
    <dgm:pt modelId="{425B41FD-61CA-4ECC-BB60-75ABAF01467B}" cxnId="{220CE810-FE17-41CD-A3BC-120B7FE25D1A}" type="parTrans">
      <dgm:prSet/>
      <dgm:spPr/>
      <dgm:t>
        <a:bodyPr/>
        <a:lstStyle/>
        <a:p>
          <a:endParaRPr lang="en-US" sz="2000"/>
        </a:p>
      </dgm:t>
    </dgm:pt>
    <dgm:pt modelId="{FEB7CF79-1339-40BF-A2B8-8F08FC3E5AE2}" cxnId="{220CE810-FE17-41CD-A3BC-120B7FE25D1A}" type="sibTrans">
      <dgm:prSet/>
      <dgm:spPr/>
      <dgm:t>
        <a:bodyPr/>
        <a:lstStyle/>
        <a:p>
          <a:endParaRPr lang="en-US" sz="2000"/>
        </a:p>
      </dgm:t>
    </dgm:pt>
    <dgm:pt modelId="{6351F673-17E5-44A7-BA7A-9890C70550B5}">
      <dgm:prSet phldrT="[Text]" custT="1"/>
      <dgm:spPr>
        <a:xfrm>
          <a:off x="4831790"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Beta &amp; Pilot</a:t>
          </a:r>
          <a:endParaRPr lang="en-US" sz="800" dirty="0">
            <a:solidFill>
              <a:srgbClr val="000000">
                <a:hueOff val="0"/>
                <a:satOff val="0"/>
                <a:lumOff val="0"/>
                <a:alphaOff val="0"/>
              </a:srgbClr>
            </a:solidFill>
            <a:latin typeface="Arial" panose="020B0604020202020204"/>
            <a:ea typeface="+mn-ea"/>
            <a:cs typeface="+mn-cs"/>
          </a:endParaRPr>
        </a:p>
      </dgm:t>
    </dgm:pt>
    <dgm:pt modelId="{32462AE7-C651-4D76-8642-775B361F7046}" cxnId="{7AE439A9-1BA0-4B82-985D-46B292A5803C}" type="parTrans">
      <dgm:prSet/>
      <dgm:spPr/>
      <dgm:t>
        <a:bodyPr/>
        <a:lstStyle/>
        <a:p>
          <a:endParaRPr lang="en-US" sz="2000"/>
        </a:p>
      </dgm:t>
    </dgm:pt>
    <dgm:pt modelId="{75561163-C312-4B3F-AE72-20E8B09978FF}" cxnId="{7AE439A9-1BA0-4B82-985D-46B292A5803C}" type="sibTrans">
      <dgm:prSet/>
      <dgm:spPr/>
      <dgm:t>
        <a:bodyPr/>
        <a:lstStyle/>
        <a:p>
          <a:endParaRPr lang="en-US" sz="2000"/>
        </a:p>
      </dgm:t>
    </dgm:pt>
    <dgm:pt modelId="{38CF5B64-13E1-44D7-BDFF-967EDE96D9F2}">
      <dgm:prSet phldrT="[Text]" custT="1"/>
      <dgm:spPr>
        <a:xfrm>
          <a:off x="5756739"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Launch</a:t>
          </a:r>
          <a:endParaRPr lang="en-US" sz="800" dirty="0">
            <a:solidFill>
              <a:srgbClr val="000000">
                <a:hueOff val="0"/>
                <a:satOff val="0"/>
                <a:lumOff val="0"/>
                <a:alphaOff val="0"/>
              </a:srgbClr>
            </a:solidFill>
            <a:latin typeface="Arial" panose="020B0604020202020204"/>
            <a:ea typeface="+mn-ea"/>
            <a:cs typeface="+mn-cs"/>
          </a:endParaRPr>
        </a:p>
      </dgm:t>
    </dgm:pt>
    <dgm:pt modelId="{BEC5B964-2122-4F1D-8DAD-5E326E51805C}" cxnId="{64B2FC15-D3B6-412F-AC16-DF80724C4310}" type="parTrans">
      <dgm:prSet/>
      <dgm:spPr/>
      <dgm:t>
        <a:bodyPr/>
        <a:lstStyle/>
        <a:p>
          <a:endParaRPr lang="en-US" sz="2000"/>
        </a:p>
      </dgm:t>
    </dgm:pt>
    <dgm:pt modelId="{0C3F1287-5E1A-402A-A62A-B87275A26361}" cxnId="{64B2FC15-D3B6-412F-AC16-DF80724C4310}" type="sibTrans">
      <dgm:prSet/>
      <dgm:spPr/>
      <dgm:t>
        <a:bodyPr/>
        <a:lstStyle/>
        <a:p>
          <a:endParaRPr lang="en-US" sz="2000"/>
        </a:p>
      </dgm:t>
    </dgm:pt>
    <dgm:pt modelId="{6120CB11-C22B-4A3E-A749-478F79DC64A4}">
      <dgm:prSet phldrT="[Text]" custT="1"/>
      <dgm:spPr>
        <a:xfrm>
          <a:off x="6681687"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Sustain &amp; Enhance</a:t>
          </a:r>
          <a:endParaRPr lang="en-US" sz="800" dirty="0">
            <a:solidFill>
              <a:srgbClr val="000000">
                <a:hueOff val="0"/>
                <a:satOff val="0"/>
                <a:lumOff val="0"/>
                <a:alphaOff val="0"/>
              </a:srgbClr>
            </a:solidFill>
            <a:latin typeface="Arial" panose="020B0604020202020204"/>
            <a:ea typeface="+mn-ea"/>
            <a:cs typeface="+mn-cs"/>
          </a:endParaRPr>
        </a:p>
      </dgm:t>
    </dgm:pt>
    <dgm:pt modelId="{4D5B2E9D-DBA7-4560-9FF9-2439D4FB2409}" cxnId="{DDE7C868-8C14-4900-AB9A-88F870EDD6D2}" type="parTrans">
      <dgm:prSet/>
      <dgm:spPr/>
      <dgm:t>
        <a:bodyPr/>
        <a:lstStyle/>
        <a:p>
          <a:endParaRPr lang="en-US" sz="2000"/>
        </a:p>
      </dgm:t>
    </dgm:pt>
    <dgm:pt modelId="{8EA052FD-5293-4925-B788-F345C862AE3C}" cxnId="{DDE7C868-8C14-4900-AB9A-88F870EDD6D2}" type="sibTrans">
      <dgm:prSet/>
      <dgm:spPr/>
      <dgm:t>
        <a:bodyPr/>
        <a:lstStyle/>
        <a:p>
          <a:endParaRPr lang="en-US" sz="2000"/>
        </a:p>
      </dgm:t>
    </dgm:pt>
    <dgm:pt modelId="{2B91CD88-FBBC-4726-905B-E60F18477E3A}">
      <dgm:prSet phldrT="[Text]" custT="1"/>
      <dgm:spPr>
        <a:xfrm>
          <a:off x="7606636"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Retire/EOL</a:t>
          </a:r>
          <a:endParaRPr lang="en-US" sz="800" dirty="0">
            <a:solidFill>
              <a:srgbClr val="000000">
                <a:hueOff val="0"/>
                <a:satOff val="0"/>
                <a:lumOff val="0"/>
                <a:alphaOff val="0"/>
              </a:srgbClr>
            </a:solidFill>
            <a:latin typeface="Arial" panose="020B0604020202020204"/>
            <a:ea typeface="+mn-ea"/>
            <a:cs typeface="+mn-cs"/>
          </a:endParaRPr>
        </a:p>
      </dgm:t>
    </dgm:pt>
    <dgm:pt modelId="{1FD04816-B998-45AC-A1E6-796877DCEF87}" cxnId="{AD5DC433-C7BA-4AF3-8384-A1ADCA7E69C8}" type="parTrans">
      <dgm:prSet/>
      <dgm:spPr/>
      <dgm:t>
        <a:bodyPr/>
        <a:lstStyle/>
        <a:p>
          <a:endParaRPr lang="en-US" sz="2000"/>
        </a:p>
      </dgm:t>
    </dgm:pt>
    <dgm:pt modelId="{D379C006-A7E3-427D-A419-A3ECEEE5862C}" cxnId="{AD5DC433-C7BA-4AF3-8384-A1ADCA7E69C8}" type="sibTrans">
      <dgm:prSet/>
      <dgm:spPr/>
      <dgm:t>
        <a:bodyPr/>
        <a:lstStyle/>
        <a:p>
          <a:endParaRPr lang="en-US" sz="2000"/>
        </a:p>
      </dgm:t>
    </dgm:pt>
    <dgm:pt modelId="{DDF3B88C-1BC9-4729-87B3-168F92320356}">
      <dgm:prSet phldrT="[Text]" custT="1"/>
      <dgm:spPr>
        <a:xfrm>
          <a:off x="2056944"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SRD</a:t>
          </a:r>
          <a:endParaRPr lang="en-US" sz="800" dirty="0">
            <a:solidFill>
              <a:srgbClr val="000000">
                <a:hueOff val="0"/>
                <a:satOff val="0"/>
                <a:lumOff val="0"/>
                <a:alphaOff val="0"/>
              </a:srgbClr>
            </a:solidFill>
            <a:latin typeface="Arial" panose="020B0604020202020204"/>
            <a:ea typeface="+mn-ea"/>
            <a:cs typeface="+mn-cs"/>
          </a:endParaRPr>
        </a:p>
      </dgm:t>
    </dgm:pt>
    <dgm:pt modelId="{FAE06DD4-A964-4B72-9019-88B4BF6DC45E}" cxnId="{8A9F9CC2-5442-4F21-9672-614882F707E4}" type="parTrans">
      <dgm:prSet/>
      <dgm:spPr/>
      <dgm:t>
        <a:bodyPr/>
        <a:lstStyle/>
        <a:p>
          <a:endParaRPr lang="en-US" sz="2000"/>
        </a:p>
      </dgm:t>
    </dgm:pt>
    <dgm:pt modelId="{51DA65E6-00FB-450D-AB83-593E5DC35E2E}" cxnId="{8A9F9CC2-5442-4F21-9672-614882F707E4}" type="sibTrans">
      <dgm:prSet/>
      <dgm:spPr/>
      <dgm:t>
        <a:bodyPr/>
        <a:lstStyle/>
        <a:p>
          <a:endParaRPr lang="en-US" sz="2000"/>
        </a:p>
      </dgm:t>
    </dgm:pt>
    <dgm:pt modelId="{94683C91-0757-433F-A729-1DC2DC86B4F3}">
      <dgm:prSet phldrT="[Text]" custT="1"/>
      <dgm:spPr>
        <a:xfrm>
          <a:off x="2981893"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Project Plan</a:t>
          </a:r>
        </a:p>
        <a:p>
          <a:r>
            <a:rPr lang="en-US" sz="800" dirty="0" smtClean="0">
              <a:solidFill>
                <a:srgbClr val="000000">
                  <a:hueOff val="0"/>
                  <a:satOff val="0"/>
                  <a:lumOff val="0"/>
                  <a:alphaOff val="0"/>
                </a:srgbClr>
              </a:solidFill>
              <a:latin typeface="Arial" panose="020B0604020202020204"/>
              <a:ea typeface="+mn-ea"/>
              <a:cs typeface="+mn-cs"/>
            </a:rPr>
            <a:t>&amp; Detailed Requirements</a:t>
          </a:r>
        </a:p>
        <a:p>
          <a:r>
            <a:rPr lang="en-US" sz="800" dirty="0" smtClean="0">
              <a:solidFill>
                <a:srgbClr val="000000">
                  <a:hueOff val="0"/>
                  <a:satOff val="0"/>
                  <a:lumOff val="0"/>
                  <a:alphaOff val="0"/>
                </a:srgbClr>
              </a:solidFill>
              <a:latin typeface="Arial" panose="020B0604020202020204"/>
              <a:ea typeface="+mn-ea"/>
              <a:cs typeface="+mn-cs"/>
            </a:rPr>
            <a:t>High Level Design</a:t>
          </a:r>
          <a:endParaRPr lang="en-US" sz="800" dirty="0">
            <a:solidFill>
              <a:srgbClr val="000000">
                <a:hueOff val="0"/>
                <a:satOff val="0"/>
                <a:lumOff val="0"/>
                <a:alphaOff val="0"/>
              </a:srgbClr>
            </a:solidFill>
            <a:latin typeface="Arial" panose="020B0604020202020204"/>
            <a:ea typeface="+mn-ea"/>
            <a:cs typeface="+mn-cs"/>
          </a:endParaRPr>
        </a:p>
      </dgm:t>
    </dgm:pt>
    <dgm:pt modelId="{ED68AAE2-243F-438D-A6C7-05A704D9AA9A}" cxnId="{F24BBB22-9E46-4D4F-ABD2-62065EE65537}" type="parTrans">
      <dgm:prSet/>
      <dgm:spPr/>
      <dgm:t>
        <a:bodyPr/>
        <a:lstStyle/>
        <a:p>
          <a:endParaRPr lang="en-US" sz="2000"/>
        </a:p>
      </dgm:t>
    </dgm:pt>
    <dgm:pt modelId="{C471D0F9-BD64-4134-AD92-B9BA1CC42A2C}" cxnId="{F24BBB22-9E46-4D4F-ABD2-62065EE65537}" type="sibTrans">
      <dgm:prSet/>
      <dgm:spPr/>
      <dgm:t>
        <a:bodyPr/>
        <a:lstStyle/>
        <a:p>
          <a:endParaRPr lang="en-US" sz="2000"/>
        </a:p>
      </dgm:t>
    </dgm:pt>
    <dgm:pt modelId="{41B6900C-F4E5-4105-9EC3-7DE1FA500703}">
      <dgm:prSet phldrT="[Text]" custT="1"/>
      <dgm:spPr>
        <a:xfrm>
          <a:off x="2981893"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Planning</a:t>
          </a:r>
          <a:endParaRPr lang="en-US" sz="800" dirty="0">
            <a:solidFill>
              <a:srgbClr val="000000">
                <a:hueOff val="0"/>
                <a:satOff val="0"/>
                <a:lumOff val="0"/>
                <a:alphaOff val="0"/>
              </a:srgbClr>
            </a:solidFill>
            <a:latin typeface="Arial" panose="020B0604020202020204"/>
            <a:ea typeface="+mn-ea"/>
            <a:cs typeface="+mn-cs"/>
          </a:endParaRPr>
        </a:p>
      </dgm:t>
    </dgm:pt>
    <dgm:pt modelId="{30692B17-48C3-4C17-9217-538732D68935}" cxnId="{E7C89522-C2FE-4034-9136-1D6F771094BC}" type="parTrans">
      <dgm:prSet/>
      <dgm:spPr/>
      <dgm:t>
        <a:bodyPr/>
        <a:lstStyle/>
        <a:p>
          <a:endParaRPr lang="en-US" sz="2000"/>
        </a:p>
      </dgm:t>
    </dgm:pt>
    <dgm:pt modelId="{B939CC36-8F6C-4DAB-8F6E-6C417C4143B9}" cxnId="{E7C89522-C2FE-4034-9136-1D6F771094BC}" type="sibTrans">
      <dgm:prSet/>
      <dgm:spPr/>
      <dgm:t>
        <a:bodyPr/>
        <a:lstStyle/>
        <a:p>
          <a:endParaRPr lang="en-US" sz="2000"/>
        </a:p>
      </dgm:t>
    </dgm:pt>
    <dgm:pt modelId="{06675BF6-B0FA-41AF-BC09-CE590CBDBFD6}">
      <dgm:prSet phldrT="[Text]" custT="1"/>
      <dgm:spPr>
        <a:xfrm>
          <a:off x="3906841"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Detailed  tech specs, test plans, Beta plan</a:t>
          </a:r>
          <a:endParaRPr lang="en-US" sz="800" dirty="0">
            <a:solidFill>
              <a:srgbClr val="000000">
                <a:hueOff val="0"/>
                <a:satOff val="0"/>
                <a:lumOff val="0"/>
                <a:alphaOff val="0"/>
              </a:srgbClr>
            </a:solidFill>
            <a:latin typeface="Arial" panose="020B0604020202020204"/>
            <a:ea typeface="+mn-ea"/>
            <a:cs typeface="+mn-cs"/>
          </a:endParaRPr>
        </a:p>
      </dgm:t>
    </dgm:pt>
    <dgm:pt modelId="{B0DEEE12-E2C4-4618-80FF-C5ECD2FC4BE9}" cxnId="{FD01000F-A707-468B-99DE-07108C8518F2}" type="parTrans">
      <dgm:prSet/>
      <dgm:spPr/>
      <dgm:t>
        <a:bodyPr/>
        <a:lstStyle/>
        <a:p>
          <a:endParaRPr lang="en-US" sz="2000"/>
        </a:p>
      </dgm:t>
    </dgm:pt>
    <dgm:pt modelId="{71924D0D-E4F5-4054-AF6E-9E92413BF262}" cxnId="{FD01000F-A707-468B-99DE-07108C8518F2}" type="sibTrans">
      <dgm:prSet/>
      <dgm:spPr/>
      <dgm:t>
        <a:bodyPr/>
        <a:lstStyle/>
        <a:p>
          <a:endParaRPr lang="en-US" sz="2000"/>
        </a:p>
      </dgm:t>
    </dgm:pt>
    <dgm:pt modelId="{B1695F4C-7316-4EBD-A2C2-AE302E833A30}">
      <dgm:prSet phldrT="[Text]" custT="1"/>
      <dgm:spPr>
        <a:xfrm>
          <a:off x="4831790"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Detailed Launch plan Release Readiness</a:t>
          </a:r>
          <a:endParaRPr lang="en-US" sz="800" dirty="0">
            <a:solidFill>
              <a:srgbClr val="000000">
                <a:hueOff val="0"/>
                <a:satOff val="0"/>
                <a:lumOff val="0"/>
                <a:alphaOff val="0"/>
              </a:srgbClr>
            </a:solidFill>
            <a:latin typeface="Arial" panose="020B0604020202020204"/>
            <a:ea typeface="+mn-ea"/>
            <a:cs typeface="+mn-cs"/>
          </a:endParaRPr>
        </a:p>
      </dgm:t>
    </dgm:pt>
    <dgm:pt modelId="{960EFEA7-224A-4F71-8003-8DE982DB124E}" cxnId="{462BF51C-966C-4A87-8C6E-E860F56E61EC}" type="parTrans">
      <dgm:prSet/>
      <dgm:spPr/>
      <dgm:t>
        <a:bodyPr/>
        <a:lstStyle/>
        <a:p>
          <a:endParaRPr lang="en-US" sz="2000"/>
        </a:p>
      </dgm:t>
    </dgm:pt>
    <dgm:pt modelId="{BF6B75AF-37DB-427B-9A29-2EC5199C34C3}" cxnId="{462BF51C-966C-4A87-8C6E-E860F56E61EC}" type="sibTrans">
      <dgm:prSet/>
      <dgm:spPr/>
      <dgm:t>
        <a:bodyPr/>
        <a:lstStyle/>
        <a:p>
          <a:endParaRPr lang="en-US" sz="2000"/>
        </a:p>
      </dgm:t>
    </dgm:pt>
    <dgm:pt modelId="{DFFA8C89-CA3A-4BF5-83FF-42C581D59C57}">
      <dgm:prSet phldrT="[Text]" custT="1"/>
      <dgm:spPr>
        <a:xfrm>
          <a:off x="5756739"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GA Solution</a:t>
          </a:r>
          <a:endParaRPr lang="en-US" sz="800" dirty="0">
            <a:solidFill>
              <a:srgbClr val="000000">
                <a:hueOff val="0"/>
                <a:satOff val="0"/>
                <a:lumOff val="0"/>
                <a:alphaOff val="0"/>
              </a:srgbClr>
            </a:solidFill>
            <a:latin typeface="Arial" panose="020B0604020202020204"/>
            <a:ea typeface="+mn-ea"/>
            <a:cs typeface="+mn-cs"/>
          </a:endParaRPr>
        </a:p>
      </dgm:t>
    </dgm:pt>
    <dgm:pt modelId="{7273496D-2144-4AED-823B-95A899263E9F}" cxnId="{2798E0DE-5748-4B77-9C7E-510087AE9C40}" type="parTrans">
      <dgm:prSet/>
      <dgm:spPr/>
      <dgm:t>
        <a:bodyPr/>
        <a:lstStyle/>
        <a:p>
          <a:endParaRPr lang="en-US" sz="2000"/>
        </a:p>
      </dgm:t>
    </dgm:pt>
    <dgm:pt modelId="{EF911C73-94CA-4D67-B82C-C0DF7E01F31D}" cxnId="{2798E0DE-5748-4B77-9C7E-510087AE9C40}" type="sibTrans">
      <dgm:prSet/>
      <dgm:spPr/>
      <dgm:t>
        <a:bodyPr/>
        <a:lstStyle/>
        <a:p>
          <a:endParaRPr lang="en-US" sz="2000"/>
        </a:p>
      </dgm:t>
    </dgm:pt>
    <dgm:pt modelId="{C2F87EDD-D0E0-48EB-8237-E02AB1282ED5}">
      <dgm:prSet phldrT="[Text]" custT="1"/>
      <dgm:spPr>
        <a:xfrm>
          <a:off x="6681687"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Field Input for features</a:t>
          </a:r>
          <a:endParaRPr lang="en-US" sz="800" dirty="0">
            <a:solidFill>
              <a:srgbClr val="000000">
                <a:hueOff val="0"/>
                <a:satOff val="0"/>
                <a:lumOff val="0"/>
                <a:alphaOff val="0"/>
              </a:srgbClr>
            </a:solidFill>
            <a:latin typeface="Arial" panose="020B0604020202020204"/>
            <a:ea typeface="+mn-ea"/>
            <a:cs typeface="+mn-cs"/>
          </a:endParaRPr>
        </a:p>
      </dgm:t>
    </dgm:pt>
    <dgm:pt modelId="{5A3D61C7-DFF3-41CF-816A-9B962AD5B04C}" cxnId="{C89BBCDF-2E86-45DB-B90E-5A95EA2B1345}" type="parTrans">
      <dgm:prSet/>
      <dgm:spPr/>
      <dgm:t>
        <a:bodyPr/>
        <a:lstStyle/>
        <a:p>
          <a:endParaRPr lang="en-US" sz="2000"/>
        </a:p>
      </dgm:t>
    </dgm:pt>
    <dgm:pt modelId="{47CFFFE8-5D66-4EB8-9CE5-210BCE175007}" cxnId="{C89BBCDF-2E86-45DB-B90E-5A95EA2B1345}" type="sibTrans">
      <dgm:prSet/>
      <dgm:spPr/>
      <dgm:t>
        <a:bodyPr/>
        <a:lstStyle/>
        <a:p>
          <a:endParaRPr lang="en-US" sz="2000"/>
        </a:p>
      </dgm:t>
    </dgm:pt>
    <dgm:pt modelId="{0C7006F4-6228-459D-9945-90C52723E7A8}">
      <dgm:prSet phldrT="[Text]" custT="1"/>
      <dgm:spPr>
        <a:xfrm>
          <a:off x="7606636"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EOL Request template</a:t>
          </a:r>
          <a:endParaRPr lang="en-US" sz="800" dirty="0">
            <a:solidFill>
              <a:srgbClr val="000000">
                <a:hueOff val="0"/>
                <a:satOff val="0"/>
                <a:lumOff val="0"/>
                <a:alphaOff val="0"/>
              </a:srgbClr>
            </a:solidFill>
            <a:latin typeface="Arial" panose="020B0604020202020204"/>
            <a:ea typeface="+mn-ea"/>
            <a:cs typeface="+mn-cs"/>
          </a:endParaRPr>
        </a:p>
      </dgm:t>
    </dgm:pt>
    <dgm:pt modelId="{D3B0F9DB-0DB5-452F-A023-A7F5255F45AF}" cxnId="{52607FC5-7718-426F-AEB5-A25FC474852C}" type="parTrans">
      <dgm:prSet/>
      <dgm:spPr/>
      <dgm:t>
        <a:bodyPr/>
        <a:lstStyle/>
        <a:p>
          <a:endParaRPr lang="en-US" sz="2000"/>
        </a:p>
      </dgm:t>
    </dgm:pt>
    <dgm:pt modelId="{CAAB76E7-ACEC-4FD3-9229-774C1A8BE909}" cxnId="{52607FC5-7718-426F-AEB5-A25FC474852C}" type="sibTrans">
      <dgm:prSet/>
      <dgm:spPr/>
      <dgm:t>
        <a:bodyPr/>
        <a:lstStyle/>
        <a:p>
          <a:endParaRPr lang="en-US" sz="2000"/>
        </a:p>
      </dgm:t>
    </dgm:pt>
    <dgm:pt modelId="{06857DEF-84BB-40C5-8C56-8656C1A0504C}">
      <dgm:prSet phldrT="[Text]" custT="1"/>
      <dgm:spPr>
        <a:xfrm>
          <a:off x="1131995"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Product Management</a:t>
          </a:r>
          <a:endParaRPr lang="en-US" sz="800" dirty="0">
            <a:solidFill>
              <a:srgbClr val="000000">
                <a:hueOff val="0"/>
                <a:satOff val="0"/>
                <a:lumOff val="0"/>
                <a:alphaOff val="0"/>
              </a:srgbClr>
            </a:solidFill>
            <a:latin typeface="Arial" panose="020B0604020202020204"/>
            <a:ea typeface="+mn-ea"/>
            <a:cs typeface="+mn-cs"/>
          </a:endParaRPr>
        </a:p>
      </dgm:t>
    </dgm:pt>
    <dgm:pt modelId="{6360CC9A-6987-4381-8CD7-8C1061D655C8}" cxnId="{B3DC6594-F035-4271-90B4-67272F1D18BB}" type="parTrans">
      <dgm:prSet/>
      <dgm:spPr/>
      <dgm:t>
        <a:bodyPr/>
        <a:lstStyle/>
        <a:p>
          <a:endParaRPr lang="en-US" sz="2000"/>
        </a:p>
      </dgm:t>
    </dgm:pt>
    <dgm:pt modelId="{339CDD35-05D5-476B-B6A7-B332DF31F211}" cxnId="{B3DC6594-F035-4271-90B4-67272F1D18BB}" type="sibTrans">
      <dgm:prSet/>
      <dgm:spPr/>
      <dgm:t>
        <a:bodyPr/>
        <a:lstStyle/>
        <a:p>
          <a:endParaRPr lang="en-US" sz="2000"/>
        </a:p>
      </dgm:t>
    </dgm:pt>
    <dgm:pt modelId="{E25745EC-A380-4533-8B3F-A40C7D21D74F}">
      <dgm:prSet phldrT="[Text]" custT="1"/>
      <dgm:spPr>
        <a:xfrm>
          <a:off x="2056944"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Product Management</a:t>
          </a:r>
          <a:endParaRPr lang="en-US" sz="800" dirty="0">
            <a:solidFill>
              <a:srgbClr val="000000">
                <a:hueOff val="0"/>
                <a:satOff val="0"/>
                <a:lumOff val="0"/>
                <a:alphaOff val="0"/>
              </a:srgbClr>
            </a:solidFill>
            <a:latin typeface="Arial" panose="020B0604020202020204"/>
            <a:ea typeface="+mn-ea"/>
            <a:cs typeface="+mn-cs"/>
          </a:endParaRPr>
        </a:p>
      </dgm:t>
    </dgm:pt>
    <dgm:pt modelId="{B73E8F28-B1D2-40C4-A68E-20A6458A9460}" cxnId="{5DC27913-3B42-40B4-AA04-99B60CC033D9}" type="parTrans">
      <dgm:prSet/>
      <dgm:spPr/>
      <dgm:t>
        <a:bodyPr/>
        <a:lstStyle/>
        <a:p>
          <a:endParaRPr lang="en-US" sz="2000"/>
        </a:p>
      </dgm:t>
    </dgm:pt>
    <dgm:pt modelId="{D776E372-EF0E-4AA3-856E-B8FB354CD627}" cxnId="{5DC27913-3B42-40B4-AA04-99B60CC033D9}" type="sibTrans">
      <dgm:prSet/>
      <dgm:spPr/>
      <dgm:t>
        <a:bodyPr/>
        <a:lstStyle/>
        <a:p>
          <a:endParaRPr lang="en-US" sz="2000"/>
        </a:p>
      </dgm:t>
    </dgm:pt>
    <dgm:pt modelId="{DD337327-BDFC-4FAE-B081-26A0FE56DEDA}">
      <dgm:prSet phldrT="[Text]" custT="1"/>
      <dgm:spPr>
        <a:xfrm>
          <a:off x="2981893"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Eng, Day 0,1,2, Product Management</a:t>
          </a:r>
          <a:endParaRPr lang="en-US" sz="800" dirty="0">
            <a:solidFill>
              <a:srgbClr val="000000">
                <a:hueOff val="0"/>
                <a:satOff val="0"/>
                <a:lumOff val="0"/>
                <a:alphaOff val="0"/>
              </a:srgbClr>
            </a:solidFill>
            <a:latin typeface="Arial" panose="020B0604020202020204"/>
            <a:ea typeface="+mn-ea"/>
            <a:cs typeface="+mn-cs"/>
          </a:endParaRPr>
        </a:p>
      </dgm:t>
    </dgm:pt>
    <dgm:pt modelId="{ED48D029-F0C5-491D-9B2A-6BAA69C46573}" cxnId="{7097CA89-D7BC-46FB-9561-69CCB03A5FEC}" type="parTrans">
      <dgm:prSet/>
      <dgm:spPr/>
      <dgm:t>
        <a:bodyPr/>
        <a:lstStyle/>
        <a:p>
          <a:endParaRPr lang="en-US" sz="2000"/>
        </a:p>
      </dgm:t>
    </dgm:pt>
    <dgm:pt modelId="{5EDF2BBB-22BE-4A9B-AA08-BF5476359721}" cxnId="{7097CA89-D7BC-46FB-9561-69CCB03A5FEC}" type="sibTrans">
      <dgm:prSet/>
      <dgm:spPr/>
      <dgm:t>
        <a:bodyPr/>
        <a:lstStyle/>
        <a:p>
          <a:endParaRPr lang="en-US" sz="2000"/>
        </a:p>
      </dgm:t>
    </dgm:pt>
    <dgm:pt modelId="{2C248917-BDBE-4B17-A18B-DFD63500CDC4}">
      <dgm:prSet phldrT="[Text]" custT="1"/>
      <dgm:spPr>
        <a:xfrm>
          <a:off x="3906841"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Eng, Day 0,1,2, Product Management</a:t>
          </a:r>
          <a:endParaRPr lang="en-US" sz="800" dirty="0">
            <a:solidFill>
              <a:srgbClr val="000000">
                <a:hueOff val="0"/>
                <a:satOff val="0"/>
                <a:lumOff val="0"/>
                <a:alphaOff val="0"/>
              </a:srgbClr>
            </a:solidFill>
            <a:latin typeface="Arial" panose="020B0604020202020204"/>
            <a:ea typeface="+mn-ea"/>
            <a:cs typeface="+mn-cs"/>
          </a:endParaRPr>
        </a:p>
      </dgm:t>
    </dgm:pt>
    <dgm:pt modelId="{2B1F96B0-ABFD-4A0B-8DDB-06199EAAA2BF}" cxnId="{13EE5388-B2D3-4A13-B7DF-7D105799C426}" type="parTrans">
      <dgm:prSet/>
      <dgm:spPr/>
      <dgm:t>
        <a:bodyPr/>
        <a:lstStyle/>
        <a:p>
          <a:endParaRPr lang="en-US" sz="2000"/>
        </a:p>
      </dgm:t>
    </dgm:pt>
    <dgm:pt modelId="{93F63E4E-1EAD-4AA7-B171-27090719DB6D}" cxnId="{13EE5388-B2D3-4A13-B7DF-7D105799C426}" type="sibTrans">
      <dgm:prSet/>
      <dgm:spPr/>
      <dgm:t>
        <a:bodyPr/>
        <a:lstStyle/>
        <a:p>
          <a:endParaRPr lang="en-US" sz="2000"/>
        </a:p>
      </dgm:t>
    </dgm:pt>
    <dgm:pt modelId="{445414EC-6DA0-457E-8957-DBDDB3755A2C}">
      <dgm:prSet phldrT="[Text]" custT="1"/>
      <dgm:spPr>
        <a:xfrm>
          <a:off x="4831790"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 Mgmt, Product Marketing</a:t>
          </a:r>
          <a:endParaRPr lang="en-US" sz="800" dirty="0">
            <a:solidFill>
              <a:srgbClr val="000000">
                <a:hueOff val="0"/>
                <a:satOff val="0"/>
                <a:lumOff val="0"/>
                <a:alphaOff val="0"/>
              </a:srgbClr>
            </a:solidFill>
            <a:latin typeface="Arial" panose="020B0604020202020204"/>
            <a:ea typeface="+mn-ea"/>
            <a:cs typeface="+mn-cs"/>
          </a:endParaRPr>
        </a:p>
      </dgm:t>
    </dgm:pt>
    <dgm:pt modelId="{49A6EB1C-6A1C-40D6-8AE7-846D13485C85}" cxnId="{CA3F6B2B-373E-4C9C-A130-CB4FFEE843CB}" type="parTrans">
      <dgm:prSet/>
      <dgm:spPr/>
      <dgm:t>
        <a:bodyPr/>
        <a:lstStyle/>
        <a:p>
          <a:endParaRPr lang="en-US" sz="2000"/>
        </a:p>
      </dgm:t>
    </dgm:pt>
    <dgm:pt modelId="{DC4A5523-6712-487E-9F75-CF038E929774}" cxnId="{CA3F6B2B-373E-4C9C-A130-CB4FFEE843CB}" type="sibTrans">
      <dgm:prSet/>
      <dgm:spPr/>
      <dgm:t>
        <a:bodyPr/>
        <a:lstStyle/>
        <a:p>
          <a:endParaRPr lang="en-US" sz="2000"/>
        </a:p>
      </dgm:t>
    </dgm:pt>
    <dgm:pt modelId="{CC4488A8-0356-49B1-BFBF-A9CE642B19C6}">
      <dgm:prSet phldrT="[Text]" custT="1"/>
      <dgm:spPr>
        <a:xfrm>
          <a:off x="5756739"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endParaRPr lang="en-US" sz="800" dirty="0">
            <a:solidFill>
              <a:srgbClr val="000000">
                <a:hueOff val="0"/>
                <a:satOff val="0"/>
                <a:lumOff val="0"/>
                <a:alphaOff val="0"/>
              </a:srgbClr>
            </a:solidFill>
            <a:latin typeface="Arial" panose="020B0604020202020204"/>
            <a:ea typeface="+mn-ea"/>
            <a:cs typeface="+mn-cs"/>
          </a:endParaRPr>
        </a:p>
      </dgm:t>
    </dgm:pt>
    <dgm:pt modelId="{756F7422-7B55-4E24-B1F5-D25D3F1CDE03}" cxnId="{72C66857-4743-40D0-ACD0-9F49507678C7}" type="parTrans">
      <dgm:prSet/>
      <dgm:spPr/>
      <dgm:t>
        <a:bodyPr/>
        <a:lstStyle/>
        <a:p>
          <a:endParaRPr lang="en-US" sz="2000"/>
        </a:p>
      </dgm:t>
    </dgm:pt>
    <dgm:pt modelId="{9AECFC9B-C224-4FC0-A7FE-AE44378C7797}" cxnId="{72C66857-4743-40D0-ACD0-9F49507678C7}" type="sibTrans">
      <dgm:prSet/>
      <dgm:spPr/>
      <dgm:t>
        <a:bodyPr/>
        <a:lstStyle/>
        <a:p>
          <a:endParaRPr lang="en-US" sz="2000"/>
        </a:p>
      </dgm:t>
    </dgm:pt>
    <dgm:pt modelId="{946F2E97-08FA-48F2-8629-1146A2DC2A9D}">
      <dgm:prSet phldrT="[Text]" custT="1"/>
      <dgm:spPr>
        <a:xfrm>
          <a:off x="6681687"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Product Mgmt, Program Mgmt</a:t>
          </a:r>
          <a:endParaRPr lang="en-US" sz="800" dirty="0">
            <a:solidFill>
              <a:srgbClr val="000000">
                <a:hueOff val="0"/>
                <a:satOff val="0"/>
                <a:lumOff val="0"/>
                <a:alphaOff val="0"/>
              </a:srgbClr>
            </a:solidFill>
            <a:latin typeface="Arial" panose="020B0604020202020204"/>
            <a:ea typeface="+mn-ea"/>
            <a:cs typeface="+mn-cs"/>
          </a:endParaRPr>
        </a:p>
      </dgm:t>
    </dgm:pt>
    <dgm:pt modelId="{CF17BABA-0E27-4731-9F7B-5344642EABEB}" cxnId="{A70A5A71-EB66-4DA8-A52B-8864DF01EFED}" type="parTrans">
      <dgm:prSet/>
      <dgm:spPr/>
      <dgm:t>
        <a:bodyPr/>
        <a:lstStyle/>
        <a:p>
          <a:endParaRPr lang="en-US" sz="2000"/>
        </a:p>
      </dgm:t>
    </dgm:pt>
    <dgm:pt modelId="{62114EF6-04A7-42C9-BED0-4C1FAEABDABE}" cxnId="{A70A5A71-EB66-4DA8-A52B-8864DF01EFED}" type="sibTrans">
      <dgm:prSet/>
      <dgm:spPr/>
      <dgm:t>
        <a:bodyPr/>
        <a:lstStyle/>
        <a:p>
          <a:endParaRPr lang="en-US" sz="2000"/>
        </a:p>
      </dgm:t>
    </dgm:pt>
    <dgm:pt modelId="{A2773063-5401-4D49-B380-7A2FCC9AA588}">
      <dgm:prSet phldrT="[Text]" custT="1"/>
      <dgm:spPr>
        <a:xfrm>
          <a:off x="7606636"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Product  Mgmt, EOL team</a:t>
          </a:r>
          <a:endParaRPr lang="en-US" sz="800" dirty="0">
            <a:solidFill>
              <a:srgbClr val="000000">
                <a:hueOff val="0"/>
                <a:satOff val="0"/>
                <a:lumOff val="0"/>
                <a:alphaOff val="0"/>
              </a:srgbClr>
            </a:solidFill>
            <a:latin typeface="Arial" panose="020B0604020202020204"/>
            <a:ea typeface="+mn-ea"/>
            <a:cs typeface="+mn-cs"/>
          </a:endParaRPr>
        </a:p>
      </dgm:t>
    </dgm:pt>
    <dgm:pt modelId="{72F33D00-02E7-4B48-991C-ADD7940CBC8C}" cxnId="{922CCBAE-C837-43A9-9CE0-FFC223C7F7C1}" type="parTrans">
      <dgm:prSet/>
      <dgm:spPr/>
      <dgm:t>
        <a:bodyPr/>
        <a:lstStyle/>
        <a:p>
          <a:endParaRPr lang="en-US" sz="2000"/>
        </a:p>
      </dgm:t>
    </dgm:pt>
    <dgm:pt modelId="{CA78409E-489D-4920-9D56-AB09ED421FE1}" cxnId="{922CCBAE-C837-43A9-9CE0-FFC223C7F7C1}" type="sibTrans">
      <dgm:prSet/>
      <dgm:spPr/>
      <dgm:t>
        <a:bodyPr/>
        <a:lstStyle/>
        <a:p>
          <a:endParaRPr lang="en-US" sz="2000"/>
        </a:p>
      </dgm:t>
    </dgm:pt>
    <dgm:pt modelId="{0B5A3841-9767-4356-B656-8B52229EA680}">
      <dgm:prSet phldrT="[Text]" custT="1"/>
      <dgm:spPr>
        <a:xfrm>
          <a:off x="1131995"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Concept</a:t>
          </a:r>
          <a:endParaRPr lang="en-US" sz="800" dirty="0">
            <a:solidFill>
              <a:srgbClr val="000000">
                <a:hueOff val="0"/>
                <a:satOff val="0"/>
                <a:lumOff val="0"/>
                <a:alphaOff val="0"/>
              </a:srgbClr>
            </a:solidFill>
            <a:latin typeface="Arial" panose="020B0604020202020204"/>
            <a:ea typeface="+mn-ea"/>
            <a:cs typeface="+mn-cs"/>
          </a:endParaRPr>
        </a:p>
      </dgm:t>
    </dgm:pt>
    <dgm:pt modelId="{EC26D544-9249-441E-BD1B-5300F5BEB8FB}" cxnId="{8BCAD46B-73C8-42E0-8C02-47E664A83F3E}" type="sibTrans">
      <dgm:prSet/>
      <dgm:spPr/>
      <dgm:t>
        <a:bodyPr/>
        <a:lstStyle/>
        <a:p>
          <a:endParaRPr lang="en-US" sz="2000"/>
        </a:p>
      </dgm:t>
    </dgm:pt>
    <dgm:pt modelId="{E2BD6035-D9D3-404D-B229-861C51466C0B}" cxnId="{8BCAD46B-73C8-42E0-8C02-47E664A83F3E}" type="parTrans">
      <dgm:prSet/>
      <dgm:spPr/>
      <dgm:t>
        <a:bodyPr/>
        <a:lstStyle/>
        <a:p>
          <a:endParaRPr lang="en-US" sz="2000"/>
        </a:p>
      </dgm:t>
    </dgm:pt>
    <dgm:pt modelId="{4BF8350C-A558-4083-880A-13C81DBA416D}" type="pres">
      <dgm:prSet presAssocID="{5562FC06-D52D-4FA0-948D-5DCBEFDC2512}" presName="Name0" presStyleCnt="0">
        <dgm:presLayoutVars>
          <dgm:chPref val="3"/>
          <dgm:dir/>
          <dgm:animLvl val="lvl"/>
          <dgm:resizeHandles/>
        </dgm:presLayoutVars>
      </dgm:prSet>
      <dgm:spPr/>
      <dgm:t>
        <a:bodyPr/>
        <a:lstStyle/>
        <a:p>
          <a:endParaRPr lang="en-US"/>
        </a:p>
      </dgm:t>
    </dgm:pt>
    <dgm:pt modelId="{E9E9B87D-1A5F-4FEF-9645-34E5A37B7812}" type="pres">
      <dgm:prSet presAssocID="{5223FB8A-25C5-4506-9B34-EEF1BF36614F}" presName="horFlow" presStyleCnt="0"/>
      <dgm:spPr/>
    </dgm:pt>
    <dgm:pt modelId="{7592090C-D485-477E-9A1F-2FED00C92B90}" type="pres">
      <dgm:prSet presAssocID="{5223FB8A-25C5-4506-9B34-EEF1BF36614F}" presName="bigChev" presStyleLbl="node1" presStyleIdx="0" presStyleCnt="3"/>
      <dgm:spPr>
        <a:prstGeom prst="chevron">
          <a:avLst/>
        </a:prstGeom>
      </dgm:spPr>
      <dgm:t>
        <a:bodyPr/>
        <a:lstStyle/>
        <a:p>
          <a:endParaRPr lang="en-US"/>
        </a:p>
      </dgm:t>
    </dgm:pt>
    <dgm:pt modelId="{52EAECEE-8831-4854-A39E-C91CD3F9F1FE}" type="pres">
      <dgm:prSet presAssocID="{E2BD6035-D9D3-404D-B229-861C51466C0B}" presName="parTrans" presStyleCnt="0"/>
      <dgm:spPr/>
    </dgm:pt>
    <dgm:pt modelId="{6C6BB1E7-6733-4499-9007-1FC21E900839}" type="pres">
      <dgm:prSet presAssocID="{0B5A3841-9767-4356-B656-8B52229EA680}" presName="node" presStyleLbl="alignAccFollowNode1" presStyleIdx="0" presStyleCnt="24">
        <dgm:presLayoutVars>
          <dgm:bulletEnabled val="1"/>
        </dgm:presLayoutVars>
      </dgm:prSet>
      <dgm:spPr>
        <a:prstGeom prst="chevron">
          <a:avLst/>
        </a:prstGeom>
      </dgm:spPr>
      <dgm:t>
        <a:bodyPr/>
        <a:lstStyle/>
        <a:p>
          <a:endParaRPr lang="en-US"/>
        </a:p>
      </dgm:t>
    </dgm:pt>
    <dgm:pt modelId="{0FD3DD40-C00B-491A-A00F-BDAF56FA3A7C}" type="pres">
      <dgm:prSet presAssocID="{EC26D544-9249-441E-BD1B-5300F5BEB8FB}" presName="sibTrans" presStyleCnt="0"/>
      <dgm:spPr/>
    </dgm:pt>
    <dgm:pt modelId="{62941B9E-3AB8-44FE-8709-1244862E913B}" type="pres">
      <dgm:prSet presAssocID="{B47C8CB6-8096-4438-B7AB-685DC8DDB233}" presName="node" presStyleLbl="alignAccFollowNode1" presStyleIdx="1" presStyleCnt="24">
        <dgm:presLayoutVars>
          <dgm:bulletEnabled val="1"/>
        </dgm:presLayoutVars>
      </dgm:prSet>
      <dgm:spPr>
        <a:prstGeom prst="chevron">
          <a:avLst/>
        </a:prstGeom>
      </dgm:spPr>
      <dgm:t>
        <a:bodyPr/>
        <a:lstStyle/>
        <a:p>
          <a:endParaRPr lang="en-US"/>
        </a:p>
      </dgm:t>
    </dgm:pt>
    <dgm:pt modelId="{02BD3BC3-89E1-4BAF-813A-D2069076633A}" type="pres">
      <dgm:prSet presAssocID="{0A0AFE30-B9A4-4C7E-A99A-0FE9292964D5}" presName="sibTrans" presStyleCnt="0"/>
      <dgm:spPr/>
    </dgm:pt>
    <dgm:pt modelId="{A08C18B6-7C3D-4309-B00E-8F91176FAA58}" type="pres">
      <dgm:prSet presAssocID="{41B6900C-F4E5-4105-9EC3-7DE1FA500703}" presName="node" presStyleLbl="alignAccFollowNode1" presStyleIdx="2" presStyleCnt="24">
        <dgm:presLayoutVars>
          <dgm:bulletEnabled val="1"/>
        </dgm:presLayoutVars>
      </dgm:prSet>
      <dgm:spPr>
        <a:prstGeom prst="chevron">
          <a:avLst/>
        </a:prstGeom>
      </dgm:spPr>
      <dgm:t>
        <a:bodyPr/>
        <a:lstStyle/>
        <a:p>
          <a:endParaRPr lang="en-US"/>
        </a:p>
      </dgm:t>
    </dgm:pt>
    <dgm:pt modelId="{AA44ACBA-2881-4C30-9527-B7DC654CBB80}" type="pres">
      <dgm:prSet presAssocID="{B939CC36-8F6C-4DAB-8F6E-6C417C4143B9}" presName="sibTrans" presStyleCnt="0"/>
      <dgm:spPr/>
    </dgm:pt>
    <dgm:pt modelId="{4420BEF2-6E5C-4011-83BB-8C0DF44506EB}" type="pres">
      <dgm:prSet presAssocID="{5345D305-BD56-4AB9-9D0C-54F3BEA0CAE1}" presName="node" presStyleLbl="alignAccFollowNode1" presStyleIdx="3" presStyleCnt="24">
        <dgm:presLayoutVars>
          <dgm:bulletEnabled val="1"/>
        </dgm:presLayoutVars>
      </dgm:prSet>
      <dgm:spPr>
        <a:prstGeom prst="chevron">
          <a:avLst/>
        </a:prstGeom>
      </dgm:spPr>
      <dgm:t>
        <a:bodyPr/>
        <a:lstStyle/>
        <a:p>
          <a:endParaRPr lang="en-US"/>
        </a:p>
      </dgm:t>
    </dgm:pt>
    <dgm:pt modelId="{32303838-2E19-4F83-9A3D-DEE093B51DCF}" type="pres">
      <dgm:prSet presAssocID="{FEB7CF79-1339-40BF-A2B8-8F08FC3E5AE2}" presName="sibTrans" presStyleCnt="0"/>
      <dgm:spPr/>
    </dgm:pt>
    <dgm:pt modelId="{1472DB9B-406A-4FE6-BB42-27A4BE7CD6E0}" type="pres">
      <dgm:prSet presAssocID="{6351F673-17E5-44A7-BA7A-9890C70550B5}" presName="node" presStyleLbl="alignAccFollowNode1" presStyleIdx="4" presStyleCnt="24">
        <dgm:presLayoutVars>
          <dgm:bulletEnabled val="1"/>
        </dgm:presLayoutVars>
      </dgm:prSet>
      <dgm:spPr>
        <a:prstGeom prst="chevron">
          <a:avLst/>
        </a:prstGeom>
      </dgm:spPr>
      <dgm:t>
        <a:bodyPr/>
        <a:lstStyle/>
        <a:p>
          <a:endParaRPr lang="en-US"/>
        </a:p>
      </dgm:t>
    </dgm:pt>
    <dgm:pt modelId="{6592DC4B-9720-4E53-9A01-4CBEEE036845}" type="pres">
      <dgm:prSet presAssocID="{75561163-C312-4B3F-AE72-20E8B09978FF}" presName="sibTrans" presStyleCnt="0"/>
      <dgm:spPr/>
    </dgm:pt>
    <dgm:pt modelId="{1409E839-22F4-43BB-B841-6B6C7D8D66F4}" type="pres">
      <dgm:prSet presAssocID="{38CF5B64-13E1-44D7-BDFF-967EDE96D9F2}" presName="node" presStyleLbl="alignAccFollowNode1" presStyleIdx="5" presStyleCnt="24">
        <dgm:presLayoutVars>
          <dgm:bulletEnabled val="1"/>
        </dgm:presLayoutVars>
      </dgm:prSet>
      <dgm:spPr>
        <a:prstGeom prst="chevron">
          <a:avLst/>
        </a:prstGeom>
      </dgm:spPr>
      <dgm:t>
        <a:bodyPr/>
        <a:lstStyle/>
        <a:p>
          <a:endParaRPr lang="en-US"/>
        </a:p>
      </dgm:t>
    </dgm:pt>
    <dgm:pt modelId="{49F311EB-0ABB-4CFD-87E4-F1C52173940B}" type="pres">
      <dgm:prSet presAssocID="{0C3F1287-5E1A-402A-A62A-B87275A26361}" presName="sibTrans" presStyleCnt="0"/>
      <dgm:spPr/>
    </dgm:pt>
    <dgm:pt modelId="{64EFF5B3-E298-4811-A947-EA38D7DD2F4D}" type="pres">
      <dgm:prSet presAssocID="{6120CB11-C22B-4A3E-A749-478F79DC64A4}" presName="node" presStyleLbl="alignAccFollowNode1" presStyleIdx="6" presStyleCnt="24">
        <dgm:presLayoutVars>
          <dgm:bulletEnabled val="1"/>
        </dgm:presLayoutVars>
      </dgm:prSet>
      <dgm:spPr>
        <a:prstGeom prst="chevron">
          <a:avLst/>
        </a:prstGeom>
      </dgm:spPr>
      <dgm:t>
        <a:bodyPr/>
        <a:lstStyle/>
        <a:p>
          <a:endParaRPr lang="en-US"/>
        </a:p>
      </dgm:t>
    </dgm:pt>
    <dgm:pt modelId="{939EF380-8D49-4D8F-9F95-7CC3158B2631}" type="pres">
      <dgm:prSet presAssocID="{8EA052FD-5293-4925-B788-F345C862AE3C}" presName="sibTrans" presStyleCnt="0"/>
      <dgm:spPr/>
    </dgm:pt>
    <dgm:pt modelId="{F2B57FAF-C169-48D5-958C-966D92AB1CEB}" type="pres">
      <dgm:prSet presAssocID="{2B91CD88-FBBC-4726-905B-E60F18477E3A}" presName="node" presStyleLbl="alignAccFollowNode1" presStyleIdx="7" presStyleCnt="24">
        <dgm:presLayoutVars>
          <dgm:bulletEnabled val="1"/>
        </dgm:presLayoutVars>
      </dgm:prSet>
      <dgm:spPr>
        <a:prstGeom prst="chevron">
          <a:avLst/>
        </a:prstGeom>
      </dgm:spPr>
      <dgm:t>
        <a:bodyPr/>
        <a:lstStyle/>
        <a:p>
          <a:endParaRPr lang="en-US"/>
        </a:p>
      </dgm:t>
    </dgm:pt>
    <dgm:pt modelId="{74B5B906-D273-4DAC-84D1-595B9324DEC0}" type="pres">
      <dgm:prSet presAssocID="{5223FB8A-25C5-4506-9B34-EEF1BF36614F}" presName="vSp" presStyleCnt="0"/>
      <dgm:spPr/>
    </dgm:pt>
    <dgm:pt modelId="{CB1B2668-DFD3-4CBD-B887-9275B67C6E30}" type="pres">
      <dgm:prSet presAssocID="{2F3F155B-D691-426D-810D-9ACBBD4EE205}" presName="horFlow" presStyleCnt="0"/>
      <dgm:spPr/>
    </dgm:pt>
    <dgm:pt modelId="{DDEF9BD8-DAB0-4B45-8BA1-322B8FA2D7A2}" type="pres">
      <dgm:prSet presAssocID="{2F3F155B-D691-426D-810D-9ACBBD4EE205}" presName="bigChev" presStyleLbl="node1" presStyleIdx="1" presStyleCnt="3"/>
      <dgm:spPr>
        <a:prstGeom prst="chevron">
          <a:avLst/>
        </a:prstGeom>
      </dgm:spPr>
      <dgm:t>
        <a:bodyPr/>
        <a:lstStyle/>
        <a:p>
          <a:endParaRPr lang="en-US"/>
        </a:p>
      </dgm:t>
    </dgm:pt>
    <dgm:pt modelId="{83AF79C5-50CB-41BE-B3FA-B77191779996}" type="pres">
      <dgm:prSet presAssocID="{84663D34-EFCE-4A07-A818-BA726ADC9237}" presName="parTrans" presStyleCnt="0"/>
      <dgm:spPr/>
    </dgm:pt>
    <dgm:pt modelId="{8559E171-140C-40D3-8A6C-0038CE24C9A8}" type="pres">
      <dgm:prSet presAssocID="{41AA1BDC-B74C-496D-B17D-F63F7B68363C}" presName="node" presStyleLbl="alignAccFollowNode1" presStyleIdx="8" presStyleCnt="24">
        <dgm:presLayoutVars>
          <dgm:bulletEnabled val="1"/>
        </dgm:presLayoutVars>
      </dgm:prSet>
      <dgm:spPr>
        <a:prstGeom prst="chevron">
          <a:avLst/>
        </a:prstGeom>
      </dgm:spPr>
      <dgm:t>
        <a:bodyPr/>
        <a:lstStyle/>
        <a:p>
          <a:endParaRPr lang="en-US"/>
        </a:p>
      </dgm:t>
    </dgm:pt>
    <dgm:pt modelId="{F1957F90-8C75-4F5D-AE06-BBBA82834C6E}" type="pres">
      <dgm:prSet presAssocID="{A3976412-2729-4CBD-90E8-9AF53B0539B6}" presName="sibTrans" presStyleCnt="0"/>
      <dgm:spPr/>
    </dgm:pt>
    <dgm:pt modelId="{D746BBD5-C3A0-4609-ACBE-191EB45013C5}" type="pres">
      <dgm:prSet presAssocID="{DDF3B88C-1BC9-4729-87B3-168F92320356}" presName="node" presStyleLbl="alignAccFollowNode1" presStyleIdx="9" presStyleCnt="24">
        <dgm:presLayoutVars>
          <dgm:bulletEnabled val="1"/>
        </dgm:presLayoutVars>
      </dgm:prSet>
      <dgm:spPr>
        <a:prstGeom prst="chevron">
          <a:avLst/>
        </a:prstGeom>
      </dgm:spPr>
      <dgm:t>
        <a:bodyPr/>
        <a:lstStyle/>
        <a:p>
          <a:endParaRPr lang="en-US"/>
        </a:p>
      </dgm:t>
    </dgm:pt>
    <dgm:pt modelId="{2E32981C-4971-446A-AF70-6A42131571E9}" type="pres">
      <dgm:prSet presAssocID="{51DA65E6-00FB-450D-AB83-593E5DC35E2E}" presName="sibTrans" presStyleCnt="0"/>
      <dgm:spPr/>
    </dgm:pt>
    <dgm:pt modelId="{5771EA20-478D-4C47-8F05-0DB94B12457D}" type="pres">
      <dgm:prSet presAssocID="{94683C91-0757-433F-A729-1DC2DC86B4F3}" presName="node" presStyleLbl="alignAccFollowNode1" presStyleIdx="10" presStyleCnt="24">
        <dgm:presLayoutVars>
          <dgm:bulletEnabled val="1"/>
        </dgm:presLayoutVars>
      </dgm:prSet>
      <dgm:spPr>
        <a:prstGeom prst="chevron">
          <a:avLst/>
        </a:prstGeom>
      </dgm:spPr>
      <dgm:t>
        <a:bodyPr/>
        <a:lstStyle/>
        <a:p>
          <a:endParaRPr lang="en-US"/>
        </a:p>
      </dgm:t>
    </dgm:pt>
    <dgm:pt modelId="{9D00A57C-2844-4D4D-9175-AD731DF1D223}" type="pres">
      <dgm:prSet presAssocID="{C471D0F9-BD64-4134-AD92-B9BA1CC42A2C}" presName="sibTrans" presStyleCnt="0"/>
      <dgm:spPr/>
    </dgm:pt>
    <dgm:pt modelId="{280D23A7-64D3-4320-9F81-FD872CD0C286}" type="pres">
      <dgm:prSet presAssocID="{06675BF6-B0FA-41AF-BC09-CE590CBDBFD6}" presName="node" presStyleLbl="alignAccFollowNode1" presStyleIdx="11" presStyleCnt="24">
        <dgm:presLayoutVars>
          <dgm:bulletEnabled val="1"/>
        </dgm:presLayoutVars>
      </dgm:prSet>
      <dgm:spPr>
        <a:prstGeom prst="chevron">
          <a:avLst/>
        </a:prstGeom>
      </dgm:spPr>
      <dgm:t>
        <a:bodyPr/>
        <a:lstStyle/>
        <a:p>
          <a:endParaRPr lang="en-US"/>
        </a:p>
      </dgm:t>
    </dgm:pt>
    <dgm:pt modelId="{E6861B84-1FE1-446D-9F77-ECC634D8DD0F}" type="pres">
      <dgm:prSet presAssocID="{71924D0D-E4F5-4054-AF6E-9E92413BF262}" presName="sibTrans" presStyleCnt="0"/>
      <dgm:spPr/>
    </dgm:pt>
    <dgm:pt modelId="{DC024672-44E9-4C92-BE86-92F7CAF89EC3}" type="pres">
      <dgm:prSet presAssocID="{B1695F4C-7316-4EBD-A2C2-AE302E833A30}" presName="node" presStyleLbl="alignAccFollowNode1" presStyleIdx="12" presStyleCnt="24">
        <dgm:presLayoutVars>
          <dgm:bulletEnabled val="1"/>
        </dgm:presLayoutVars>
      </dgm:prSet>
      <dgm:spPr>
        <a:prstGeom prst="chevron">
          <a:avLst/>
        </a:prstGeom>
      </dgm:spPr>
      <dgm:t>
        <a:bodyPr/>
        <a:lstStyle/>
        <a:p>
          <a:endParaRPr lang="en-US"/>
        </a:p>
      </dgm:t>
    </dgm:pt>
    <dgm:pt modelId="{C33698C8-253D-4922-BAE1-AAB2527F030C}" type="pres">
      <dgm:prSet presAssocID="{BF6B75AF-37DB-427B-9A29-2EC5199C34C3}" presName="sibTrans" presStyleCnt="0"/>
      <dgm:spPr/>
    </dgm:pt>
    <dgm:pt modelId="{A4E652E7-D3AA-4CF7-BEEA-DDCD8D814C50}" type="pres">
      <dgm:prSet presAssocID="{DFFA8C89-CA3A-4BF5-83FF-42C581D59C57}" presName="node" presStyleLbl="alignAccFollowNode1" presStyleIdx="13" presStyleCnt="24">
        <dgm:presLayoutVars>
          <dgm:bulletEnabled val="1"/>
        </dgm:presLayoutVars>
      </dgm:prSet>
      <dgm:spPr>
        <a:prstGeom prst="chevron">
          <a:avLst/>
        </a:prstGeom>
      </dgm:spPr>
      <dgm:t>
        <a:bodyPr/>
        <a:lstStyle/>
        <a:p>
          <a:endParaRPr lang="en-US"/>
        </a:p>
      </dgm:t>
    </dgm:pt>
    <dgm:pt modelId="{D8CF1405-A4A5-4EF2-A2C1-418F6EB142C0}" type="pres">
      <dgm:prSet presAssocID="{EF911C73-94CA-4D67-B82C-C0DF7E01F31D}" presName="sibTrans" presStyleCnt="0"/>
      <dgm:spPr/>
    </dgm:pt>
    <dgm:pt modelId="{E395DB8E-F8A7-4204-99B6-A6844BAF241E}" type="pres">
      <dgm:prSet presAssocID="{C2F87EDD-D0E0-48EB-8237-E02AB1282ED5}" presName="node" presStyleLbl="alignAccFollowNode1" presStyleIdx="14" presStyleCnt="24">
        <dgm:presLayoutVars>
          <dgm:bulletEnabled val="1"/>
        </dgm:presLayoutVars>
      </dgm:prSet>
      <dgm:spPr>
        <a:prstGeom prst="chevron">
          <a:avLst/>
        </a:prstGeom>
      </dgm:spPr>
      <dgm:t>
        <a:bodyPr/>
        <a:lstStyle/>
        <a:p>
          <a:endParaRPr lang="en-US"/>
        </a:p>
      </dgm:t>
    </dgm:pt>
    <dgm:pt modelId="{D8B5AC41-D833-49C1-A11B-86970135F8DE}" type="pres">
      <dgm:prSet presAssocID="{47CFFFE8-5D66-4EB8-9CE5-210BCE175007}" presName="sibTrans" presStyleCnt="0"/>
      <dgm:spPr/>
    </dgm:pt>
    <dgm:pt modelId="{573354DF-0438-4FBF-84CE-E52C5BC231E9}" type="pres">
      <dgm:prSet presAssocID="{0C7006F4-6228-459D-9945-90C52723E7A8}" presName="node" presStyleLbl="alignAccFollowNode1" presStyleIdx="15" presStyleCnt="24">
        <dgm:presLayoutVars>
          <dgm:bulletEnabled val="1"/>
        </dgm:presLayoutVars>
      </dgm:prSet>
      <dgm:spPr>
        <a:prstGeom prst="chevron">
          <a:avLst/>
        </a:prstGeom>
      </dgm:spPr>
      <dgm:t>
        <a:bodyPr/>
        <a:lstStyle/>
        <a:p>
          <a:endParaRPr lang="en-US"/>
        </a:p>
      </dgm:t>
    </dgm:pt>
    <dgm:pt modelId="{EE0DAB96-13E9-4507-A7AE-205670A43014}" type="pres">
      <dgm:prSet presAssocID="{2F3F155B-D691-426D-810D-9ACBBD4EE205}" presName="vSp" presStyleCnt="0"/>
      <dgm:spPr/>
    </dgm:pt>
    <dgm:pt modelId="{58110D7D-D387-4BED-92D7-E0AA053514A9}" type="pres">
      <dgm:prSet presAssocID="{CE4F7E7C-5E4C-4737-890B-4337CA15F98D}" presName="horFlow" presStyleCnt="0"/>
      <dgm:spPr/>
    </dgm:pt>
    <dgm:pt modelId="{AE5031EA-98C1-4B28-AB3F-E35D83A43B24}" type="pres">
      <dgm:prSet presAssocID="{CE4F7E7C-5E4C-4737-890B-4337CA15F98D}" presName="bigChev" presStyleLbl="node1" presStyleIdx="2" presStyleCnt="3"/>
      <dgm:spPr>
        <a:prstGeom prst="chevron">
          <a:avLst/>
        </a:prstGeom>
      </dgm:spPr>
      <dgm:t>
        <a:bodyPr/>
        <a:lstStyle/>
        <a:p>
          <a:endParaRPr lang="en-US"/>
        </a:p>
      </dgm:t>
    </dgm:pt>
    <dgm:pt modelId="{EA98395B-04E5-4AB5-8DB8-B3FB30000059}" type="pres">
      <dgm:prSet presAssocID="{6360CC9A-6987-4381-8CD7-8C1061D655C8}" presName="parTrans" presStyleCnt="0"/>
      <dgm:spPr/>
    </dgm:pt>
    <dgm:pt modelId="{DA27649B-5564-423E-ADE4-AD49BBB120F7}" type="pres">
      <dgm:prSet presAssocID="{06857DEF-84BB-40C5-8C56-8656C1A0504C}" presName="node" presStyleLbl="alignAccFollowNode1" presStyleIdx="16" presStyleCnt="24">
        <dgm:presLayoutVars>
          <dgm:bulletEnabled val="1"/>
        </dgm:presLayoutVars>
      </dgm:prSet>
      <dgm:spPr>
        <a:prstGeom prst="chevron">
          <a:avLst/>
        </a:prstGeom>
      </dgm:spPr>
      <dgm:t>
        <a:bodyPr/>
        <a:lstStyle/>
        <a:p>
          <a:endParaRPr lang="en-US"/>
        </a:p>
      </dgm:t>
    </dgm:pt>
    <dgm:pt modelId="{C4190551-A6DA-4CE7-853C-5CD89D3A455D}" type="pres">
      <dgm:prSet presAssocID="{339CDD35-05D5-476B-B6A7-B332DF31F211}" presName="sibTrans" presStyleCnt="0"/>
      <dgm:spPr/>
    </dgm:pt>
    <dgm:pt modelId="{504CAFEC-F9D5-441F-90AE-BE402F691E50}" type="pres">
      <dgm:prSet presAssocID="{E25745EC-A380-4533-8B3F-A40C7D21D74F}" presName="node" presStyleLbl="alignAccFollowNode1" presStyleIdx="17" presStyleCnt="24">
        <dgm:presLayoutVars>
          <dgm:bulletEnabled val="1"/>
        </dgm:presLayoutVars>
      </dgm:prSet>
      <dgm:spPr>
        <a:prstGeom prst="chevron">
          <a:avLst/>
        </a:prstGeom>
      </dgm:spPr>
      <dgm:t>
        <a:bodyPr/>
        <a:lstStyle/>
        <a:p>
          <a:endParaRPr lang="en-US"/>
        </a:p>
      </dgm:t>
    </dgm:pt>
    <dgm:pt modelId="{AD34A4C6-96B9-478B-9BC1-994DFBD99234}" type="pres">
      <dgm:prSet presAssocID="{D776E372-EF0E-4AA3-856E-B8FB354CD627}" presName="sibTrans" presStyleCnt="0"/>
      <dgm:spPr/>
    </dgm:pt>
    <dgm:pt modelId="{C7B24E99-D913-4088-8C18-37C508C0176B}" type="pres">
      <dgm:prSet presAssocID="{DD337327-BDFC-4FAE-B081-26A0FE56DEDA}" presName="node" presStyleLbl="alignAccFollowNode1" presStyleIdx="18" presStyleCnt="24">
        <dgm:presLayoutVars>
          <dgm:bulletEnabled val="1"/>
        </dgm:presLayoutVars>
      </dgm:prSet>
      <dgm:spPr>
        <a:prstGeom prst="chevron">
          <a:avLst/>
        </a:prstGeom>
      </dgm:spPr>
      <dgm:t>
        <a:bodyPr/>
        <a:lstStyle/>
        <a:p>
          <a:endParaRPr lang="en-US"/>
        </a:p>
      </dgm:t>
    </dgm:pt>
    <dgm:pt modelId="{AB4C1B8B-C48E-4222-8012-A1331BF2E705}" type="pres">
      <dgm:prSet presAssocID="{5EDF2BBB-22BE-4A9B-AA08-BF5476359721}" presName="sibTrans" presStyleCnt="0"/>
      <dgm:spPr/>
    </dgm:pt>
    <dgm:pt modelId="{F7E19F3A-3CEE-4840-B364-7C8F0CC65B07}" type="pres">
      <dgm:prSet presAssocID="{2C248917-BDBE-4B17-A18B-DFD63500CDC4}" presName="node" presStyleLbl="alignAccFollowNode1" presStyleIdx="19" presStyleCnt="24">
        <dgm:presLayoutVars>
          <dgm:bulletEnabled val="1"/>
        </dgm:presLayoutVars>
      </dgm:prSet>
      <dgm:spPr>
        <a:prstGeom prst="chevron">
          <a:avLst/>
        </a:prstGeom>
      </dgm:spPr>
      <dgm:t>
        <a:bodyPr/>
        <a:lstStyle/>
        <a:p>
          <a:endParaRPr lang="en-US"/>
        </a:p>
      </dgm:t>
    </dgm:pt>
    <dgm:pt modelId="{9F1AD998-204E-4F94-97C2-7FBB6703CA92}" type="pres">
      <dgm:prSet presAssocID="{93F63E4E-1EAD-4AA7-B171-27090719DB6D}" presName="sibTrans" presStyleCnt="0"/>
      <dgm:spPr/>
    </dgm:pt>
    <dgm:pt modelId="{1A1AE58A-893C-46B0-BC4E-AEE0E50384C6}" type="pres">
      <dgm:prSet presAssocID="{445414EC-6DA0-457E-8957-DBDDB3755A2C}" presName="node" presStyleLbl="alignAccFollowNode1" presStyleIdx="20" presStyleCnt="24">
        <dgm:presLayoutVars>
          <dgm:bulletEnabled val="1"/>
        </dgm:presLayoutVars>
      </dgm:prSet>
      <dgm:spPr>
        <a:prstGeom prst="chevron">
          <a:avLst/>
        </a:prstGeom>
      </dgm:spPr>
      <dgm:t>
        <a:bodyPr/>
        <a:lstStyle/>
        <a:p>
          <a:endParaRPr lang="en-US"/>
        </a:p>
      </dgm:t>
    </dgm:pt>
    <dgm:pt modelId="{B4CA93DC-C8B2-4499-92BD-61377A1CA0EC}" type="pres">
      <dgm:prSet presAssocID="{DC4A5523-6712-487E-9F75-CF038E929774}" presName="sibTrans" presStyleCnt="0"/>
      <dgm:spPr/>
    </dgm:pt>
    <dgm:pt modelId="{EED3B023-C4D3-4251-AB93-32293E02974F}" type="pres">
      <dgm:prSet presAssocID="{CC4488A8-0356-49B1-BFBF-A9CE642B19C6}" presName="node" presStyleLbl="alignAccFollowNode1" presStyleIdx="21" presStyleCnt="24">
        <dgm:presLayoutVars>
          <dgm:bulletEnabled val="1"/>
        </dgm:presLayoutVars>
      </dgm:prSet>
      <dgm:spPr>
        <a:prstGeom prst="chevron">
          <a:avLst/>
        </a:prstGeom>
      </dgm:spPr>
      <dgm:t>
        <a:bodyPr/>
        <a:lstStyle/>
        <a:p>
          <a:endParaRPr lang="en-US"/>
        </a:p>
      </dgm:t>
    </dgm:pt>
    <dgm:pt modelId="{6499B556-F0AA-428B-9BB9-33B0CB319728}" type="pres">
      <dgm:prSet presAssocID="{9AECFC9B-C224-4FC0-A7FE-AE44378C7797}" presName="sibTrans" presStyleCnt="0"/>
      <dgm:spPr/>
    </dgm:pt>
    <dgm:pt modelId="{D9128E37-429F-4C5C-A789-10C4AD3D91F8}" type="pres">
      <dgm:prSet presAssocID="{946F2E97-08FA-48F2-8629-1146A2DC2A9D}" presName="node" presStyleLbl="alignAccFollowNode1" presStyleIdx="22" presStyleCnt="24">
        <dgm:presLayoutVars>
          <dgm:bulletEnabled val="1"/>
        </dgm:presLayoutVars>
      </dgm:prSet>
      <dgm:spPr>
        <a:prstGeom prst="chevron">
          <a:avLst/>
        </a:prstGeom>
      </dgm:spPr>
      <dgm:t>
        <a:bodyPr/>
        <a:lstStyle/>
        <a:p>
          <a:endParaRPr lang="en-US"/>
        </a:p>
      </dgm:t>
    </dgm:pt>
    <dgm:pt modelId="{FAB20075-D16C-4ED4-B32F-04670C9538CD}" type="pres">
      <dgm:prSet presAssocID="{62114EF6-04A7-42C9-BED0-4C1FAEABDABE}" presName="sibTrans" presStyleCnt="0"/>
      <dgm:spPr/>
    </dgm:pt>
    <dgm:pt modelId="{1FFAACCB-AB05-4698-A343-137038D5B87B}" type="pres">
      <dgm:prSet presAssocID="{A2773063-5401-4D49-B380-7A2FCC9AA588}" presName="node" presStyleLbl="alignAccFollowNode1" presStyleIdx="23" presStyleCnt="24">
        <dgm:presLayoutVars>
          <dgm:bulletEnabled val="1"/>
        </dgm:presLayoutVars>
      </dgm:prSet>
      <dgm:spPr>
        <a:prstGeom prst="chevron">
          <a:avLst/>
        </a:prstGeom>
      </dgm:spPr>
      <dgm:t>
        <a:bodyPr/>
        <a:lstStyle/>
        <a:p>
          <a:endParaRPr lang="en-US"/>
        </a:p>
      </dgm:t>
    </dgm:pt>
  </dgm:ptLst>
  <dgm:cxnLst>
    <dgm:cxn modelId="{286FF136-1F6C-489F-9A95-324A32169FE0}" type="presOf" srcId="{06857DEF-84BB-40C5-8C56-8656C1A0504C}" destId="{DA27649B-5564-423E-ADE4-AD49BBB120F7}" srcOrd="0" destOrd="0" presId="urn:microsoft.com/office/officeart/2005/8/layout/lProcess3"/>
    <dgm:cxn modelId="{72C66857-4743-40D0-ACD0-9F49507678C7}" srcId="{CE4F7E7C-5E4C-4737-890B-4337CA15F98D}" destId="{CC4488A8-0356-49B1-BFBF-A9CE642B19C6}" srcOrd="5" destOrd="0" parTransId="{756F7422-7B55-4E24-B1F5-D25D3F1CDE03}" sibTransId="{9AECFC9B-C224-4FC0-A7FE-AE44378C7797}"/>
    <dgm:cxn modelId="{B3DC6594-F035-4271-90B4-67272F1D18BB}" srcId="{CE4F7E7C-5E4C-4737-890B-4337CA15F98D}" destId="{06857DEF-84BB-40C5-8C56-8656C1A0504C}" srcOrd="0" destOrd="0" parTransId="{6360CC9A-6987-4381-8CD7-8C1061D655C8}" sibTransId="{339CDD35-05D5-476B-B6A7-B332DF31F211}"/>
    <dgm:cxn modelId="{8BCAD46B-73C8-42E0-8C02-47E664A83F3E}" srcId="{5223FB8A-25C5-4506-9B34-EEF1BF36614F}" destId="{0B5A3841-9767-4356-B656-8B52229EA680}" srcOrd="0" destOrd="0" parTransId="{E2BD6035-D9D3-404D-B229-861C51466C0B}" sibTransId="{EC26D544-9249-441E-BD1B-5300F5BEB8FB}"/>
    <dgm:cxn modelId="{A9A4008A-95D9-42EC-BCB1-66B32E469C54}" srcId="{5562FC06-D52D-4FA0-948D-5DCBEFDC2512}" destId="{2F3F155B-D691-426D-810D-9ACBBD4EE205}" srcOrd="1" destOrd="0" parTransId="{640030A5-FA4F-489F-873E-CF334E245004}" sibTransId="{881D33E1-EDE1-46A9-B599-8C3EBC828689}"/>
    <dgm:cxn modelId="{7097CA89-D7BC-46FB-9561-69CCB03A5FEC}" srcId="{CE4F7E7C-5E4C-4737-890B-4337CA15F98D}" destId="{DD337327-BDFC-4FAE-B081-26A0FE56DEDA}" srcOrd="2" destOrd="0" parTransId="{ED48D029-F0C5-491D-9B2A-6BAA69C46573}" sibTransId="{5EDF2BBB-22BE-4A9B-AA08-BF5476359721}"/>
    <dgm:cxn modelId="{6C495AD1-D230-41C4-B289-CA7AF8F5BB23}" type="presOf" srcId="{DD337327-BDFC-4FAE-B081-26A0FE56DEDA}" destId="{C7B24E99-D913-4088-8C18-37C508C0176B}" srcOrd="0" destOrd="0" presId="urn:microsoft.com/office/officeart/2005/8/layout/lProcess3"/>
    <dgm:cxn modelId="{80151949-68C6-4195-9E7E-FA6F6DEAE12B}" type="presOf" srcId="{2B91CD88-FBBC-4726-905B-E60F18477E3A}" destId="{F2B57FAF-C169-48D5-958C-966D92AB1CEB}" srcOrd="0" destOrd="0" presId="urn:microsoft.com/office/officeart/2005/8/layout/lProcess3"/>
    <dgm:cxn modelId="{AF6C1150-2C7C-4CA0-802A-5356B2DDF909}" type="presOf" srcId="{A2773063-5401-4D49-B380-7A2FCC9AA588}" destId="{1FFAACCB-AB05-4698-A343-137038D5B87B}" srcOrd="0" destOrd="0" presId="urn:microsoft.com/office/officeart/2005/8/layout/lProcess3"/>
    <dgm:cxn modelId="{5DC27913-3B42-40B4-AA04-99B60CC033D9}" srcId="{CE4F7E7C-5E4C-4737-890B-4337CA15F98D}" destId="{E25745EC-A380-4533-8B3F-A40C7D21D74F}" srcOrd="1" destOrd="0" parTransId="{B73E8F28-B1D2-40C4-A68E-20A6458A9460}" sibTransId="{D776E372-EF0E-4AA3-856E-B8FB354CD627}"/>
    <dgm:cxn modelId="{DDE7C868-8C14-4900-AB9A-88F870EDD6D2}" srcId="{5223FB8A-25C5-4506-9B34-EEF1BF36614F}" destId="{6120CB11-C22B-4A3E-A749-478F79DC64A4}" srcOrd="6" destOrd="0" parTransId="{4D5B2E9D-DBA7-4560-9FF9-2439D4FB2409}" sibTransId="{8EA052FD-5293-4925-B788-F345C862AE3C}"/>
    <dgm:cxn modelId="{13EE5388-B2D3-4A13-B7DF-7D105799C426}" srcId="{CE4F7E7C-5E4C-4737-890B-4337CA15F98D}" destId="{2C248917-BDBE-4B17-A18B-DFD63500CDC4}" srcOrd="3" destOrd="0" parTransId="{2B1F96B0-ABFD-4A0B-8DDB-06199EAAA2BF}" sibTransId="{93F63E4E-1EAD-4AA7-B171-27090719DB6D}"/>
    <dgm:cxn modelId="{B74EDBD7-622F-4A8E-B36C-BA1792E27082}" srcId="{5223FB8A-25C5-4506-9B34-EEF1BF36614F}" destId="{B47C8CB6-8096-4438-B7AB-685DC8DDB233}" srcOrd="1" destOrd="0" parTransId="{8297296E-6005-4B51-BBB8-49EA92B224A1}" sibTransId="{0A0AFE30-B9A4-4C7E-A99A-0FE9292964D5}"/>
    <dgm:cxn modelId="{09AF21DF-AB79-4C00-9970-2A1FC8DED663}" type="presOf" srcId="{DFFA8C89-CA3A-4BF5-83FF-42C581D59C57}" destId="{A4E652E7-D3AA-4CF7-BEEA-DDCD8D814C50}" srcOrd="0" destOrd="0" presId="urn:microsoft.com/office/officeart/2005/8/layout/lProcess3"/>
    <dgm:cxn modelId="{49145BB9-BC36-4F28-9696-D232B175D80B}" type="presOf" srcId="{B47C8CB6-8096-4438-B7AB-685DC8DDB233}" destId="{62941B9E-3AB8-44FE-8709-1244862E913B}" srcOrd="0" destOrd="0" presId="urn:microsoft.com/office/officeart/2005/8/layout/lProcess3"/>
    <dgm:cxn modelId="{DBDA6C71-4CC1-4C24-8245-7AC019F81590}" type="presOf" srcId="{38CF5B64-13E1-44D7-BDFF-967EDE96D9F2}" destId="{1409E839-22F4-43BB-B841-6B6C7D8D66F4}" srcOrd="0" destOrd="0" presId="urn:microsoft.com/office/officeart/2005/8/layout/lProcess3"/>
    <dgm:cxn modelId="{D4305997-20AC-4CD5-922C-03156144718A}" type="presOf" srcId="{94683C91-0757-433F-A729-1DC2DC86B4F3}" destId="{5771EA20-478D-4C47-8F05-0DB94B12457D}" srcOrd="0" destOrd="0" presId="urn:microsoft.com/office/officeart/2005/8/layout/lProcess3"/>
    <dgm:cxn modelId="{7B593F30-681A-4880-AAC7-D6BB16C48A89}" type="presOf" srcId="{946F2E97-08FA-48F2-8629-1146A2DC2A9D}" destId="{D9128E37-429F-4C5C-A789-10C4AD3D91F8}" srcOrd="0" destOrd="0" presId="urn:microsoft.com/office/officeart/2005/8/layout/lProcess3"/>
    <dgm:cxn modelId="{34280217-7A5F-4F79-8001-A2283D56D813}" type="presOf" srcId="{CC4488A8-0356-49B1-BFBF-A9CE642B19C6}" destId="{EED3B023-C4D3-4251-AB93-32293E02974F}" srcOrd="0" destOrd="0" presId="urn:microsoft.com/office/officeart/2005/8/layout/lProcess3"/>
    <dgm:cxn modelId="{6CC247BE-F297-4CAD-946D-3DFE3E07001B}" type="presOf" srcId="{6351F673-17E5-44A7-BA7A-9890C70550B5}" destId="{1472DB9B-406A-4FE6-BB42-27A4BE7CD6E0}" srcOrd="0" destOrd="0" presId="urn:microsoft.com/office/officeart/2005/8/layout/lProcess3"/>
    <dgm:cxn modelId="{C89BBCDF-2E86-45DB-B90E-5A95EA2B1345}" srcId="{2F3F155B-D691-426D-810D-9ACBBD4EE205}" destId="{C2F87EDD-D0E0-48EB-8237-E02AB1282ED5}" srcOrd="6" destOrd="0" parTransId="{5A3D61C7-DFF3-41CF-816A-9B962AD5B04C}" sibTransId="{47CFFFE8-5D66-4EB8-9CE5-210BCE175007}"/>
    <dgm:cxn modelId="{7AE439A9-1BA0-4B82-985D-46B292A5803C}" srcId="{5223FB8A-25C5-4506-9B34-EEF1BF36614F}" destId="{6351F673-17E5-44A7-BA7A-9890C70550B5}" srcOrd="4" destOrd="0" parTransId="{32462AE7-C651-4D76-8642-775B361F7046}" sibTransId="{75561163-C312-4B3F-AE72-20E8B09978FF}"/>
    <dgm:cxn modelId="{CA3F6B2B-373E-4C9C-A130-CB4FFEE843CB}" srcId="{CE4F7E7C-5E4C-4737-890B-4337CA15F98D}" destId="{445414EC-6DA0-457E-8957-DBDDB3755A2C}" srcOrd="4" destOrd="0" parTransId="{49A6EB1C-6A1C-40D6-8AE7-846D13485C85}" sibTransId="{DC4A5523-6712-487E-9F75-CF038E929774}"/>
    <dgm:cxn modelId="{EFC126A5-9318-4000-A335-28A6DF4ABE4B}" srcId="{5562FC06-D52D-4FA0-948D-5DCBEFDC2512}" destId="{5223FB8A-25C5-4506-9B34-EEF1BF36614F}" srcOrd="0" destOrd="0" parTransId="{B9188B32-4D99-42AD-9AA9-B5BB5934C326}" sibTransId="{7741252B-1E17-4F68-A043-CA8F5A5FF6C3}"/>
    <dgm:cxn modelId="{AD5DC433-C7BA-4AF3-8384-A1ADCA7E69C8}" srcId="{5223FB8A-25C5-4506-9B34-EEF1BF36614F}" destId="{2B91CD88-FBBC-4726-905B-E60F18477E3A}" srcOrd="7" destOrd="0" parTransId="{1FD04816-B998-45AC-A1E6-796877DCEF87}" sibTransId="{D379C006-A7E3-427D-A419-A3ECEEE5862C}"/>
    <dgm:cxn modelId="{462BF51C-966C-4A87-8C6E-E860F56E61EC}" srcId="{2F3F155B-D691-426D-810D-9ACBBD4EE205}" destId="{B1695F4C-7316-4EBD-A2C2-AE302E833A30}" srcOrd="4" destOrd="0" parTransId="{960EFEA7-224A-4F71-8003-8DE982DB124E}" sibTransId="{BF6B75AF-37DB-427B-9A29-2EC5199C34C3}"/>
    <dgm:cxn modelId="{2798E0DE-5748-4B77-9C7E-510087AE9C40}" srcId="{2F3F155B-D691-426D-810D-9ACBBD4EE205}" destId="{DFFA8C89-CA3A-4BF5-83FF-42C581D59C57}" srcOrd="5" destOrd="0" parTransId="{7273496D-2144-4AED-823B-95A899263E9F}" sibTransId="{EF911C73-94CA-4D67-B82C-C0DF7E01F31D}"/>
    <dgm:cxn modelId="{4F2B1A03-C197-4F98-BB30-4DD555A684AE}" type="presOf" srcId="{2C248917-BDBE-4B17-A18B-DFD63500CDC4}" destId="{F7E19F3A-3CEE-4840-B364-7C8F0CC65B07}" srcOrd="0" destOrd="0" presId="urn:microsoft.com/office/officeart/2005/8/layout/lProcess3"/>
    <dgm:cxn modelId="{81A46997-7F65-4585-A50F-4E160ADD238B}" type="presOf" srcId="{6120CB11-C22B-4A3E-A749-478F79DC64A4}" destId="{64EFF5B3-E298-4811-A947-EA38D7DD2F4D}" srcOrd="0" destOrd="0" presId="urn:microsoft.com/office/officeart/2005/8/layout/lProcess3"/>
    <dgm:cxn modelId="{7FCF7F01-F977-4D23-94CD-9327794F2B16}" type="presOf" srcId="{5345D305-BD56-4AB9-9D0C-54F3BEA0CAE1}" destId="{4420BEF2-6E5C-4011-83BB-8C0DF44506EB}" srcOrd="0" destOrd="0" presId="urn:microsoft.com/office/officeart/2005/8/layout/lProcess3"/>
    <dgm:cxn modelId="{4E2C0CC2-4A28-4638-AD7C-52A7C42A22C6}" type="presOf" srcId="{B1695F4C-7316-4EBD-A2C2-AE302E833A30}" destId="{DC024672-44E9-4C92-BE86-92F7CAF89EC3}" srcOrd="0" destOrd="0" presId="urn:microsoft.com/office/officeart/2005/8/layout/lProcess3"/>
    <dgm:cxn modelId="{5B32F3E3-8A11-4AA4-8008-A1093AE55DEE}" type="presOf" srcId="{0B5A3841-9767-4356-B656-8B52229EA680}" destId="{6C6BB1E7-6733-4499-9007-1FC21E900839}" srcOrd="0" destOrd="0" presId="urn:microsoft.com/office/officeart/2005/8/layout/lProcess3"/>
    <dgm:cxn modelId="{414DE5A0-E914-4B8D-9351-A922CF528497}" type="presOf" srcId="{C2F87EDD-D0E0-48EB-8237-E02AB1282ED5}" destId="{E395DB8E-F8A7-4204-99B6-A6844BAF241E}" srcOrd="0" destOrd="0" presId="urn:microsoft.com/office/officeart/2005/8/layout/lProcess3"/>
    <dgm:cxn modelId="{A70A5A71-EB66-4DA8-A52B-8864DF01EFED}" srcId="{CE4F7E7C-5E4C-4737-890B-4337CA15F98D}" destId="{946F2E97-08FA-48F2-8629-1146A2DC2A9D}" srcOrd="6" destOrd="0" parTransId="{CF17BABA-0E27-4731-9F7B-5344642EABEB}" sibTransId="{62114EF6-04A7-42C9-BED0-4C1FAEABDABE}"/>
    <dgm:cxn modelId="{35E909FC-E0A8-4895-BA3A-AD766CDD0A97}" type="presOf" srcId="{06675BF6-B0FA-41AF-BC09-CE590CBDBFD6}" destId="{280D23A7-64D3-4320-9F81-FD872CD0C286}" srcOrd="0" destOrd="0" presId="urn:microsoft.com/office/officeart/2005/8/layout/lProcess3"/>
    <dgm:cxn modelId="{E7C89522-C2FE-4034-9136-1D6F771094BC}" srcId="{5223FB8A-25C5-4506-9B34-EEF1BF36614F}" destId="{41B6900C-F4E5-4105-9EC3-7DE1FA500703}" srcOrd="2" destOrd="0" parTransId="{30692B17-48C3-4C17-9217-538732D68935}" sibTransId="{B939CC36-8F6C-4DAB-8F6E-6C417C4143B9}"/>
    <dgm:cxn modelId="{6CBDA533-684C-41C4-BD0B-91C720EF0CF6}" type="presOf" srcId="{41AA1BDC-B74C-496D-B17D-F63F7B68363C}" destId="{8559E171-140C-40D3-8A6C-0038CE24C9A8}" srcOrd="0" destOrd="0" presId="urn:microsoft.com/office/officeart/2005/8/layout/lProcess3"/>
    <dgm:cxn modelId="{089E050D-A3BC-46A9-A24A-B306AAE1694F}" type="presOf" srcId="{E25745EC-A380-4533-8B3F-A40C7D21D74F}" destId="{504CAFEC-F9D5-441F-90AE-BE402F691E50}" srcOrd="0" destOrd="0" presId="urn:microsoft.com/office/officeart/2005/8/layout/lProcess3"/>
    <dgm:cxn modelId="{8A9F9CC2-5442-4F21-9672-614882F707E4}" srcId="{2F3F155B-D691-426D-810D-9ACBBD4EE205}" destId="{DDF3B88C-1BC9-4729-87B3-168F92320356}" srcOrd="1" destOrd="0" parTransId="{FAE06DD4-A964-4B72-9019-88B4BF6DC45E}" sibTransId="{51DA65E6-00FB-450D-AB83-593E5DC35E2E}"/>
    <dgm:cxn modelId="{711D238C-504F-474E-ADC0-7B2AE395CB8C}" type="presOf" srcId="{41B6900C-F4E5-4105-9EC3-7DE1FA500703}" destId="{A08C18B6-7C3D-4309-B00E-8F91176FAA58}" srcOrd="0" destOrd="0" presId="urn:microsoft.com/office/officeart/2005/8/layout/lProcess3"/>
    <dgm:cxn modelId="{64B2FC15-D3B6-412F-AC16-DF80724C4310}" srcId="{5223FB8A-25C5-4506-9B34-EEF1BF36614F}" destId="{38CF5B64-13E1-44D7-BDFF-967EDE96D9F2}" srcOrd="5" destOrd="0" parTransId="{BEC5B964-2122-4F1D-8DAD-5E326E51805C}" sibTransId="{0C3F1287-5E1A-402A-A62A-B87275A26361}"/>
    <dgm:cxn modelId="{0C5FFEBB-9F54-4DEA-9376-6C71E48327A2}" type="presOf" srcId="{5223FB8A-25C5-4506-9B34-EEF1BF36614F}" destId="{7592090C-D485-477E-9A1F-2FED00C92B90}" srcOrd="0" destOrd="0" presId="urn:microsoft.com/office/officeart/2005/8/layout/lProcess3"/>
    <dgm:cxn modelId="{F24BBB22-9E46-4D4F-ABD2-62065EE65537}" srcId="{2F3F155B-D691-426D-810D-9ACBBD4EE205}" destId="{94683C91-0757-433F-A729-1DC2DC86B4F3}" srcOrd="2" destOrd="0" parTransId="{ED68AAE2-243F-438D-A6C7-05A704D9AA9A}" sibTransId="{C471D0F9-BD64-4134-AD92-B9BA1CC42A2C}"/>
    <dgm:cxn modelId="{75C2A7D5-FAE6-4CE8-90D5-BE1C824AA6AC}" type="presOf" srcId="{445414EC-6DA0-457E-8957-DBDDB3755A2C}" destId="{1A1AE58A-893C-46B0-BC4E-AEE0E50384C6}" srcOrd="0" destOrd="0" presId="urn:microsoft.com/office/officeart/2005/8/layout/lProcess3"/>
    <dgm:cxn modelId="{220CE810-FE17-41CD-A3BC-120B7FE25D1A}" srcId="{5223FB8A-25C5-4506-9B34-EEF1BF36614F}" destId="{5345D305-BD56-4AB9-9D0C-54F3BEA0CAE1}" srcOrd="3" destOrd="0" parTransId="{425B41FD-61CA-4ECC-BB60-75ABAF01467B}" sibTransId="{FEB7CF79-1339-40BF-A2B8-8F08FC3E5AE2}"/>
    <dgm:cxn modelId="{360E8479-C981-4631-9D6C-014384C546B9}" type="presOf" srcId="{DDF3B88C-1BC9-4729-87B3-168F92320356}" destId="{D746BBD5-C3A0-4609-ACBE-191EB45013C5}" srcOrd="0" destOrd="0" presId="urn:microsoft.com/office/officeart/2005/8/layout/lProcess3"/>
    <dgm:cxn modelId="{0B3B6E30-821E-4093-8223-4E5873EF06CD}" srcId="{2F3F155B-D691-426D-810D-9ACBBD4EE205}" destId="{41AA1BDC-B74C-496D-B17D-F63F7B68363C}" srcOrd="0" destOrd="0" parTransId="{84663D34-EFCE-4A07-A818-BA726ADC9237}" sibTransId="{A3976412-2729-4CBD-90E8-9AF53B0539B6}"/>
    <dgm:cxn modelId="{F77C7796-ABC9-4B78-A31A-BDAE62026690}" type="presOf" srcId="{CE4F7E7C-5E4C-4737-890B-4337CA15F98D}" destId="{AE5031EA-98C1-4B28-AB3F-E35D83A43B24}" srcOrd="0" destOrd="0" presId="urn:microsoft.com/office/officeart/2005/8/layout/lProcess3"/>
    <dgm:cxn modelId="{FC52A725-FFFA-440E-BBFA-F4466AF7B46F}" type="presOf" srcId="{0C7006F4-6228-459D-9945-90C52723E7A8}" destId="{573354DF-0438-4FBF-84CE-E52C5BC231E9}" srcOrd="0" destOrd="0" presId="urn:microsoft.com/office/officeart/2005/8/layout/lProcess3"/>
    <dgm:cxn modelId="{52607FC5-7718-426F-AEB5-A25FC474852C}" srcId="{2F3F155B-D691-426D-810D-9ACBBD4EE205}" destId="{0C7006F4-6228-459D-9945-90C52723E7A8}" srcOrd="7" destOrd="0" parTransId="{D3B0F9DB-0DB5-452F-A023-A7F5255F45AF}" sibTransId="{CAAB76E7-ACEC-4FD3-9229-774C1A8BE909}"/>
    <dgm:cxn modelId="{922CCBAE-C837-43A9-9CE0-FFC223C7F7C1}" srcId="{CE4F7E7C-5E4C-4737-890B-4337CA15F98D}" destId="{A2773063-5401-4D49-B380-7A2FCC9AA588}" srcOrd="7" destOrd="0" parTransId="{72F33D00-02E7-4B48-991C-ADD7940CBC8C}" sibTransId="{CA78409E-489D-4920-9D56-AB09ED421FE1}"/>
    <dgm:cxn modelId="{224D31EF-EAE2-4611-8DB5-7BDACEEE0700}" srcId="{5562FC06-D52D-4FA0-948D-5DCBEFDC2512}" destId="{CE4F7E7C-5E4C-4737-890B-4337CA15F98D}" srcOrd="2" destOrd="0" parTransId="{20AE61FA-E07D-4E6D-98CE-9E3E0F4941DC}" sibTransId="{9C594BBD-91A3-43E9-BE71-AAB4804E021D}"/>
    <dgm:cxn modelId="{FD01000F-A707-468B-99DE-07108C8518F2}" srcId="{2F3F155B-D691-426D-810D-9ACBBD4EE205}" destId="{06675BF6-B0FA-41AF-BC09-CE590CBDBFD6}" srcOrd="3" destOrd="0" parTransId="{B0DEEE12-E2C4-4618-80FF-C5ECD2FC4BE9}" sibTransId="{71924D0D-E4F5-4054-AF6E-9E92413BF262}"/>
    <dgm:cxn modelId="{9C2A63F5-72A1-4D39-A054-76808AB78896}" type="presOf" srcId="{5562FC06-D52D-4FA0-948D-5DCBEFDC2512}" destId="{4BF8350C-A558-4083-880A-13C81DBA416D}" srcOrd="0" destOrd="0" presId="urn:microsoft.com/office/officeart/2005/8/layout/lProcess3"/>
    <dgm:cxn modelId="{57F17120-718E-4E1A-BD74-78A4F5E77FDC}" type="presOf" srcId="{2F3F155B-D691-426D-810D-9ACBBD4EE205}" destId="{DDEF9BD8-DAB0-4B45-8BA1-322B8FA2D7A2}" srcOrd="0" destOrd="0" presId="urn:microsoft.com/office/officeart/2005/8/layout/lProcess3"/>
    <dgm:cxn modelId="{0E65049A-4446-4301-B811-53465FF5876C}" type="presParOf" srcId="{4BF8350C-A558-4083-880A-13C81DBA416D}" destId="{E9E9B87D-1A5F-4FEF-9645-34E5A37B7812}" srcOrd="0" destOrd="0" presId="urn:microsoft.com/office/officeart/2005/8/layout/lProcess3"/>
    <dgm:cxn modelId="{353348FC-2F66-4639-AECC-4781A0050229}" type="presParOf" srcId="{E9E9B87D-1A5F-4FEF-9645-34E5A37B7812}" destId="{7592090C-D485-477E-9A1F-2FED00C92B90}" srcOrd="0" destOrd="0" presId="urn:microsoft.com/office/officeart/2005/8/layout/lProcess3"/>
    <dgm:cxn modelId="{EC6C0356-B20E-4D8D-8CC6-2F10660133DD}" type="presParOf" srcId="{E9E9B87D-1A5F-4FEF-9645-34E5A37B7812}" destId="{52EAECEE-8831-4854-A39E-C91CD3F9F1FE}" srcOrd="1" destOrd="0" presId="urn:microsoft.com/office/officeart/2005/8/layout/lProcess3"/>
    <dgm:cxn modelId="{B2E15DB9-D63D-4E5C-936D-50E3E935AC67}" type="presParOf" srcId="{E9E9B87D-1A5F-4FEF-9645-34E5A37B7812}" destId="{6C6BB1E7-6733-4499-9007-1FC21E900839}" srcOrd="2" destOrd="0" presId="urn:microsoft.com/office/officeart/2005/8/layout/lProcess3"/>
    <dgm:cxn modelId="{6709425D-2D96-48AF-B5C4-FB1F3A11F13F}" type="presParOf" srcId="{E9E9B87D-1A5F-4FEF-9645-34E5A37B7812}" destId="{0FD3DD40-C00B-491A-A00F-BDAF56FA3A7C}" srcOrd="3" destOrd="0" presId="urn:microsoft.com/office/officeart/2005/8/layout/lProcess3"/>
    <dgm:cxn modelId="{25E4EDB5-38FC-4F77-B1C0-913D68AB8EA4}" type="presParOf" srcId="{E9E9B87D-1A5F-4FEF-9645-34E5A37B7812}" destId="{62941B9E-3AB8-44FE-8709-1244862E913B}" srcOrd="4" destOrd="0" presId="urn:microsoft.com/office/officeart/2005/8/layout/lProcess3"/>
    <dgm:cxn modelId="{35F41437-D69D-4260-ACE4-7BC32E22F0DD}" type="presParOf" srcId="{E9E9B87D-1A5F-4FEF-9645-34E5A37B7812}" destId="{02BD3BC3-89E1-4BAF-813A-D2069076633A}" srcOrd="5" destOrd="0" presId="urn:microsoft.com/office/officeart/2005/8/layout/lProcess3"/>
    <dgm:cxn modelId="{80ED4323-3C97-483E-9BBC-63C62AD03AFB}" type="presParOf" srcId="{E9E9B87D-1A5F-4FEF-9645-34E5A37B7812}" destId="{A08C18B6-7C3D-4309-B00E-8F91176FAA58}" srcOrd="6" destOrd="0" presId="urn:microsoft.com/office/officeart/2005/8/layout/lProcess3"/>
    <dgm:cxn modelId="{4CA79A55-271E-47CD-B5F7-35213924CB77}" type="presParOf" srcId="{E9E9B87D-1A5F-4FEF-9645-34E5A37B7812}" destId="{AA44ACBA-2881-4C30-9527-B7DC654CBB80}" srcOrd="7" destOrd="0" presId="urn:microsoft.com/office/officeart/2005/8/layout/lProcess3"/>
    <dgm:cxn modelId="{08E80331-92C1-49F6-BAD9-BFFAE7CA7C36}" type="presParOf" srcId="{E9E9B87D-1A5F-4FEF-9645-34E5A37B7812}" destId="{4420BEF2-6E5C-4011-83BB-8C0DF44506EB}" srcOrd="8" destOrd="0" presId="urn:microsoft.com/office/officeart/2005/8/layout/lProcess3"/>
    <dgm:cxn modelId="{4EAB9DCF-9240-4A6E-93F3-BB87CB101F57}" type="presParOf" srcId="{E9E9B87D-1A5F-4FEF-9645-34E5A37B7812}" destId="{32303838-2E19-4F83-9A3D-DEE093B51DCF}" srcOrd="9" destOrd="0" presId="urn:microsoft.com/office/officeart/2005/8/layout/lProcess3"/>
    <dgm:cxn modelId="{F4746584-1FB6-4099-80F1-DE422EC2EEDE}" type="presParOf" srcId="{E9E9B87D-1A5F-4FEF-9645-34E5A37B7812}" destId="{1472DB9B-406A-4FE6-BB42-27A4BE7CD6E0}" srcOrd="10" destOrd="0" presId="urn:microsoft.com/office/officeart/2005/8/layout/lProcess3"/>
    <dgm:cxn modelId="{9D403826-F868-4520-A8AA-1F5A62366774}" type="presParOf" srcId="{E9E9B87D-1A5F-4FEF-9645-34E5A37B7812}" destId="{6592DC4B-9720-4E53-9A01-4CBEEE036845}" srcOrd="11" destOrd="0" presId="urn:microsoft.com/office/officeart/2005/8/layout/lProcess3"/>
    <dgm:cxn modelId="{875FA492-F90F-48C3-BDA4-A74B0BE740E7}" type="presParOf" srcId="{E9E9B87D-1A5F-4FEF-9645-34E5A37B7812}" destId="{1409E839-22F4-43BB-B841-6B6C7D8D66F4}" srcOrd="12" destOrd="0" presId="urn:microsoft.com/office/officeart/2005/8/layout/lProcess3"/>
    <dgm:cxn modelId="{3E401B0B-A935-4833-9245-D6CEB9976E26}" type="presParOf" srcId="{E9E9B87D-1A5F-4FEF-9645-34E5A37B7812}" destId="{49F311EB-0ABB-4CFD-87E4-F1C52173940B}" srcOrd="13" destOrd="0" presId="urn:microsoft.com/office/officeart/2005/8/layout/lProcess3"/>
    <dgm:cxn modelId="{F613F2AD-77E3-4A39-847F-59F86BA10180}" type="presParOf" srcId="{E9E9B87D-1A5F-4FEF-9645-34E5A37B7812}" destId="{64EFF5B3-E298-4811-A947-EA38D7DD2F4D}" srcOrd="14" destOrd="0" presId="urn:microsoft.com/office/officeart/2005/8/layout/lProcess3"/>
    <dgm:cxn modelId="{8F16FCDC-167C-4322-995B-43F268687445}" type="presParOf" srcId="{E9E9B87D-1A5F-4FEF-9645-34E5A37B7812}" destId="{939EF380-8D49-4D8F-9F95-7CC3158B2631}" srcOrd="15" destOrd="0" presId="urn:microsoft.com/office/officeart/2005/8/layout/lProcess3"/>
    <dgm:cxn modelId="{68A1CD29-198A-4F47-AAEF-8035920544D0}" type="presParOf" srcId="{E9E9B87D-1A5F-4FEF-9645-34E5A37B7812}" destId="{F2B57FAF-C169-48D5-958C-966D92AB1CEB}" srcOrd="16" destOrd="0" presId="urn:microsoft.com/office/officeart/2005/8/layout/lProcess3"/>
    <dgm:cxn modelId="{201842CB-ABAB-457D-B8B2-2012AA20CE09}" type="presParOf" srcId="{4BF8350C-A558-4083-880A-13C81DBA416D}" destId="{74B5B906-D273-4DAC-84D1-595B9324DEC0}" srcOrd="1" destOrd="0" presId="urn:microsoft.com/office/officeart/2005/8/layout/lProcess3"/>
    <dgm:cxn modelId="{150D5436-62F8-46D3-B1B3-F15B825D5C4F}" type="presParOf" srcId="{4BF8350C-A558-4083-880A-13C81DBA416D}" destId="{CB1B2668-DFD3-4CBD-B887-9275B67C6E30}" srcOrd="2" destOrd="0" presId="urn:microsoft.com/office/officeart/2005/8/layout/lProcess3"/>
    <dgm:cxn modelId="{078FD917-FD61-4A68-90A6-6DFEF647B3BA}" type="presParOf" srcId="{CB1B2668-DFD3-4CBD-B887-9275B67C6E30}" destId="{DDEF9BD8-DAB0-4B45-8BA1-322B8FA2D7A2}" srcOrd="0" destOrd="0" presId="urn:microsoft.com/office/officeart/2005/8/layout/lProcess3"/>
    <dgm:cxn modelId="{43444498-D05C-4831-891D-2D71885F3CB8}" type="presParOf" srcId="{CB1B2668-DFD3-4CBD-B887-9275B67C6E30}" destId="{83AF79C5-50CB-41BE-B3FA-B77191779996}" srcOrd="1" destOrd="0" presId="urn:microsoft.com/office/officeart/2005/8/layout/lProcess3"/>
    <dgm:cxn modelId="{5DE6B287-ADBB-4C41-AB1C-EE6836B835CA}" type="presParOf" srcId="{CB1B2668-DFD3-4CBD-B887-9275B67C6E30}" destId="{8559E171-140C-40D3-8A6C-0038CE24C9A8}" srcOrd="2" destOrd="0" presId="urn:microsoft.com/office/officeart/2005/8/layout/lProcess3"/>
    <dgm:cxn modelId="{A0974317-9532-401A-B264-01CB243E9018}" type="presParOf" srcId="{CB1B2668-DFD3-4CBD-B887-9275B67C6E30}" destId="{F1957F90-8C75-4F5D-AE06-BBBA82834C6E}" srcOrd="3" destOrd="0" presId="urn:microsoft.com/office/officeart/2005/8/layout/lProcess3"/>
    <dgm:cxn modelId="{69C98E97-25B4-493A-9E9E-208C4CD09883}" type="presParOf" srcId="{CB1B2668-DFD3-4CBD-B887-9275B67C6E30}" destId="{D746BBD5-C3A0-4609-ACBE-191EB45013C5}" srcOrd="4" destOrd="0" presId="urn:microsoft.com/office/officeart/2005/8/layout/lProcess3"/>
    <dgm:cxn modelId="{5FA5CD13-A62E-4E12-B3DF-F4ECAEBC02BE}" type="presParOf" srcId="{CB1B2668-DFD3-4CBD-B887-9275B67C6E30}" destId="{2E32981C-4971-446A-AF70-6A42131571E9}" srcOrd="5" destOrd="0" presId="urn:microsoft.com/office/officeart/2005/8/layout/lProcess3"/>
    <dgm:cxn modelId="{F4B3863A-E436-49FA-9568-8F55F3B6DDA8}" type="presParOf" srcId="{CB1B2668-DFD3-4CBD-B887-9275B67C6E30}" destId="{5771EA20-478D-4C47-8F05-0DB94B12457D}" srcOrd="6" destOrd="0" presId="urn:microsoft.com/office/officeart/2005/8/layout/lProcess3"/>
    <dgm:cxn modelId="{D2CBBD73-ED4C-4282-90DB-07AA9C3FFBAA}" type="presParOf" srcId="{CB1B2668-DFD3-4CBD-B887-9275B67C6E30}" destId="{9D00A57C-2844-4D4D-9175-AD731DF1D223}" srcOrd="7" destOrd="0" presId="urn:microsoft.com/office/officeart/2005/8/layout/lProcess3"/>
    <dgm:cxn modelId="{99655835-3DA5-4CB3-8C14-9489126172BE}" type="presParOf" srcId="{CB1B2668-DFD3-4CBD-B887-9275B67C6E30}" destId="{280D23A7-64D3-4320-9F81-FD872CD0C286}" srcOrd="8" destOrd="0" presId="urn:microsoft.com/office/officeart/2005/8/layout/lProcess3"/>
    <dgm:cxn modelId="{C2B24F07-F833-4562-B23D-BBC9923D9B87}" type="presParOf" srcId="{CB1B2668-DFD3-4CBD-B887-9275B67C6E30}" destId="{E6861B84-1FE1-446D-9F77-ECC634D8DD0F}" srcOrd="9" destOrd="0" presId="urn:microsoft.com/office/officeart/2005/8/layout/lProcess3"/>
    <dgm:cxn modelId="{57C05A62-7A86-4E19-B3A4-A6D67121A23A}" type="presParOf" srcId="{CB1B2668-DFD3-4CBD-B887-9275B67C6E30}" destId="{DC024672-44E9-4C92-BE86-92F7CAF89EC3}" srcOrd="10" destOrd="0" presId="urn:microsoft.com/office/officeart/2005/8/layout/lProcess3"/>
    <dgm:cxn modelId="{41DB90CB-995E-45D1-A4D4-E55AB1B152FD}" type="presParOf" srcId="{CB1B2668-DFD3-4CBD-B887-9275B67C6E30}" destId="{C33698C8-253D-4922-BAE1-AAB2527F030C}" srcOrd="11" destOrd="0" presId="urn:microsoft.com/office/officeart/2005/8/layout/lProcess3"/>
    <dgm:cxn modelId="{7635F11C-1F7C-4DE8-BA90-3B3A9A621A92}" type="presParOf" srcId="{CB1B2668-DFD3-4CBD-B887-9275B67C6E30}" destId="{A4E652E7-D3AA-4CF7-BEEA-DDCD8D814C50}" srcOrd="12" destOrd="0" presId="urn:microsoft.com/office/officeart/2005/8/layout/lProcess3"/>
    <dgm:cxn modelId="{04FA8804-5320-42BA-A4F8-B06F66BE0B63}" type="presParOf" srcId="{CB1B2668-DFD3-4CBD-B887-9275B67C6E30}" destId="{D8CF1405-A4A5-4EF2-A2C1-418F6EB142C0}" srcOrd="13" destOrd="0" presId="urn:microsoft.com/office/officeart/2005/8/layout/lProcess3"/>
    <dgm:cxn modelId="{45E63744-72FF-4AF2-8943-9860627ADCB6}" type="presParOf" srcId="{CB1B2668-DFD3-4CBD-B887-9275B67C6E30}" destId="{E395DB8E-F8A7-4204-99B6-A6844BAF241E}" srcOrd="14" destOrd="0" presId="urn:microsoft.com/office/officeart/2005/8/layout/lProcess3"/>
    <dgm:cxn modelId="{F060053E-F283-479A-8DD2-593BB0FC04D7}" type="presParOf" srcId="{CB1B2668-DFD3-4CBD-B887-9275B67C6E30}" destId="{D8B5AC41-D833-49C1-A11B-86970135F8DE}" srcOrd="15" destOrd="0" presId="urn:microsoft.com/office/officeart/2005/8/layout/lProcess3"/>
    <dgm:cxn modelId="{DD96F278-393B-493E-93AD-38313A85CED7}" type="presParOf" srcId="{CB1B2668-DFD3-4CBD-B887-9275B67C6E30}" destId="{573354DF-0438-4FBF-84CE-E52C5BC231E9}" srcOrd="16" destOrd="0" presId="urn:microsoft.com/office/officeart/2005/8/layout/lProcess3"/>
    <dgm:cxn modelId="{9FE04F59-2F62-4DC0-B988-66016AD910BB}" type="presParOf" srcId="{4BF8350C-A558-4083-880A-13C81DBA416D}" destId="{EE0DAB96-13E9-4507-A7AE-205670A43014}" srcOrd="3" destOrd="0" presId="urn:microsoft.com/office/officeart/2005/8/layout/lProcess3"/>
    <dgm:cxn modelId="{3283AAE0-D21B-4A6E-BE93-0DC7A2B2E512}" type="presParOf" srcId="{4BF8350C-A558-4083-880A-13C81DBA416D}" destId="{58110D7D-D387-4BED-92D7-E0AA053514A9}" srcOrd="4" destOrd="0" presId="urn:microsoft.com/office/officeart/2005/8/layout/lProcess3"/>
    <dgm:cxn modelId="{0C3E6050-34A7-4829-B0F0-DF994745F3DD}" type="presParOf" srcId="{58110D7D-D387-4BED-92D7-E0AA053514A9}" destId="{AE5031EA-98C1-4B28-AB3F-E35D83A43B24}" srcOrd="0" destOrd="0" presId="urn:microsoft.com/office/officeart/2005/8/layout/lProcess3"/>
    <dgm:cxn modelId="{0A8251FD-94B6-4E29-A82E-9E3D4FDF440F}" type="presParOf" srcId="{58110D7D-D387-4BED-92D7-E0AA053514A9}" destId="{EA98395B-04E5-4AB5-8DB8-B3FB30000059}" srcOrd="1" destOrd="0" presId="urn:microsoft.com/office/officeart/2005/8/layout/lProcess3"/>
    <dgm:cxn modelId="{5A0FF437-FD56-4357-873D-D644A072EF9F}" type="presParOf" srcId="{58110D7D-D387-4BED-92D7-E0AA053514A9}" destId="{DA27649B-5564-423E-ADE4-AD49BBB120F7}" srcOrd="2" destOrd="0" presId="urn:microsoft.com/office/officeart/2005/8/layout/lProcess3"/>
    <dgm:cxn modelId="{4184F376-EBD1-4A51-912E-69EC96BD6717}" type="presParOf" srcId="{58110D7D-D387-4BED-92D7-E0AA053514A9}" destId="{C4190551-A6DA-4CE7-853C-5CD89D3A455D}" srcOrd="3" destOrd="0" presId="urn:microsoft.com/office/officeart/2005/8/layout/lProcess3"/>
    <dgm:cxn modelId="{F341E08D-8856-4AF7-9586-6AAB470D88FB}" type="presParOf" srcId="{58110D7D-D387-4BED-92D7-E0AA053514A9}" destId="{504CAFEC-F9D5-441F-90AE-BE402F691E50}" srcOrd="4" destOrd="0" presId="urn:microsoft.com/office/officeart/2005/8/layout/lProcess3"/>
    <dgm:cxn modelId="{E426DF33-77F6-4377-B0EE-5093FB809B18}" type="presParOf" srcId="{58110D7D-D387-4BED-92D7-E0AA053514A9}" destId="{AD34A4C6-96B9-478B-9BC1-994DFBD99234}" srcOrd="5" destOrd="0" presId="urn:microsoft.com/office/officeart/2005/8/layout/lProcess3"/>
    <dgm:cxn modelId="{F76530B6-2C74-46C0-B32B-3314220C35E5}" type="presParOf" srcId="{58110D7D-D387-4BED-92D7-E0AA053514A9}" destId="{C7B24E99-D913-4088-8C18-37C508C0176B}" srcOrd="6" destOrd="0" presId="urn:microsoft.com/office/officeart/2005/8/layout/lProcess3"/>
    <dgm:cxn modelId="{69A0DFAB-081A-4543-89BB-5D92C658AB05}" type="presParOf" srcId="{58110D7D-D387-4BED-92D7-E0AA053514A9}" destId="{AB4C1B8B-C48E-4222-8012-A1331BF2E705}" srcOrd="7" destOrd="0" presId="urn:microsoft.com/office/officeart/2005/8/layout/lProcess3"/>
    <dgm:cxn modelId="{1A9F790B-8E04-4428-BC5A-214E0AA3EC90}" type="presParOf" srcId="{58110D7D-D387-4BED-92D7-E0AA053514A9}" destId="{F7E19F3A-3CEE-4840-B364-7C8F0CC65B07}" srcOrd="8" destOrd="0" presId="urn:microsoft.com/office/officeart/2005/8/layout/lProcess3"/>
    <dgm:cxn modelId="{14F09931-A312-4722-82C5-D50313600DFE}" type="presParOf" srcId="{58110D7D-D387-4BED-92D7-E0AA053514A9}" destId="{9F1AD998-204E-4F94-97C2-7FBB6703CA92}" srcOrd="9" destOrd="0" presId="urn:microsoft.com/office/officeart/2005/8/layout/lProcess3"/>
    <dgm:cxn modelId="{AEAA305F-1434-4FC0-B6AA-4AA2893533A6}" type="presParOf" srcId="{58110D7D-D387-4BED-92D7-E0AA053514A9}" destId="{1A1AE58A-893C-46B0-BC4E-AEE0E50384C6}" srcOrd="10" destOrd="0" presId="urn:microsoft.com/office/officeart/2005/8/layout/lProcess3"/>
    <dgm:cxn modelId="{46E75F6C-8F2B-457C-912A-21970B149B9B}" type="presParOf" srcId="{58110D7D-D387-4BED-92D7-E0AA053514A9}" destId="{B4CA93DC-C8B2-4499-92BD-61377A1CA0EC}" srcOrd="11" destOrd="0" presId="urn:microsoft.com/office/officeart/2005/8/layout/lProcess3"/>
    <dgm:cxn modelId="{4A0F8529-2B5A-497A-AA96-9BFE6EE719C2}" type="presParOf" srcId="{58110D7D-D387-4BED-92D7-E0AA053514A9}" destId="{EED3B023-C4D3-4251-AB93-32293E02974F}" srcOrd="12" destOrd="0" presId="urn:microsoft.com/office/officeart/2005/8/layout/lProcess3"/>
    <dgm:cxn modelId="{FE890AFD-3753-4D50-BBB7-04F8D8893D17}" type="presParOf" srcId="{58110D7D-D387-4BED-92D7-E0AA053514A9}" destId="{6499B556-F0AA-428B-9BB9-33B0CB319728}" srcOrd="13" destOrd="0" presId="urn:microsoft.com/office/officeart/2005/8/layout/lProcess3"/>
    <dgm:cxn modelId="{05B49A85-4B80-4A03-98E8-16E9CB4969AC}" type="presParOf" srcId="{58110D7D-D387-4BED-92D7-E0AA053514A9}" destId="{D9128E37-429F-4C5C-A789-10C4AD3D91F8}" srcOrd="14" destOrd="0" presId="urn:microsoft.com/office/officeart/2005/8/layout/lProcess3"/>
    <dgm:cxn modelId="{228B17C1-7B91-4756-8A04-B86E6B49CF3C}" type="presParOf" srcId="{58110D7D-D387-4BED-92D7-E0AA053514A9}" destId="{FAB20075-D16C-4ED4-B32F-04670C9538CD}" srcOrd="15" destOrd="0" presId="urn:microsoft.com/office/officeart/2005/8/layout/lProcess3"/>
    <dgm:cxn modelId="{3FC813B4-79B1-4B19-9556-6EE6E9B84AF5}" type="presParOf" srcId="{58110D7D-D387-4BED-92D7-E0AA053514A9}" destId="{1FFAACCB-AB05-4698-A343-137038D5B87B}" srcOrd="16" destOrd="0" presId="urn:microsoft.com/office/officeart/2005/8/layout/lProcess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782765" cy="4064000"/>
        <a:chOff x="0" y="0"/>
        <a:chExt cx="6782765" cy="4064000"/>
      </a:xfrm>
    </dsp:grpSpPr>
    <dsp:sp modelId="{C263CD6C-731F-7A4B-953E-9064F7C731BB}">
      <dsp:nvSpPr>
        <dsp:cNvPr id="3" name="Oval 2"/>
        <dsp:cNvSpPr/>
      </dsp:nvSpPr>
      <dsp:spPr bwMode="white">
        <a:xfrm>
          <a:off x="2777163" y="0"/>
          <a:ext cx="1228439" cy="1228439"/>
        </a:xfrm>
        <a:prstGeom prst="ellipse">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777163" y="0"/>
        <a:ext cx="1228439" cy="1228439"/>
      </dsp:txXfrm>
    </dsp:sp>
    <dsp:sp modelId="{01396960-655A-3744-85D2-DE579F93C82C}">
      <dsp:nvSpPr>
        <dsp:cNvPr id="4" name="Right Arrow 3"/>
        <dsp:cNvSpPr/>
      </dsp:nvSpPr>
      <dsp:spPr bwMode="white">
        <a:xfrm rot="2159999">
          <a:off x="3973986" y="948464"/>
          <a:ext cx="325536" cy="414598"/>
        </a:xfrm>
        <a:prstGeom prst="rightArrow">
          <a:avLst>
            <a:gd name="adj1" fmla="val 60000"/>
            <a:gd name="adj2" fmla="val 50000"/>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2159999">
        <a:off x="3973986" y="948464"/>
        <a:ext cx="325536" cy="414598"/>
      </dsp:txXfrm>
    </dsp:sp>
    <dsp:sp modelId="{2F9D711D-25C7-CD4A-B0E5-6B79BB264B74}">
      <dsp:nvSpPr>
        <dsp:cNvPr id="5" name="Oval 4"/>
        <dsp:cNvSpPr/>
      </dsp:nvSpPr>
      <dsp:spPr bwMode="white">
        <a:xfrm>
          <a:off x="4267905" y="1083088"/>
          <a:ext cx="1228439" cy="1228439"/>
        </a:xfrm>
        <a:prstGeom prst="ellipse">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4267905" y="1083088"/>
        <a:ext cx="1228439" cy="1228439"/>
      </dsp:txXfrm>
    </dsp:sp>
    <dsp:sp modelId="{2C052A8B-8667-5D4E-9E23-540C34E289F7}">
      <dsp:nvSpPr>
        <dsp:cNvPr id="6" name="Right Arrow 5"/>
        <dsp:cNvSpPr/>
      </dsp:nvSpPr>
      <dsp:spPr bwMode="white">
        <a:xfrm rot="6480000">
          <a:off x="4434650" y="2366245"/>
          <a:ext cx="325536" cy="414598"/>
        </a:xfrm>
        <a:prstGeom prst="rightArrow">
          <a:avLst>
            <a:gd name="adj1" fmla="val 60000"/>
            <a:gd name="adj2" fmla="val 50000"/>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6480000">
        <a:off x="4434650" y="2366245"/>
        <a:ext cx="325536" cy="414598"/>
      </dsp:txXfrm>
    </dsp:sp>
    <dsp:sp modelId="{49ECB21A-4E31-E04B-BFD6-3ACA7E4CAB76}">
      <dsp:nvSpPr>
        <dsp:cNvPr id="7" name="Oval 6"/>
        <dsp:cNvSpPr/>
      </dsp:nvSpPr>
      <dsp:spPr bwMode="white">
        <a:xfrm>
          <a:off x="3698492" y="2835561"/>
          <a:ext cx="1228439" cy="1228439"/>
        </a:xfrm>
        <a:prstGeom prst="ellipse">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698492" y="2835561"/>
        <a:ext cx="1228439" cy="1228439"/>
      </dsp:txXfrm>
    </dsp:sp>
    <dsp:sp modelId="{1740DC33-5B5D-A84C-9EAE-C5759B5FFF48}">
      <dsp:nvSpPr>
        <dsp:cNvPr id="8" name="Right Arrow 7"/>
        <dsp:cNvSpPr/>
      </dsp:nvSpPr>
      <dsp:spPr bwMode="white">
        <a:xfrm rot="10800000">
          <a:off x="3228614" y="3242481"/>
          <a:ext cx="325536" cy="414598"/>
        </a:xfrm>
        <a:prstGeom prst="rightArrow">
          <a:avLst>
            <a:gd name="adj1" fmla="val 60000"/>
            <a:gd name="adj2" fmla="val 50000"/>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10800000">
        <a:off x="3228614" y="3242481"/>
        <a:ext cx="325536" cy="414598"/>
      </dsp:txXfrm>
    </dsp:sp>
    <dsp:sp modelId="{71EBB680-1BDB-E740-BB00-012B592A278C}">
      <dsp:nvSpPr>
        <dsp:cNvPr id="9" name="Oval 8"/>
        <dsp:cNvSpPr/>
      </dsp:nvSpPr>
      <dsp:spPr bwMode="white">
        <a:xfrm>
          <a:off x="1855833" y="2835561"/>
          <a:ext cx="1228439" cy="1228439"/>
        </a:xfrm>
        <a:prstGeom prst="ellipse">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855833" y="2835561"/>
        <a:ext cx="1228439" cy="1228439"/>
      </dsp:txXfrm>
    </dsp:sp>
    <dsp:sp modelId="{D14E6479-BEC8-144D-AB40-E1AC4AE497BD}">
      <dsp:nvSpPr>
        <dsp:cNvPr id="10" name="Right Arrow 9"/>
        <dsp:cNvSpPr/>
      </dsp:nvSpPr>
      <dsp:spPr bwMode="white">
        <a:xfrm rot="15120000">
          <a:off x="2022578" y="2366245"/>
          <a:ext cx="325536" cy="414598"/>
        </a:xfrm>
        <a:prstGeom prst="rightArrow">
          <a:avLst>
            <a:gd name="adj1" fmla="val 60000"/>
            <a:gd name="adj2" fmla="val 50000"/>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15120000">
        <a:off x="2022578" y="2366245"/>
        <a:ext cx="325536" cy="414598"/>
      </dsp:txXfrm>
    </dsp:sp>
    <dsp:sp modelId="{862F9AEF-5E1E-9642-BE45-F582EDC6808F}">
      <dsp:nvSpPr>
        <dsp:cNvPr id="11" name="Oval 10"/>
        <dsp:cNvSpPr/>
      </dsp:nvSpPr>
      <dsp:spPr bwMode="white">
        <a:xfrm>
          <a:off x="1286420" y="1083088"/>
          <a:ext cx="1228439" cy="1228439"/>
        </a:xfrm>
        <a:prstGeom prst="ellipse">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1286420" y="1083088"/>
        <a:ext cx="1228439" cy="1228439"/>
      </dsp:txXfrm>
    </dsp:sp>
    <dsp:sp modelId="{17408649-C7B1-1A4D-9731-768C93386F3E}">
      <dsp:nvSpPr>
        <dsp:cNvPr id="12" name="Right Arrow 11"/>
        <dsp:cNvSpPr/>
      </dsp:nvSpPr>
      <dsp:spPr bwMode="white">
        <a:xfrm rot="-2159999">
          <a:off x="2483243" y="948464"/>
          <a:ext cx="325536" cy="414598"/>
        </a:xfrm>
        <a:prstGeom prst="rightArrow">
          <a:avLst>
            <a:gd name="adj1" fmla="val 60000"/>
            <a:gd name="adj2" fmla="val 50000"/>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2159999">
        <a:off x="2483243" y="948464"/>
        <a:ext cx="325536" cy="414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686800" cy="2978093"/>
        <a:chOff x="0" y="0"/>
        <a:chExt cx="8686800" cy="2978093"/>
      </a:xfrm>
    </dsp:grpSpPr>
    <dsp:sp modelId="{7592090C-D485-477E-9A1F-2FED00C92B90}">
      <dsp:nvSpPr>
        <dsp:cNvPr id="3" name="Chevron 2"/>
        <dsp:cNvSpPr/>
      </dsp:nvSpPr>
      <dsp:spPr bwMode="white">
        <a:xfrm>
          <a:off x="0" y="638086"/>
          <a:ext cx="1297196" cy="518878"/>
        </a:xfrm>
        <a:prstGeom prst="chevron">
          <a:avLst/>
        </a:prstGeo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1"/>
        </a:fillRef>
        <a:effectRef idx="0">
          <a:scrgbClr r="0" g="0" b="0"/>
        </a:effectRef>
        <a:fontRef idx="minor">
          <a:schemeClr val="lt1"/>
        </a:fontRef>
      </dsp:style>
      <dsp:txBody>
        <a:bodyPr lIns="12700" tIns="6350" rIns="0" bIns="63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000" dirty="0" smtClean="0">
              <a:solidFill>
                <a:srgbClr val="FFFFFF"/>
              </a:solidFill>
              <a:latin typeface="Arial" panose="020B0604020202020204"/>
              <a:ea typeface="+mn-ea"/>
              <a:cs typeface="+mn-cs"/>
            </a:rPr>
            <a:t>Solution Development Process</a:t>
          </a:r>
          <a:endParaRPr lang="en-US" sz="1000" dirty="0">
            <a:solidFill>
              <a:srgbClr val="FFFFFF"/>
            </a:solidFill>
            <a:latin typeface="Arial" panose="020B0604020202020204"/>
            <a:ea typeface="+mn-ea"/>
            <a:cs typeface="+mn-cs"/>
          </a:endParaRPr>
        </a:p>
      </dsp:txBody>
      <dsp:txXfrm>
        <a:off x="0" y="638086"/>
        <a:ext cx="1297196" cy="518878"/>
      </dsp:txXfrm>
    </dsp:sp>
    <dsp:sp modelId="{6C6BB1E7-6733-4499-9007-1FC21E900839}">
      <dsp:nvSpPr>
        <dsp:cNvPr id="4" name="Chevron 3"/>
        <dsp:cNvSpPr/>
      </dsp:nvSpPr>
      <dsp:spPr bwMode="white">
        <a:xfrm>
          <a:off x="1128560"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Concept</a:t>
          </a:r>
          <a:endParaRPr lang="en-US" sz="800" dirty="0">
            <a:solidFill>
              <a:srgbClr val="000000">
                <a:hueOff val="0"/>
                <a:satOff val="0"/>
                <a:lumOff val="0"/>
                <a:alphaOff val="0"/>
              </a:srgbClr>
            </a:solidFill>
            <a:latin typeface="Arial" panose="020B0604020202020204"/>
            <a:ea typeface="+mn-ea"/>
            <a:cs typeface="+mn-cs"/>
          </a:endParaRPr>
        </a:p>
      </dsp:txBody>
      <dsp:txXfrm>
        <a:off x="1128560" y="682191"/>
        <a:ext cx="1076672" cy="430669"/>
      </dsp:txXfrm>
    </dsp:sp>
    <dsp:sp modelId="{62941B9E-3AB8-44FE-8709-1244862E913B}">
      <dsp:nvSpPr>
        <dsp:cNvPr id="5" name="Chevron 4"/>
        <dsp:cNvSpPr/>
      </dsp:nvSpPr>
      <dsp:spPr bwMode="white">
        <a:xfrm>
          <a:off x="2054498"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Requirements</a:t>
          </a:r>
          <a:endParaRPr lang="en-US" sz="800" dirty="0">
            <a:solidFill>
              <a:srgbClr val="000000">
                <a:hueOff val="0"/>
                <a:satOff val="0"/>
                <a:lumOff val="0"/>
                <a:alphaOff val="0"/>
              </a:srgbClr>
            </a:solidFill>
            <a:latin typeface="Arial" panose="020B0604020202020204"/>
            <a:ea typeface="+mn-ea"/>
            <a:cs typeface="+mn-cs"/>
          </a:endParaRPr>
        </a:p>
      </dsp:txBody>
      <dsp:txXfrm>
        <a:off x="2054498" y="682191"/>
        <a:ext cx="1076672" cy="430669"/>
      </dsp:txXfrm>
    </dsp:sp>
    <dsp:sp modelId="{A08C18B6-7C3D-4309-B00E-8F91176FAA58}">
      <dsp:nvSpPr>
        <dsp:cNvPr id="6" name="Chevron 5"/>
        <dsp:cNvSpPr/>
      </dsp:nvSpPr>
      <dsp:spPr bwMode="white">
        <a:xfrm>
          <a:off x="2980437"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Planning</a:t>
          </a:r>
          <a:endParaRPr lang="en-US" sz="800" dirty="0">
            <a:solidFill>
              <a:srgbClr val="000000">
                <a:hueOff val="0"/>
                <a:satOff val="0"/>
                <a:lumOff val="0"/>
                <a:alphaOff val="0"/>
              </a:srgbClr>
            </a:solidFill>
            <a:latin typeface="Arial" panose="020B0604020202020204"/>
            <a:ea typeface="+mn-ea"/>
            <a:cs typeface="+mn-cs"/>
          </a:endParaRPr>
        </a:p>
      </dsp:txBody>
      <dsp:txXfrm>
        <a:off x="2980437" y="682191"/>
        <a:ext cx="1076672" cy="430669"/>
      </dsp:txXfrm>
    </dsp:sp>
    <dsp:sp modelId="{4420BEF2-6E5C-4011-83BB-8C0DF44506EB}">
      <dsp:nvSpPr>
        <dsp:cNvPr id="7" name="Chevron 6"/>
        <dsp:cNvSpPr/>
      </dsp:nvSpPr>
      <dsp:spPr bwMode="white">
        <a:xfrm>
          <a:off x="3906375"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Development</a:t>
          </a:r>
          <a:endParaRPr lang="en-US" sz="800" dirty="0">
            <a:solidFill>
              <a:srgbClr val="000000">
                <a:hueOff val="0"/>
                <a:satOff val="0"/>
                <a:lumOff val="0"/>
                <a:alphaOff val="0"/>
              </a:srgbClr>
            </a:solidFill>
            <a:latin typeface="Arial" panose="020B0604020202020204"/>
            <a:ea typeface="+mn-ea"/>
            <a:cs typeface="+mn-cs"/>
          </a:endParaRPr>
        </a:p>
      </dsp:txBody>
      <dsp:txXfrm>
        <a:off x="3906375" y="682191"/>
        <a:ext cx="1076672" cy="430669"/>
      </dsp:txXfrm>
    </dsp:sp>
    <dsp:sp modelId="{1472DB9B-406A-4FE6-BB42-27A4BE7CD6E0}">
      <dsp:nvSpPr>
        <dsp:cNvPr id="8" name="Chevron 7"/>
        <dsp:cNvSpPr/>
      </dsp:nvSpPr>
      <dsp:spPr bwMode="white">
        <a:xfrm>
          <a:off x="4832313"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Beta &amp; Pilot</a:t>
          </a:r>
          <a:endParaRPr lang="en-US" sz="800" dirty="0">
            <a:solidFill>
              <a:srgbClr val="000000">
                <a:hueOff val="0"/>
                <a:satOff val="0"/>
                <a:lumOff val="0"/>
                <a:alphaOff val="0"/>
              </a:srgbClr>
            </a:solidFill>
            <a:latin typeface="Arial" panose="020B0604020202020204"/>
            <a:ea typeface="+mn-ea"/>
            <a:cs typeface="+mn-cs"/>
          </a:endParaRPr>
        </a:p>
      </dsp:txBody>
      <dsp:txXfrm>
        <a:off x="4832313" y="682191"/>
        <a:ext cx="1076672" cy="430669"/>
      </dsp:txXfrm>
    </dsp:sp>
    <dsp:sp modelId="{1409E839-22F4-43BB-B841-6B6C7D8D66F4}">
      <dsp:nvSpPr>
        <dsp:cNvPr id="9" name="Chevron 8"/>
        <dsp:cNvSpPr/>
      </dsp:nvSpPr>
      <dsp:spPr bwMode="white">
        <a:xfrm>
          <a:off x="5758251"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Launch</a:t>
          </a:r>
          <a:endParaRPr lang="en-US" sz="800" dirty="0">
            <a:solidFill>
              <a:srgbClr val="000000">
                <a:hueOff val="0"/>
                <a:satOff val="0"/>
                <a:lumOff val="0"/>
                <a:alphaOff val="0"/>
              </a:srgbClr>
            </a:solidFill>
            <a:latin typeface="Arial" panose="020B0604020202020204"/>
            <a:ea typeface="+mn-ea"/>
            <a:cs typeface="+mn-cs"/>
          </a:endParaRPr>
        </a:p>
      </dsp:txBody>
      <dsp:txXfrm>
        <a:off x="5758251" y="682191"/>
        <a:ext cx="1076672" cy="430669"/>
      </dsp:txXfrm>
    </dsp:sp>
    <dsp:sp modelId="{64EFF5B3-E298-4811-A947-EA38D7DD2F4D}">
      <dsp:nvSpPr>
        <dsp:cNvPr id="10" name="Chevron 9"/>
        <dsp:cNvSpPr/>
      </dsp:nvSpPr>
      <dsp:spPr bwMode="white">
        <a:xfrm>
          <a:off x="6684189"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Sustain &amp; Enhance</a:t>
          </a:r>
          <a:endParaRPr lang="en-US" sz="800" dirty="0">
            <a:solidFill>
              <a:srgbClr val="000000">
                <a:hueOff val="0"/>
                <a:satOff val="0"/>
                <a:lumOff val="0"/>
                <a:alphaOff val="0"/>
              </a:srgbClr>
            </a:solidFill>
            <a:latin typeface="Arial" panose="020B0604020202020204"/>
            <a:ea typeface="+mn-ea"/>
            <a:cs typeface="+mn-cs"/>
          </a:endParaRPr>
        </a:p>
      </dsp:txBody>
      <dsp:txXfrm>
        <a:off x="6684189" y="682191"/>
        <a:ext cx="1076672" cy="430669"/>
      </dsp:txXfrm>
    </dsp:sp>
    <dsp:sp modelId="{F2B57FAF-C169-48D5-958C-966D92AB1CEB}">
      <dsp:nvSpPr>
        <dsp:cNvPr id="11" name="Chevron 10"/>
        <dsp:cNvSpPr/>
      </dsp:nvSpPr>
      <dsp:spPr bwMode="white">
        <a:xfrm>
          <a:off x="7610128"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Retire/EOL</a:t>
          </a:r>
          <a:endParaRPr lang="en-US" sz="800" dirty="0">
            <a:solidFill>
              <a:srgbClr val="000000">
                <a:hueOff val="0"/>
                <a:satOff val="0"/>
                <a:lumOff val="0"/>
                <a:alphaOff val="0"/>
              </a:srgbClr>
            </a:solidFill>
            <a:latin typeface="Arial" panose="020B0604020202020204"/>
            <a:ea typeface="+mn-ea"/>
            <a:cs typeface="+mn-cs"/>
          </a:endParaRPr>
        </a:p>
      </dsp:txBody>
      <dsp:txXfrm>
        <a:off x="7610128" y="682191"/>
        <a:ext cx="1076672" cy="430669"/>
      </dsp:txXfrm>
    </dsp:sp>
    <dsp:sp modelId="{DDEF9BD8-DAB0-4B45-8BA1-322B8FA2D7A2}">
      <dsp:nvSpPr>
        <dsp:cNvPr id="12" name="Chevron 11"/>
        <dsp:cNvSpPr/>
      </dsp:nvSpPr>
      <dsp:spPr bwMode="white">
        <a:xfrm>
          <a:off x="0" y="1229607"/>
          <a:ext cx="1297196" cy="518878"/>
        </a:xfrm>
        <a:prstGeom prst="chevron">
          <a:avLst/>
        </a:prstGeo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1"/>
        </a:fillRef>
        <a:effectRef idx="0">
          <a:scrgbClr r="0" g="0" b="0"/>
        </a:effectRef>
        <a:fontRef idx="minor">
          <a:schemeClr val="lt1"/>
        </a:fontRef>
      </dsp:style>
      <dsp:txBody>
        <a:bodyPr lIns="12700" tIns="6350" rIns="0" bIns="63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000" dirty="0" smtClean="0">
              <a:solidFill>
                <a:srgbClr val="FFFFFF"/>
              </a:solidFill>
              <a:latin typeface="Arial" panose="020B0604020202020204"/>
              <a:ea typeface="+mn-ea"/>
              <a:cs typeface="+mn-cs"/>
            </a:rPr>
            <a:t>Major Deliverables</a:t>
          </a:r>
          <a:endParaRPr lang="en-US" sz="1000" dirty="0">
            <a:solidFill>
              <a:srgbClr val="FFFFFF"/>
            </a:solidFill>
            <a:latin typeface="Arial" panose="020B0604020202020204"/>
            <a:ea typeface="+mn-ea"/>
            <a:cs typeface="+mn-cs"/>
          </a:endParaRPr>
        </a:p>
      </dsp:txBody>
      <dsp:txXfrm>
        <a:off x="0" y="1229607"/>
        <a:ext cx="1297196" cy="518878"/>
      </dsp:txXfrm>
    </dsp:sp>
    <dsp:sp modelId="{8559E171-140C-40D3-8A6C-0038CE24C9A8}">
      <dsp:nvSpPr>
        <dsp:cNvPr id="13" name="Chevron 12"/>
        <dsp:cNvSpPr/>
      </dsp:nvSpPr>
      <dsp:spPr bwMode="white">
        <a:xfrm>
          <a:off x="1128560"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MRD</a:t>
          </a:r>
          <a:endParaRPr lang="en-US" sz="800" dirty="0">
            <a:solidFill>
              <a:srgbClr val="000000">
                <a:hueOff val="0"/>
                <a:satOff val="0"/>
                <a:lumOff val="0"/>
                <a:alphaOff val="0"/>
              </a:srgbClr>
            </a:solidFill>
            <a:latin typeface="Arial" panose="020B0604020202020204"/>
            <a:ea typeface="+mn-ea"/>
            <a:cs typeface="+mn-cs"/>
          </a:endParaRPr>
        </a:p>
      </dsp:txBody>
      <dsp:txXfrm>
        <a:off x="1128560" y="1273712"/>
        <a:ext cx="1076672" cy="430669"/>
      </dsp:txXfrm>
    </dsp:sp>
    <dsp:sp modelId="{D746BBD5-C3A0-4609-ACBE-191EB45013C5}">
      <dsp:nvSpPr>
        <dsp:cNvPr id="14" name="Chevron 13"/>
        <dsp:cNvSpPr/>
      </dsp:nvSpPr>
      <dsp:spPr bwMode="white">
        <a:xfrm>
          <a:off x="2054498"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SRD</a:t>
          </a:r>
          <a:endParaRPr lang="en-US" sz="800" dirty="0">
            <a:solidFill>
              <a:srgbClr val="000000">
                <a:hueOff val="0"/>
                <a:satOff val="0"/>
                <a:lumOff val="0"/>
                <a:alphaOff val="0"/>
              </a:srgbClr>
            </a:solidFill>
            <a:latin typeface="Arial" panose="020B0604020202020204"/>
            <a:ea typeface="+mn-ea"/>
            <a:cs typeface="+mn-cs"/>
          </a:endParaRPr>
        </a:p>
      </dsp:txBody>
      <dsp:txXfrm>
        <a:off x="2054498" y="1273712"/>
        <a:ext cx="1076672" cy="430669"/>
      </dsp:txXfrm>
    </dsp:sp>
    <dsp:sp modelId="{5771EA20-478D-4C47-8F05-0DB94B12457D}">
      <dsp:nvSpPr>
        <dsp:cNvPr id="15" name="Chevron 14"/>
        <dsp:cNvSpPr/>
      </dsp:nvSpPr>
      <dsp:spPr bwMode="white">
        <a:xfrm>
          <a:off x="2980437"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Project Plan</a:t>
          </a:r>
          <a:endParaRPr lang="en-US" sz="800" dirty="0" smtClean="0">
            <a:solidFill>
              <a:srgbClr val="000000">
                <a:hueOff val="0"/>
                <a:satOff val="0"/>
                <a:lumOff val="0"/>
                <a:alphaOff val="0"/>
              </a:srgbClr>
            </a:solidFill>
            <a:latin typeface="Arial" panose="020B0604020202020204"/>
            <a:ea typeface="+mn-ea"/>
            <a:cs typeface="+mn-cs"/>
          </a:endParaRPr>
        </a:p>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&amp; Detailed Requirements</a:t>
          </a:r>
          <a:endParaRPr lang="en-US" sz="800" dirty="0" smtClean="0">
            <a:solidFill>
              <a:srgbClr val="000000">
                <a:hueOff val="0"/>
                <a:satOff val="0"/>
                <a:lumOff val="0"/>
                <a:alphaOff val="0"/>
              </a:srgbClr>
            </a:solidFill>
            <a:latin typeface="Arial" panose="020B0604020202020204"/>
            <a:ea typeface="+mn-ea"/>
            <a:cs typeface="+mn-cs"/>
          </a:endParaRPr>
        </a:p>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High Level Design</a:t>
          </a:r>
          <a:endParaRPr lang="en-US" sz="800" dirty="0">
            <a:solidFill>
              <a:srgbClr val="000000">
                <a:hueOff val="0"/>
                <a:satOff val="0"/>
                <a:lumOff val="0"/>
                <a:alphaOff val="0"/>
              </a:srgbClr>
            </a:solidFill>
            <a:latin typeface="Arial" panose="020B0604020202020204"/>
            <a:ea typeface="+mn-ea"/>
            <a:cs typeface="+mn-cs"/>
          </a:endParaRPr>
        </a:p>
      </dsp:txBody>
      <dsp:txXfrm>
        <a:off x="2980437" y="1273712"/>
        <a:ext cx="1076672" cy="430669"/>
      </dsp:txXfrm>
    </dsp:sp>
    <dsp:sp modelId="{280D23A7-64D3-4320-9F81-FD872CD0C286}">
      <dsp:nvSpPr>
        <dsp:cNvPr id="16" name="Chevron 15"/>
        <dsp:cNvSpPr/>
      </dsp:nvSpPr>
      <dsp:spPr bwMode="white">
        <a:xfrm>
          <a:off x="3906375"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Detailed  tech specs, test plans, Beta plan</a:t>
          </a:r>
          <a:endParaRPr lang="en-US" sz="800" dirty="0">
            <a:solidFill>
              <a:srgbClr val="000000">
                <a:hueOff val="0"/>
                <a:satOff val="0"/>
                <a:lumOff val="0"/>
                <a:alphaOff val="0"/>
              </a:srgbClr>
            </a:solidFill>
            <a:latin typeface="Arial" panose="020B0604020202020204"/>
            <a:ea typeface="+mn-ea"/>
            <a:cs typeface="+mn-cs"/>
          </a:endParaRPr>
        </a:p>
      </dsp:txBody>
      <dsp:txXfrm>
        <a:off x="3906375" y="1273712"/>
        <a:ext cx="1076672" cy="430669"/>
      </dsp:txXfrm>
    </dsp:sp>
    <dsp:sp modelId="{DC024672-44E9-4C92-BE86-92F7CAF89EC3}">
      <dsp:nvSpPr>
        <dsp:cNvPr id="17" name="Chevron 16"/>
        <dsp:cNvSpPr/>
      </dsp:nvSpPr>
      <dsp:spPr bwMode="white">
        <a:xfrm>
          <a:off x="4832313"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Detailed Launch plan Release Readiness</a:t>
          </a:r>
          <a:endParaRPr lang="en-US" sz="800" dirty="0">
            <a:solidFill>
              <a:srgbClr val="000000">
                <a:hueOff val="0"/>
                <a:satOff val="0"/>
                <a:lumOff val="0"/>
                <a:alphaOff val="0"/>
              </a:srgbClr>
            </a:solidFill>
            <a:latin typeface="Arial" panose="020B0604020202020204"/>
            <a:ea typeface="+mn-ea"/>
            <a:cs typeface="+mn-cs"/>
          </a:endParaRPr>
        </a:p>
      </dsp:txBody>
      <dsp:txXfrm>
        <a:off x="4832313" y="1273712"/>
        <a:ext cx="1076672" cy="430669"/>
      </dsp:txXfrm>
    </dsp:sp>
    <dsp:sp modelId="{A4E652E7-D3AA-4CF7-BEEA-DDCD8D814C50}">
      <dsp:nvSpPr>
        <dsp:cNvPr id="18" name="Chevron 17"/>
        <dsp:cNvSpPr/>
      </dsp:nvSpPr>
      <dsp:spPr bwMode="white">
        <a:xfrm>
          <a:off x="5758251"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GA Solution</a:t>
          </a:r>
          <a:endParaRPr lang="en-US" sz="800" dirty="0">
            <a:solidFill>
              <a:srgbClr val="000000">
                <a:hueOff val="0"/>
                <a:satOff val="0"/>
                <a:lumOff val="0"/>
                <a:alphaOff val="0"/>
              </a:srgbClr>
            </a:solidFill>
            <a:latin typeface="Arial" panose="020B0604020202020204"/>
            <a:ea typeface="+mn-ea"/>
            <a:cs typeface="+mn-cs"/>
          </a:endParaRPr>
        </a:p>
      </dsp:txBody>
      <dsp:txXfrm>
        <a:off x="5758251" y="1273712"/>
        <a:ext cx="1076672" cy="430669"/>
      </dsp:txXfrm>
    </dsp:sp>
    <dsp:sp modelId="{E395DB8E-F8A7-4204-99B6-A6844BAF241E}">
      <dsp:nvSpPr>
        <dsp:cNvPr id="19" name="Chevron 18"/>
        <dsp:cNvSpPr/>
      </dsp:nvSpPr>
      <dsp:spPr bwMode="white">
        <a:xfrm>
          <a:off x="6684189"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Field Input for features</a:t>
          </a:r>
          <a:endParaRPr lang="en-US" sz="800" dirty="0">
            <a:solidFill>
              <a:srgbClr val="000000">
                <a:hueOff val="0"/>
                <a:satOff val="0"/>
                <a:lumOff val="0"/>
                <a:alphaOff val="0"/>
              </a:srgbClr>
            </a:solidFill>
            <a:latin typeface="Arial" panose="020B0604020202020204"/>
            <a:ea typeface="+mn-ea"/>
            <a:cs typeface="+mn-cs"/>
          </a:endParaRPr>
        </a:p>
      </dsp:txBody>
      <dsp:txXfrm>
        <a:off x="6684189" y="1273712"/>
        <a:ext cx="1076672" cy="430669"/>
      </dsp:txXfrm>
    </dsp:sp>
    <dsp:sp modelId="{573354DF-0438-4FBF-84CE-E52C5BC231E9}">
      <dsp:nvSpPr>
        <dsp:cNvPr id="20" name="Chevron 19"/>
        <dsp:cNvSpPr/>
      </dsp:nvSpPr>
      <dsp:spPr bwMode="white">
        <a:xfrm>
          <a:off x="7610128"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EOL Request template</a:t>
          </a:r>
          <a:endParaRPr lang="en-US" sz="800" dirty="0">
            <a:solidFill>
              <a:srgbClr val="000000">
                <a:hueOff val="0"/>
                <a:satOff val="0"/>
                <a:lumOff val="0"/>
                <a:alphaOff val="0"/>
              </a:srgbClr>
            </a:solidFill>
            <a:latin typeface="Arial" panose="020B0604020202020204"/>
            <a:ea typeface="+mn-ea"/>
            <a:cs typeface="+mn-cs"/>
          </a:endParaRPr>
        </a:p>
      </dsp:txBody>
      <dsp:txXfrm>
        <a:off x="7610128" y="1273712"/>
        <a:ext cx="1076672" cy="430669"/>
      </dsp:txXfrm>
    </dsp:sp>
    <dsp:sp modelId="{AE5031EA-98C1-4B28-AB3F-E35D83A43B24}">
      <dsp:nvSpPr>
        <dsp:cNvPr id="21" name="Chevron 20"/>
        <dsp:cNvSpPr/>
      </dsp:nvSpPr>
      <dsp:spPr bwMode="white">
        <a:xfrm>
          <a:off x="0" y="1821129"/>
          <a:ext cx="1297196" cy="518878"/>
        </a:xfrm>
        <a:prstGeom prst="chevron">
          <a:avLst/>
        </a:prstGeo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1"/>
        </a:fillRef>
        <a:effectRef idx="0">
          <a:scrgbClr r="0" g="0" b="0"/>
        </a:effectRef>
        <a:fontRef idx="minor">
          <a:schemeClr val="lt1"/>
        </a:fontRef>
      </dsp:style>
      <dsp:txBody>
        <a:bodyPr lIns="12700" tIns="6350" rIns="0" bIns="63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000" dirty="0" smtClean="0">
              <a:solidFill>
                <a:srgbClr val="FFFFFF"/>
              </a:solidFill>
              <a:latin typeface="Arial" panose="020B0604020202020204"/>
              <a:ea typeface="+mn-ea"/>
              <a:cs typeface="+mn-cs"/>
            </a:rPr>
            <a:t>Owners</a:t>
          </a:r>
          <a:endParaRPr lang="en-US" sz="1000" dirty="0">
            <a:solidFill>
              <a:srgbClr val="FFFFFF"/>
            </a:solidFill>
            <a:latin typeface="Arial" panose="020B0604020202020204"/>
            <a:ea typeface="+mn-ea"/>
            <a:cs typeface="+mn-cs"/>
          </a:endParaRPr>
        </a:p>
      </dsp:txBody>
      <dsp:txXfrm>
        <a:off x="0" y="1821129"/>
        <a:ext cx="1297196" cy="518878"/>
      </dsp:txXfrm>
    </dsp:sp>
    <dsp:sp modelId="{DA27649B-5564-423E-ADE4-AD49BBB120F7}">
      <dsp:nvSpPr>
        <dsp:cNvPr id="22" name="Chevron 21"/>
        <dsp:cNvSpPr/>
      </dsp:nvSpPr>
      <dsp:spPr bwMode="white">
        <a:xfrm>
          <a:off x="1128560"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Product Management</a:t>
          </a:r>
          <a:endParaRPr lang="en-US" sz="800" dirty="0">
            <a:solidFill>
              <a:srgbClr val="000000">
                <a:hueOff val="0"/>
                <a:satOff val="0"/>
                <a:lumOff val="0"/>
                <a:alphaOff val="0"/>
              </a:srgbClr>
            </a:solidFill>
            <a:latin typeface="Arial" panose="020B0604020202020204"/>
            <a:ea typeface="+mn-ea"/>
            <a:cs typeface="+mn-cs"/>
          </a:endParaRPr>
        </a:p>
      </dsp:txBody>
      <dsp:txXfrm>
        <a:off x="1128560" y="1865233"/>
        <a:ext cx="1076672" cy="430669"/>
      </dsp:txXfrm>
    </dsp:sp>
    <dsp:sp modelId="{504CAFEC-F9D5-441F-90AE-BE402F691E50}">
      <dsp:nvSpPr>
        <dsp:cNvPr id="23" name="Chevron 22"/>
        <dsp:cNvSpPr/>
      </dsp:nvSpPr>
      <dsp:spPr bwMode="white">
        <a:xfrm>
          <a:off x="2054498"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Product Management</a:t>
          </a:r>
          <a:endParaRPr lang="en-US" sz="800" dirty="0">
            <a:solidFill>
              <a:srgbClr val="000000">
                <a:hueOff val="0"/>
                <a:satOff val="0"/>
                <a:lumOff val="0"/>
                <a:alphaOff val="0"/>
              </a:srgbClr>
            </a:solidFill>
            <a:latin typeface="Arial" panose="020B0604020202020204"/>
            <a:ea typeface="+mn-ea"/>
            <a:cs typeface="+mn-cs"/>
          </a:endParaRPr>
        </a:p>
      </dsp:txBody>
      <dsp:txXfrm>
        <a:off x="2054498" y="1865233"/>
        <a:ext cx="1076672" cy="430669"/>
      </dsp:txXfrm>
    </dsp:sp>
    <dsp:sp modelId="{C7B24E99-D913-4088-8C18-37C508C0176B}">
      <dsp:nvSpPr>
        <dsp:cNvPr id="24" name="Chevron 23"/>
        <dsp:cNvSpPr/>
      </dsp:nvSpPr>
      <dsp:spPr bwMode="white">
        <a:xfrm>
          <a:off x="2980437"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Eng, Day 0,1,2, Product Management</a:t>
          </a:r>
          <a:endParaRPr lang="en-US" sz="800" dirty="0">
            <a:solidFill>
              <a:srgbClr val="000000">
                <a:hueOff val="0"/>
                <a:satOff val="0"/>
                <a:lumOff val="0"/>
                <a:alphaOff val="0"/>
              </a:srgbClr>
            </a:solidFill>
            <a:latin typeface="Arial" panose="020B0604020202020204"/>
            <a:ea typeface="+mn-ea"/>
            <a:cs typeface="+mn-cs"/>
          </a:endParaRPr>
        </a:p>
      </dsp:txBody>
      <dsp:txXfrm>
        <a:off x="2980437" y="1865233"/>
        <a:ext cx="1076672" cy="430669"/>
      </dsp:txXfrm>
    </dsp:sp>
    <dsp:sp modelId="{F7E19F3A-3CEE-4840-B364-7C8F0CC65B07}">
      <dsp:nvSpPr>
        <dsp:cNvPr id="25" name="Chevron 24"/>
        <dsp:cNvSpPr/>
      </dsp:nvSpPr>
      <dsp:spPr bwMode="white">
        <a:xfrm>
          <a:off x="3906375"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Eng, Day 0,1,2, Product Management</a:t>
          </a:r>
          <a:endParaRPr lang="en-US" sz="800" dirty="0">
            <a:solidFill>
              <a:srgbClr val="000000">
                <a:hueOff val="0"/>
                <a:satOff val="0"/>
                <a:lumOff val="0"/>
                <a:alphaOff val="0"/>
              </a:srgbClr>
            </a:solidFill>
            <a:latin typeface="Arial" panose="020B0604020202020204"/>
            <a:ea typeface="+mn-ea"/>
            <a:cs typeface="+mn-cs"/>
          </a:endParaRPr>
        </a:p>
      </dsp:txBody>
      <dsp:txXfrm>
        <a:off x="3906375" y="1865233"/>
        <a:ext cx="1076672" cy="430669"/>
      </dsp:txXfrm>
    </dsp:sp>
    <dsp:sp modelId="{1A1AE58A-893C-46B0-BC4E-AEE0E50384C6}">
      <dsp:nvSpPr>
        <dsp:cNvPr id="26" name="Chevron 25"/>
        <dsp:cNvSpPr/>
      </dsp:nvSpPr>
      <dsp:spPr bwMode="white">
        <a:xfrm>
          <a:off x="4832313"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 Mgmt, Product Marketing</a:t>
          </a:r>
          <a:endParaRPr lang="en-US" sz="800" dirty="0">
            <a:solidFill>
              <a:srgbClr val="000000">
                <a:hueOff val="0"/>
                <a:satOff val="0"/>
                <a:lumOff val="0"/>
                <a:alphaOff val="0"/>
              </a:srgbClr>
            </a:solidFill>
            <a:latin typeface="Arial" panose="020B0604020202020204"/>
            <a:ea typeface="+mn-ea"/>
            <a:cs typeface="+mn-cs"/>
          </a:endParaRPr>
        </a:p>
      </dsp:txBody>
      <dsp:txXfrm>
        <a:off x="4832313" y="1865233"/>
        <a:ext cx="1076672" cy="430669"/>
      </dsp:txXfrm>
    </dsp:sp>
    <dsp:sp modelId="{EED3B023-C4D3-4251-AB93-32293E02974F}">
      <dsp:nvSpPr>
        <dsp:cNvPr id="27" name="Chevron 26"/>
        <dsp:cNvSpPr/>
      </dsp:nvSpPr>
      <dsp:spPr bwMode="white">
        <a:xfrm>
          <a:off x="5758251"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800" dirty="0">
            <a:solidFill>
              <a:srgbClr val="000000">
                <a:hueOff val="0"/>
                <a:satOff val="0"/>
                <a:lumOff val="0"/>
                <a:alphaOff val="0"/>
              </a:srgbClr>
            </a:solidFill>
            <a:latin typeface="Arial" panose="020B0604020202020204"/>
            <a:ea typeface="+mn-ea"/>
            <a:cs typeface="+mn-cs"/>
          </a:endParaRPr>
        </a:p>
      </dsp:txBody>
      <dsp:txXfrm>
        <a:off x="5758251" y="1865233"/>
        <a:ext cx="1076672" cy="430669"/>
      </dsp:txXfrm>
    </dsp:sp>
    <dsp:sp modelId="{D9128E37-429F-4C5C-A789-10C4AD3D91F8}">
      <dsp:nvSpPr>
        <dsp:cNvPr id="28" name="Chevron 27"/>
        <dsp:cNvSpPr/>
      </dsp:nvSpPr>
      <dsp:spPr bwMode="white">
        <a:xfrm>
          <a:off x="6684189"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Product Mgmt, Program Mgmt</a:t>
          </a:r>
          <a:endParaRPr lang="en-US" sz="800" dirty="0">
            <a:solidFill>
              <a:srgbClr val="000000">
                <a:hueOff val="0"/>
                <a:satOff val="0"/>
                <a:lumOff val="0"/>
                <a:alphaOff val="0"/>
              </a:srgbClr>
            </a:solidFill>
            <a:latin typeface="Arial" panose="020B0604020202020204"/>
            <a:ea typeface="+mn-ea"/>
            <a:cs typeface="+mn-cs"/>
          </a:endParaRPr>
        </a:p>
      </dsp:txBody>
      <dsp:txXfrm>
        <a:off x="6684189" y="1865233"/>
        <a:ext cx="1076672" cy="430669"/>
      </dsp:txXfrm>
    </dsp:sp>
    <dsp:sp modelId="{1FFAACCB-AB05-4698-A343-137038D5B87B}">
      <dsp:nvSpPr>
        <dsp:cNvPr id="29" name="Chevron 28"/>
        <dsp:cNvSpPr/>
      </dsp:nvSpPr>
      <dsp:spPr bwMode="white">
        <a:xfrm>
          <a:off x="7610128"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Product  Mgmt, EOL team</a:t>
          </a:r>
          <a:endParaRPr lang="en-US" sz="800" dirty="0">
            <a:solidFill>
              <a:srgbClr val="000000">
                <a:hueOff val="0"/>
                <a:satOff val="0"/>
                <a:lumOff val="0"/>
                <a:alphaOff val="0"/>
              </a:srgbClr>
            </a:solidFill>
            <a:latin typeface="Arial" panose="020B0604020202020204"/>
            <a:ea typeface="+mn-ea"/>
            <a:cs typeface="+mn-cs"/>
          </a:endParaRPr>
        </a:p>
      </dsp:txBody>
      <dsp:txXfrm>
        <a:off x="7610128" y="1865233"/>
        <a:ext cx="1076672" cy="43066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type="chevron" r:blip="" rot="180">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type="chevron" r:blip="" rot="180">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103721" y="8919166"/>
            <a:ext cx="3010323" cy="213384"/>
          </a:xfrm>
          <a:prstGeom prst="rect">
            <a:avLst/>
          </a:prstGeom>
        </p:spPr>
        <p:txBody>
          <a:bodyPr vert="horz" wrap="square" lIns="91440" tIns="45720" rIns="91440" bIns="45720" rtlCol="0" anchor="ctr" anchorCtr="0">
            <a:spAutoFit/>
          </a:bodyPr>
          <a:lstStyle>
            <a:lvl1pPr algn="l">
              <a:defRPr sz="1200"/>
            </a:lvl1pPr>
          </a:lstStyle>
          <a:p>
            <a:endParaRPr lang="en-US" sz="800" dirty="0" smtClean="0">
              <a:solidFill>
                <a:srgbClr val="8E8E95"/>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a:xfrm>
            <a:off x="6420256" y="8847374"/>
            <a:ext cx="422925" cy="218998"/>
          </a:xfrm>
          <a:prstGeom prst="rect">
            <a:avLst/>
          </a:prstGeom>
        </p:spPr>
        <p:txBody>
          <a:bodyPr vert="horz" wrap="square" lIns="91440" tIns="45720" rIns="91440" bIns="45720" rtlCol="0" anchor="ctr" anchorCtr="0">
            <a:spAutoFit/>
          </a:bodyPr>
          <a:lstStyle>
            <a:lvl1pPr algn="r">
              <a:defRPr sz="1200"/>
            </a:lvl1pPr>
          </a:lstStyle>
          <a:p>
            <a:fld id="{67292F94-DC1B-41E9-80E9-FE5E26560E8F}" type="slidenum">
              <a:rPr lang="en-US" sz="800">
                <a:solidFill>
                  <a:srgbClr val="8E8E95"/>
                </a:solidFill>
              </a:rPr>
            </a:fld>
            <a:endParaRPr lang="en-US" sz="800" dirty="0">
              <a:solidFill>
                <a:srgbClr val="8E8E95"/>
              </a:solidFill>
            </a:endParaRPr>
          </a:p>
        </p:txBody>
      </p:sp>
      <p:sp>
        <p:nvSpPr>
          <p:cNvPr id="8" name="Line 10"/>
          <p:cNvSpPr>
            <a:spLocks noChangeShapeType="1"/>
          </p:cNvSpPr>
          <p:nvPr/>
        </p:nvSpPr>
        <p:spPr bwMode="auto">
          <a:xfrm>
            <a:off x="103722" y="8860621"/>
            <a:ext cx="6739458" cy="0"/>
          </a:xfrm>
          <a:prstGeom prst="line">
            <a:avLst/>
          </a:prstGeom>
          <a:noFill/>
          <a:ln w="12700">
            <a:solidFill>
              <a:srgbClr val="8E8E95"/>
            </a:solidFill>
            <a:round/>
            <a:headEnd type="none" w="sm" len="sm"/>
            <a:tailEnd type="none" w="sm" len="sm"/>
          </a:ln>
          <a:effectLst/>
        </p:spPr>
        <p:txBody>
          <a:bodyPr wrap="none" anchor="ctr"/>
          <a:lstStyle/>
          <a:p>
            <a:endParaRPr lang="en-US" dirty="0">
              <a:solidFill>
                <a:srgbClr val="8E8E95"/>
              </a:solidFill>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71575" y="690563"/>
            <a:ext cx="4603750" cy="3452812"/>
          </a:xfrm>
          <a:prstGeom prst="rect">
            <a:avLst/>
          </a:prstGeom>
          <a:noFill/>
          <a:ln w="9525">
            <a:solidFill>
              <a:srgbClr val="8E8E95"/>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57818" y="4373563"/>
            <a:ext cx="4636091" cy="4143375"/>
          </a:xfrm>
          <a:prstGeom prst="rect">
            <a:avLst/>
          </a:prstGeom>
        </p:spPr>
        <p:txBody>
          <a:bodyPr vert="horz" lIns="91440" tIns="45720" rIns="91440" bIns="45720"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6" name="Footer Placeholder 5"/>
          <p:cNvSpPr>
            <a:spLocks noGrp="1"/>
          </p:cNvSpPr>
          <p:nvPr>
            <p:ph type="ftr" sz="quarter" idx="4"/>
          </p:nvPr>
        </p:nvSpPr>
        <p:spPr>
          <a:xfrm>
            <a:off x="103721" y="8916179"/>
            <a:ext cx="2765091" cy="213384"/>
          </a:xfrm>
          <a:prstGeom prst="rect">
            <a:avLst/>
          </a:prstGeom>
        </p:spPr>
        <p:txBody>
          <a:bodyPr vert="horz" wrap="square" lIns="91440" tIns="45720" rIns="91440" bIns="45720" rtlCol="0" anchor="ctr" anchorCtr="0">
            <a:spAutoFit/>
          </a:bodyPr>
          <a:lstStyle>
            <a:lvl1pPr marL="0" marR="0" indent="0" algn="l" defTabSz="914400" rtl="0" eaLnBrk="1" fontAlgn="auto" latinLnBrk="0" hangingPunct="1">
              <a:lnSpc>
                <a:spcPct val="100000"/>
              </a:lnSpc>
              <a:spcBef>
                <a:spcPts val="0"/>
              </a:spcBef>
              <a:spcAft>
                <a:spcPts val="0"/>
              </a:spcAft>
              <a:buClrTx/>
              <a:buSzTx/>
              <a:buFontTx/>
              <a:buNone/>
              <a:defRPr sz="800">
                <a:solidFill>
                  <a:srgbClr val="8E8E95"/>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6449202" y="8849431"/>
            <a:ext cx="393979" cy="216940"/>
          </a:xfrm>
          <a:prstGeom prst="rect">
            <a:avLst/>
          </a:prstGeom>
        </p:spPr>
        <p:txBody>
          <a:bodyPr vert="horz" wrap="square" lIns="91440" tIns="45720" rIns="91440" bIns="45720" rtlCol="0" anchor="ctr" anchorCtr="0">
            <a:spAutoFit/>
          </a:bodyPr>
          <a:lstStyle>
            <a:lvl1pPr algn="r">
              <a:defRPr sz="800">
                <a:solidFill>
                  <a:srgbClr val="8E8E95"/>
                </a:solidFill>
                <a:latin typeface="+mn-lt"/>
              </a:defRPr>
            </a:lvl1pPr>
          </a:lstStyle>
          <a:p>
            <a:fld id="{567B6F56-350B-4E5B-A84B-F03C933C9AF6}" type="slidenum">
              <a:rPr lang="en-US" smtClean="0"/>
            </a:fld>
            <a:endParaRPr lang="en-US" dirty="0"/>
          </a:p>
        </p:txBody>
      </p:sp>
      <p:sp>
        <p:nvSpPr>
          <p:cNvPr id="10" name="Line 10"/>
          <p:cNvSpPr>
            <a:spLocks noChangeShapeType="1"/>
          </p:cNvSpPr>
          <p:nvPr/>
        </p:nvSpPr>
        <p:spPr bwMode="auto">
          <a:xfrm>
            <a:off x="103722" y="8860621"/>
            <a:ext cx="6739458" cy="0"/>
          </a:xfrm>
          <a:prstGeom prst="line">
            <a:avLst/>
          </a:prstGeom>
          <a:noFill/>
          <a:ln w="12700">
            <a:solidFill>
              <a:srgbClr val="8E8E95"/>
            </a:solidFill>
            <a:round/>
            <a:headEnd type="none" w="sm" len="sm"/>
            <a:tailEnd type="none" w="sm" len="sm"/>
          </a:ln>
          <a:effectLst/>
        </p:spPr>
        <p:txBody>
          <a:bodyPr wrap="none" anchor="ctr"/>
          <a:lstStyle/>
          <a:p>
            <a:endParaRPr lang="en-US" dirty="0">
              <a:solidFill>
                <a:srgbClr val="8E8E95"/>
              </a:solidFill>
            </a:endParaRPr>
          </a:p>
        </p:txBody>
      </p:sp>
    </p:spTree>
  </p:cSld>
  <p:clrMap bg1="lt1" tx1="dk1" bg2="lt2" tx2="dk2" accent1="accent1" accent2="accent2" accent3="accent3" accent4="accent4" accent5="accent5" accent6="accent6" hlink="hlink" folHlink="folHlink"/>
  <p:hf hdr="0" ftr="0" dt="0"/>
  <p:notesStyle>
    <a:lvl1pPr marL="237490" indent="-237490" algn="l" defTabSz="914400" rtl="0" eaLnBrk="1" latinLnBrk="0" hangingPunct="1">
      <a:lnSpc>
        <a:spcPct val="95000"/>
      </a:lnSpc>
      <a:spcBef>
        <a:spcPts val="0"/>
      </a:spcBef>
      <a:spcAft>
        <a:spcPts val="0"/>
      </a:spcAft>
      <a:buFont typeface="Wingdings" panose="05000000000000000000" pitchFamily="2" charset="2"/>
      <a:buChar char="§"/>
      <a:defRPr sz="1000" kern="1200">
        <a:solidFill>
          <a:schemeClr val="tx1"/>
        </a:solidFill>
        <a:latin typeface="+mn-lt"/>
        <a:ea typeface="+mn-ea"/>
        <a:cs typeface="+mn-cs"/>
      </a:defRPr>
    </a:lvl1pPr>
    <a:lvl2pPr marL="575945"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2pPr>
    <a:lvl3pPr marL="914400"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3pPr>
    <a:lvl4pPr marL="1371600"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4pPr>
    <a:lvl5pPr marL="1828800"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10"/>
          </p:nvPr>
        </p:nvSpPr>
        <p:spPr/>
        <p:txBody>
          <a:bodyPr/>
          <a:lstStyle/>
          <a:p>
            <a:fld id="{567B6F56-350B-4E5B-A84B-F03C933C9AF6}"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1_Title Slide">
    <p:spTree>
      <p:nvGrpSpPr>
        <p:cNvPr id="1" name=""/>
        <p:cNvGrpSpPr/>
        <p:nvPr/>
      </p:nvGrpSpPr>
      <p:grpSpPr>
        <a:xfrm>
          <a:off x="0" y="0"/>
          <a:ext cx="0" cy="0"/>
          <a:chOff x="0" y="0"/>
          <a:chExt cx="0" cy="0"/>
        </a:xfrm>
      </p:grpSpPr>
      <p:sp>
        <p:nvSpPr>
          <p:cNvPr id="9" name="Rounded Rectangle 8"/>
          <p:cNvSpPr/>
          <p:nvPr/>
        </p:nvSpPr>
        <p:spPr>
          <a:xfrm rot="10800000">
            <a:off x="152400" y="609600"/>
            <a:ext cx="8839200" cy="5105400"/>
          </a:xfrm>
          <a:prstGeom prst="roundRect">
            <a:avLst>
              <a:gd name="adj" fmla="val 1362"/>
            </a:avLst>
          </a:prstGeom>
          <a:gradFill flip="none" rotWithShape="1">
            <a:gsLst>
              <a:gs pos="0">
                <a:schemeClr val="accent6">
                  <a:lumMod val="40000"/>
                  <a:lumOff val="6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ounded Rectangle 9"/>
          <p:cNvSpPr/>
          <p:nvPr/>
        </p:nvSpPr>
        <p:spPr>
          <a:xfrm>
            <a:off x="228600" y="533400"/>
            <a:ext cx="8686800" cy="5105400"/>
          </a:xfrm>
          <a:prstGeom prst="roundRect">
            <a:avLst>
              <a:gd name="adj" fmla="val 1362"/>
            </a:avLst>
          </a:prstGeom>
          <a:gradFill flip="none" rotWithShape="1">
            <a:gsLst>
              <a:gs pos="0">
                <a:schemeClr val="bg1"/>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34" y="1600200"/>
            <a:ext cx="3818366" cy="83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p:cNvSpPr>
            <a:spLocks noGrp="1" noChangeArrowheads="1"/>
          </p:cNvSpPr>
          <p:nvPr>
            <p:ph type="ctrTitle" sz="quarter" hasCustomPrompt="1"/>
          </p:nvPr>
        </p:nvSpPr>
        <p:spPr bwMode="white">
          <a:xfrm>
            <a:off x="1600200" y="3199585"/>
            <a:ext cx="6629400" cy="1439089"/>
          </a:xfrm>
        </p:spPr>
        <p:txBody>
          <a:bodyPr anchor="b" anchorCtr="0"/>
          <a:lstStyle>
            <a:lvl1pPr>
              <a:lnSpc>
                <a:spcPct val="95000"/>
              </a:lnSpc>
              <a:defRPr sz="3600" b="1">
                <a:solidFill>
                  <a:schemeClr val="tx1">
                    <a:lumMod val="65000"/>
                    <a:lumOff val="35000"/>
                  </a:schemeClr>
                </a:solidFill>
                <a:effectLst>
                  <a:outerShdw blurRad="76200" algn="ctr" rotWithShape="0">
                    <a:schemeClr val="bg1"/>
                  </a:outerShdw>
                </a:effectLst>
              </a:defRPr>
            </a:lvl1pPr>
          </a:lstStyle>
          <a:p>
            <a:r>
              <a:rPr lang="en-US" dirty="0" smtClean="0"/>
              <a:t>Click to edit</a:t>
            </a:r>
            <a:br>
              <a:rPr lang="en-US" dirty="0" smtClean="0"/>
            </a:br>
            <a:r>
              <a:rPr lang="en-US" dirty="0" smtClean="0"/>
              <a:t>Master title style</a:t>
            </a:r>
            <a:endParaRPr lang="en-US" dirty="0"/>
          </a:p>
        </p:txBody>
      </p:sp>
      <p:sp>
        <p:nvSpPr>
          <p:cNvPr id="17" name="Rectangle 13"/>
          <p:cNvSpPr>
            <a:spLocks noGrp="1" noChangeArrowheads="1"/>
          </p:cNvSpPr>
          <p:nvPr>
            <p:ph type="subTitle" sz="quarter" idx="1"/>
          </p:nvPr>
        </p:nvSpPr>
        <p:spPr bwMode="white">
          <a:xfrm>
            <a:off x="1600198" y="4814615"/>
            <a:ext cx="6629402" cy="314869"/>
          </a:xfrm>
          <a:prstGeom prst="rect">
            <a:avLst/>
          </a:prstGeom>
          <a:noFill/>
          <a:ln>
            <a:miter lim="800000"/>
          </a:ln>
        </p:spPr>
        <p:txBody>
          <a:bodyPr vert="horz" wrap="square" lIns="0" tIns="0" rIns="0" bIns="0" numCol="1" anchor="t" anchorCtr="0" compatLnSpc="1"/>
          <a:lstStyle>
            <a:lvl1pPr marL="0" indent="0">
              <a:buFontTx/>
              <a:buNone/>
              <a:defRPr sz="1800" i="0">
                <a:solidFill>
                  <a:schemeClr val="tx1">
                    <a:lumMod val="65000"/>
                    <a:lumOff val="35000"/>
                  </a:schemeClr>
                </a:solidFill>
                <a:effectLst>
                  <a:outerShdw blurRad="76200" algn="ctr" rotWithShape="0">
                    <a:schemeClr val="bg1"/>
                  </a:outerShdw>
                </a:effectLst>
                <a:cs typeface="Arial" panose="020B0604020202020204" pitchFamily="34" charset="0"/>
              </a:defRPr>
            </a:lvl1pPr>
          </a:lstStyle>
          <a:p>
            <a:r>
              <a:rPr lang="en-US" smtClean="0"/>
              <a:t>Click to edit Master subtitle style</a:t>
            </a:r>
            <a:endParaRPr lang="en-US" dirty="0"/>
          </a:p>
        </p:txBody>
      </p:sp>
      <p:cxnSp>
        <p:nvCxnSpPr>
          <p:cNvPr id="18" name="Straight Connector 17"/>
          <p:cNvCxnSpPr/>
          <p:nvPr/>
        </p:nvCxnSpPr>
        <p:spPr bwMode="auto">
          <a:xfrm>
            <a:off x="1447800" y="3429000"/>
            <a:ext cx="0" cy="1219200"/>
          </a:xfrm>
          <a:prstGeom prst="line">
            <a:avLst/>
          </a:prstGeom>
          <a:solidFill>
            <a:srgbClr val="C0C0C0"/>
          </a:solidFill>
          <a:ln w="28575" cap="flat" cmpd="sng" algn="ctr">
            <a:solidFill>
              <a:srgbClr val="9C0D0D"/>
            </a:solidFill>
            <a:prstDash val="solid"/>
            <a:round/>
            <a:headEnd type="none" w="med" len="med"/>
            <a:tailEnd type="none" w="med" len="med"/>
          </a:ln>
          <a:effectLst/>
        </p:spPr>
      </p:cxnSp>
      <p:sp>
        <p:nvSpPr>
          <p:cNvPr id="20" name="Rectangle 19"/>
          <p:cNvSpPr/>
          <p:nvPr/>
        </p:nvSpPr>
        <p:spPr bwMode="auto">
          <a:xfrm>
            <a:off x="152400" y="0"/>
            <a:ext cx="8839200" cy="76200"/>
          </a:xfrm>
          <a:prstGeom prst="rect">
            <a:avLst/>
          </a:prstGeom>
          <a:solidFill>
            <a:srgbClr val="9C0D0D"/>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lstStyle/>
          <a:p>
            <a:pPr algn="ctr" eaLnBrk="0" fontAlgn="base" hangingPunct="0">
              <a:spcBef>
                <a:spcPct val="50000"/>
              </a:spcBef>
              <a:spcAft>
                <a:spcPct val="0"/>
              </a:spcAft>
            </a:pPr>
            <a:endParaRPr lang="en-US" b="1" dirty="0" smtClean="0">
              <a:solidFill>
                <a:srgbClr val="FFFFFF"/>
              </a:solidFill>
            </a:endParaRPr>
          </a:p>
        </p:txBody>
      </p:sp>
      <p:sp>
        <p:nvSpPr>
          <p:cNvPr id="21" name="Rounded Rectangle 20"/>
          <p:cNvSpPr/>
          <p:nvPr/>
        </p:nvSpPr>
        <p:spPr>
          <a:xfrm>
            <a:off x="152400" y="5743575"/>
            <a:ext cx="8839200" cy="609600"/>
          </a:xfrm>
          <a:prstGeom prst="roundRect">
            <a:avLst>
              <a:gd name="adj" fmla="val 13863"/>
            </a:avLst>
          </a:prstGeom>
          <a:gradFill flip="none" rotWithShape="1">
            <a:gsLst>
              <a:gs pos="0">
                <a:schemeClr val="accent6">
                  <a:lumMod val="20000"/>
                  <a:lumOff val="80000"/>
                  <a:alpha val="7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9"/>
          <p:cNvSpPr txBox="1"/>
          <p:nvPr/>
        </p:nvSpPr>
        <p:spPr bwMode="white">
          <a:xfrm>
            <a:off x="412750" y="1179513"/>
            <a:ext cx="265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Content Placeholder 2"/>
          <p:cNvSpPr>
            <a:spLocks noGrp="1"/>
          </p:cNvSpPr>
          <p:nvPr>
            <p:ph idx="1"/>
          </p:nvPr>
        </p:nvSpPr>
        <p:spPr>
          <a:xfrm>
            <a:off x="3246437" y="1180070"/>
            <a:ext cx="5467351" cy="4999749"/>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412749" y="2017122"/>
            <a:ext cx="2651126" cy="4162698"/>
          </a:xfrm>
          <a:prstGeom prst="rect">
            <a:avLst/>
          </a:prstGeom>
        </p:spPr>
        <p:txBody>
          <a:bodyPr lIns="0" tIns="0" rIns="0" bIns="0"/>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a:p>
        </p:txBody>
      </p:sp>
      <p:sp>
        <p:nvSpPr>
          <p:cNvPr id="6" name="Title 19"/>
          <p:cNvSpPr txBox="1"/>
          <p:nvPr/>
        </p:nvSpPr>
        <p:spPr bwMode="white">
          <a:xfrm>
            <a:off x="412749" y="1180070"/>
            <a:ext cx="2651126" cy="648730"/>
          </a:xfrm>
          <a:prstGeom prst="rect">
            <a:avLst/>
          </a:prstGeom>
          <a:noFill/>
          <a:ln w="9525">
            <a:noFill/>
            <a:miter lim="800000"/>
          </a:ln>
        </p:spPr>
        <p:txBody>
          <a:bodyPr vert="horz" wrap="square" lIns="0" tIns="0" rIns="0" bIns="0" numCol="1" anchor="t"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19"/>
          <p:cNvSpPr txBox="1"/>
          <p:nvPr userDrawn="1"/>
        </p:nvSpPr>
        <p:spPr bwMode="white">
          <a:xfrm>
            <a:off x="412750" y="1179513"/>
            <a:ext cx="2651125" cy="649287"/>
          </a:xfrm>
          <a:prstGeom prst="rect">
            <a:avLst/>
          </a:prstGeom>
          <a:noFill/>
          <a:ln w="9525">
            <a:noFill/>
            <a:miter lim="800000"/>
          </a:ln>
        </p:spPr>
        <p:txBody>
          <a:bodyPr lIns="0" tIns="0" rIns="0" bIns="0"/>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Title 7"/>
          <p:cNvSpPr txBox="1"/>
          <p:nvPr/>
        </p:nvSpPr>
        <p:spPr bwMode="white">
          <a:xfrm>
            <a:off x="1830388" y="5084763"/>
            <a:ext cx="54848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Picture Placeholder 2"/>
          <p:cNvSpPr>
            <a:spLocks noGrp="1"/>
          </p:cNvSpPr>
          <p:nvPr>
            <p:ph type="pic" idx="1"/>
          </p:nvPr>
        </p:nvSpPr>
        <p:spPr>
          <a:xfrm>
            <a:off x="1829593" y="1180069"/>
            <a:ext cx="5486400" cy="3903899"/>
          </a:xfrm>
          <a:prstGeom prst="rect">
            <a:avLst/>
          </a:prstGeom>
        </p:spPr>
        <p:txBody>
          <a:bodyPr/>
          <a:lstStyle>
            <a:lvl1pPr marL="0" indent="0">
              <a:buNone/>
              <a:defRPr sz="3200">
                <a:solidFill>
                  <a:schemeClr val="tx1">
                    <a:lumMod val="65000"/>
                    <a:lumOff val="3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smtClean="0"/>
          </a:p>
        </p:txBody>
      </p:sp>
      <p:sp>
        <p:nvSpPr>
          <p:cNvPr id="4" name="Text Placeholder 3"/>
          <p:cNvSpPr>
            <a:spLocks noGrp="1"/>
          </p:cNvSpPr>
          <p:nvPr>
            <p:ph type="body" sz="half" idx="2"/>
          </p:nvPr>
        </p:nvSpPr>
        <p:spPr>
          <a:xfrm>
            <a:off x="1829594" y="5650707"/>
            <a:ext cx="5486399" cy="529112"/>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6" name="Title 7"/>
          <p:cNvSpPr txBox="1"/>
          <p:nvPr/>
        </p:nvSpPr>
        <p:spPr bwMode="white">
          <a:xfrm>
            <a:off x="1829594" y="5083969"/>
            <a:ext cx="5486399" cy="479425"/>
          </a:xfrm>
          <a:prstGeom prst="rect">
            <a:avLst/>
          </a:prstGeom>
          <a:noFill/>
          <a:ln w="9525">
            <a:noFill/>
            <a:miter lim="800000"/>
          </a:ln>
        </p:spPr>
        <p:txBody>
          <a:bodyPr vert="horz" wrap="square" lIns="0" tIns="0" rIns="0" bIns="0" numCol="1" anchor="b"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7"/>
          <p:cNvSpPr txBox="1"/>
          <p:nvPr userDrawn="1"/>
        </p:nvSpPr>
        <p:spPr bwMode="white">
          <a:xfrm>
            <a:off x="1830388" y="5084763"/>
            <a:ext cx="5484812" cy="479425"/>
          </a:xfrm>
          <a:prstGeom prst="rect">
            <a:avLst/>
          </a:prstGeom>
          <a:noFill/>
          <a:ln w="9525">
            <a:noFill/>
            <a:miter lim="800000"/>
          </a:ln>
        </p:spPr>
        <p:txBody>
          <a:bodyPr lIns="0" tIns="0" rIns="0" bIns="0" anchor="b"/>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12749" y="1495168"/>
            <a:ext cx="8301039" cy="4684651"/>
          </a:xfrm>
          <a:prstGeom prst="rect">
            <a:avLst/>
          </a:prstGeom>
        </p:spPr>
        <p:txBody>
          <a:bodyPr vert="eaVert"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412750" y="1495168"/>
            <a:ext cx="8301038" cy="4684651"/>
          </a:xfrm>
          <a:prstGeom prst="rect">
            <a:avLst/>
          </a:prstGeom>
        </p:spPr>
        <p:txBody>
          <a:bodyPr lIns="0" tIns="0" rIns="0" bIns="0"/>
          <a:lstStyle>
            <a:lvl1pPr marL="342900" indent="-342900">
              <a:spcBef>
                <a:spcPts val="600"/>
              </a:spcBef>
              <a:buClr>
                <a:schemeClr val="tx2"/>
              </a:buClr>
              <a:buFont typeface="Wingdings" panose="05000000000000000000" pitchFamily="2" charset="2"/>
              <a:buChar char="§"/>
              <a:defRPr sz="2400">
                <a:solidFill>
                  <a:schemeClr val="tx1">
                    <a:lumMod val="65000"/>
                    <a:lumOff val="35000"/>
                  </a:schemeClr>
                </a:solidFill>
              </a:defRPr>
            </a:lvl1pPr>
            <a:lvl2pPr marL="571500" indent="-228600">
              <a:spcBef>
                <a:spcPts val="600"/>
              </a:spcBef>
              <a:defRPr sz="2000">
                <a:solidFill>
                  <a:schemeClr val="tx1">
                    <a:lumMod val="65000"/>
                    <a:lumOff val="35000"/>
                  </a:schemeClr>
                </a:solidFill>
              </a:defRPr>
            </a:lvl2pPr>
            <a:lvl3pPr marL="800100" indent="-228600">
              <a:spcBef>
                <a:spcPts val="600"/>
              </a:spcBef>
              <a:defRPr sz="1800">
                <a:solidFill>
                  <a:schemeClr val="tx1">
                    <a:lumMod val="65000"/>
                    <a:lumOff val="35000"/>
                  </a:schemeClr>
                </a:solidFill>
              </a:defRPr>
            </a:lvl3pPr>
            <a:lvl4pPr marL="1028700" indent="-228600">
              <a:spcBef>
                <a:spcPts val="600"/>
              </a:spcBef>
              <a:defRPr sz="1600">
                <a:solidFill>
                  <a:schemeClr val="tx1">
                    <a:lumMod val="65000"/>
                    <a:lumOff val="35000"/>
                  </a:schemeClr>
                </a:solidFill>
              </a:defRPr>
            </a:lvl4pPr>
            <a:lvl5pPr marL="1257300" indent="-228600">
              <a:spcBef>
                <a:spcPts val="600"/>
              </a:spcBef>
              <a:buClr>
                <a:schemeClr val="accent6"/>
              </a:buClr>
              <a:buSzPct val="100000"/>
              <a:buFont typeface="Symbol" panose="05050102010706020507" pitchFamily="18" charset="2"/>
              <a:buChar cha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1" name="Title 1"/>
          <p:cNvSpPr>
            <a:spLocks noGrp="1"/>
          </p:cNvSpPr>
          <p:nvPr>
            <p:ph type="title"/>
          </p:nvPr>
        </p:nvSpPr>
        <p:spPr>
          <a:xfrm>
            <a:off x="457200" y="407894"/>
            <a:ext cx="8229600" cy="533400"/>
          </a:xfrm>
          <a:prstGeom prst="rect">
            <a:avLst/>
          </a:prstGeom>
        </p:spPr>
        <p:txBody>
          <a:bodyPr/>
          <a:lstStyle>
            <a:lvl1pPr algn="l">
              <a:defRPr sz="2800" b="1" baseline="0">
                <a:latin typeface="Garamond" panose="02020404030301010803" pitchFamily="18" charset="0"/>
              </a:defRPr>
            </a:lvl1pPr>
          </a:lstStyle>
          <a:p>
            <a:r>
              <a:rPr lang="en-US" smtClean="0"/>
              <a:t>Click to edit Master title style</a:t>
            </a:r>
            <a:endParaRPr lang="en-US" dirty="0"/>
          </a:p>
        </p:txBody>
      </p:sp>
      <p:sp>
        <p:nvSpPr>
          <p:cNvPr id="22" name="Content Placeholder 2"/>
          <p:cNvSpPr>
            <a:spLocks noGrp="1"/>
          </p:cNvSpPr>
          <p:nvPr>
            <p:ph sz="half" idx="1"/>
          </p:nvPr>
        </p:nvSpPr>
        <p:spPr>
          <a:xfrm>
            <a:off x="533400" y="1447800"/>
            <a:ext cx="8077200" cy="4525963"/>
          </a:xfrm>
          <a:prstGeom prst="rect">
            <a:avLst/>
          </a:prstGeom>
        </p:spPr>
        <p:txBody>
          <a:bodyPr/>
          <a:lstStyle>
            <a:lvl1pPr marL="228600" indent="-228600">
              <a:defRPr sz="1400" baseline="0">
                <a:latin typeface="Garamond" panose="02020404030301010803" pitchFamily="18" charset="0"/>
              </a:defRPr>
            </a:lvl1pPr>
            <a:lvl2pPr marL="685800" indent="-228600">
              <a:defRPr sz="1400" baseline="0">
                <a:latin typeface="Garamond" panose="02020404030301010803" pitchFamily="18" charset="0"/>
              </a:defRPr>
            </a:lvl2pPr>
            <a:lvl3pPr>
              <a:defRPr sz="1400" baseline="0">
                <a:latin typeface="Garamond" panose="02020404030301010803" pitchFamily="18" charset="0"/>
              </a:defRPr>
            </a:lvl3pPr>
            <a:lvl4pPr>
              <a:defRPr sz="1400" baseline="0">
                <a:latin typeface="Garamond" panose="02020404030301010803" pitchFamily="18" charset="0"/>
              </a:defRPr>
            </a:lvl4pPr>
            <a:lvl5pPr>
              <a:defRPr sz="1400" baseline="0">
                <a:latin typeface="Garamond" panose="02020404030301010803" pitchFamily="18" charset="0"/>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p:cSld name="1_Title Slide">
    <p:spTree>
      <p:nvGrpSpPr>
        <p:cNvPr id="1" name=""/>
        <p:cNvGrpSpPr/>
        <p:nvPr/>
      </p:nvGrpSpPr>
      <p:grpSpPr>
        <a:xfrm>
          <a:off x="0" y="0"/>
          <a:ext cx="0" cy="0"/>
          <a:chOff x="0" y="0"/>
          <a:chExt cx="0" cy="0"/>
        </a:xfrm>
      </p:grpSpPr>
      <p:sp>
        <p:nvSpPr>
          <p:cNvPr id="9" name="Rounded Rectangle 8"/>
          <p:cNvSpPr/>
          <p:nvPr/>
        </p:nvSpPr>
        <p:spPr>
          <a:xfrm rot="10800000">
            <a:off x="152400" y="609600"/>
            <a:ext cx="8839200" cy="5105400"/>
          </a:xfrm>
          <a:prstGeom prst="roundRect">
            <a:avLst>
              <a:gd name="adj" fmla="val 1362"/>
            </a:avLst>
          </a:prstGeom>
          <a:gradFill flip="none" rotWithShape="1">
            <a:gsLst>
              <a:gs pos="0">
                <a:schemeClr val="accent6">
                  <a:lumMod val="40000"/>
                  <a:lumOff val="6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ounded Rectangle 9"/>
          <p:cNvSpPr/>
          <p:nvPr/>
        </p:nvSpPr>
        <p:spPr>
          <a:xfrm>
            <a:off x="228600" y="533400"/>
            <a:ext cx="8686800" cy="5105400"/>
          </a:xfrm>
          <a:prstGeom prst="roundRect">
            <a:avLst>
              <a:gd name="adj" fmla="val 1362"/>
            </a:avLst>
          </a:prstGeom>
          <a:gradFill flip="none" rotWithShape="1">
            <a:gsLst>
              <a:gs pos="0">
                <a:schemeClr val="bg1"/>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34" y="1600200"/>
            <a:ext cx="3818366" cy="83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p:cNvSpPr>
            <a:spLocks noGrp="1" noChangeArrowheads="1"/>
          </p:cNvSpPr>
          <p:nvPr>
            <p:ph type="ctrTitle" sz="quarter" hasCustomPrompt="1"/>
          </p:nvPr>
        </p:nvSpPr>
        <p:spPr bwMode="white">
          <a:xfrm>
            <a:off x="1600200" y="3199585"/>
            <a:ext cx="6629400" cy="1439089"/>
          </a:xfrm>
        </p:spPr>
        <p:txBody>
          <a:bodyPr anchor="b" anchorCtr="0"/>
          <a:lstStyle>
            <a:lvl1pPr>
              <a:lnSpc>
                <a:spcPct val="95000"/>
              </a:lnSpc>
              <a:defRPr sz="3600" b="1">
                <a:solidFill>
                  <a:schemeClr val="tx1">
                    <a:lumMod val="65000"/>
                    <a:lumOff val="35000"/>
                  </a:schemeClr>
                </a:solidFill>
                <a:effectLst>
                  <a:outerShdw blurRad="76200" algn="ctr" rotWithShape="0">
                    <a:schemeClr val="bg1"/>
                  </a:outerShdw>
                </a:effectLst>
              </a:defRPr>
            </a:lvl1pPr>
          </a:lstStyle>
          <a:p>
            <a:r>
              <a:rPr lang="en-US" dirty="0" smtClean="0"/>
              <a:t>Click to edit</a:t>
            </a:r>
            <a:br>
              <a:rPr lang="en-US" dirty="0" smtClean="0"/>
            </a:br>
            <a:r>
              <a:rPr lang="en-US" dirty="0" smtClean="0"/>
              <a:t>Master title style</a:t>
            </a:r>
            <a:endParaRPr lang="en-US" dirty="0"/>
          </a:p>
        </p:txBody>
      </p:sp>
      <p:sp>
        <p:nvSpPr>
          <p:cNvPr id="17" name="Rectangle 13"/>
          <p:cNvSpPr>
            <a:spLocks noGrp="1" noChangeArrowheads="1"/>
          </p:cNvSpPr>
          <p:nvPr>
            <p:ph type="subTitle" sz="quarter" idx="1"/>
          </p:nvPr>
        </p:nvSpPr>
        <p:spPr bwMode="white">
          <a:xfrm>
            <a:off x="1600198" y="4814615"/>
            <a:ext cx="6629402" cy="314869"/>
          </a:xfrm>
          <a:prstGeom prst="rect">
            <a:avLst/>
          </a:prstGeom>
          <a:noFill/>
          <a:ln>
            <a:miter lim="800000"/>
          </a:ln>
        </p:spPr>
        <p:txBody>
          <a:bodyPr vert="horz" wrap="square" lIns="0" tIns="0" rIns="0" bIns="0" numCol="1" anchor="t" anchorCtr="0" compatLnSpc="1"/>
          <a:lstStyle>
            <a:lvl1pPr marL="0" indent="0">
              <a:buFontTx/>
              <a:buNone/>
              <a:defRPr sz="1800" i="0">
                <a:solidFill>
                  <a:schemeClr val="tx1">
                    <a:lumMod val="65000"/>
                    <a:lumOff val="35000"/>
                  </a:schemeClr>
                </a:solidFill>
                <a:effectLst>
                  <a:outerShdw blurRad="76200" algn="ctr" rotWithShape="0">
                    <a:schemeClr val="bg1"/>
                  </a:outerShdw>
                </a:effectLst>
                <a:cs typeface="Arial" panose="020B0604020202020204" pitchFamily="34" charset="0"/>
              </a:defRPr>
            </a:lvl1pPr>
          </a:lstStyle>
          <a:p>
            <a:r>
              <a:rPr lang="en-US" smtClean="0"/>
              <a:t>Click to edit Master subtitle style</a:t>
            </a:r>
            <a:endParaRPr lang="en-US" dirty="0"/>
          </a:p>
        </p:txBody>
      </p:sp>
      <p:cxnSp>
        <p:nvCxnSpPr>
          <p:cNvPr id="18" name="Straight Connector 17"/>
          <p:cNvCxnSpPr/>
          <p:nvPr/>
        </p:nvCxnSpPr>
        <p:spPr bwMode="auto">
          <a:xfrm>
            <a:off x="1447800" y="3429000"/>
            <a:ext cx="0" cy="1219200"/>
          </a:xfrm>
          <a:prstGeom prst="line">
            <a:avLst/>
          </a:prstGeom>
          <a:solidFill>
            <a:srgbClr val="C0C0C0"/>
          </a:solidFill>
          <a:ln w="28575" cap="flat" cmpd="sng" algn="ctr">
            <a:solidFill>
              <a:srgbClr val="9C0D0D"/>
            </a:solidFill>
            <a:prstDash val="solid"/>
            <a:round/>
            <a:headEnd type="none" w="med" len="med"/>
            <a:tailEnd type="none" w="med" len="med"/>
          </a:ln>
          <a:effectLst/>
        </p:spPr>
      </p:cxnSp>
      <p:sp>
        <p:nvSpPr>
          <p:cNvPr id="20" name="Rectangle 19"/>
          <p:cNvSpPr/>
          <p:nvPr/>
        </p:nvSpPr>
        <p:spPr bwMode="auto">
          <a:xfrm>
            <a:off x="152400" y="0"/>
            <a:ext cx="8839200" cy="76200"/>
          </a:xfrm>
          <a:prstGeom prst="rect">
            <a:avLst/>
          </a:prstGeom>
          <a:solidFill>
            <a:srgbClr val="9C0D0D"/>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lstStyle/>
          <a:p>
            <a:pPr algn="ctr" eaLnBrk="0" fontAlgn="base" hangingPunct="0">
              <a:spcBef>
                <a:spcPct val="50000"/>
              </a:spcBef>
              <a:spcAft>
                <a:spcPct val="0"/>
              </a:spcAft>
            </a:pPr>
            <a:endParaRPr lang="en-US" b="1" dirty="0" smtClean="0">
              <a:solidFill>
                <a:srgbClr val="FFFFFF"/>
              </a:solidFill>
            </a:endParaRPr>
          </a:p>
        </p:txBody>
      </p:sp>
      <p:sp>
        <p:nvSpPr>
          <p:cNvPr id="21" name="Rounded Rectangle 20"/>
          <p:cNvSpPr/>
          <p:nvPr/>
        </p:nvSpPr>
        <p:spPr>
          <a:xfrm>
            <a:off x="152400" y="5743575"/>
            <a:ext cx="8839200" cy="609600"/>
          </a:xfrm>
          <a:prstGeom prst="roundRect">
            <a:avLst>
              <a:gd name="adj" fmla="val 13863"/>
            </a:avLst>
          </a:prstGeom>
          <a:gradFill flip="none" rotWithShape="1">
            <a:gsLst>
              <a:gs pos="0">
                <a:schemeClr val="accent6">
                  <a:lumMod val="20000"/>
                  <a:lumOff val="80000"/>
                  <a:alpha val="7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8301039" cy="4684651"/>
          </a:xfrm>
          <a:prstGeom prst="rect">
            <a:avLst/>
          </a:prstGeom>
        </p:spPr>
        <p:txBody>
          <a:bodyPr lIns="0" tIns="0" rIns="0" bIns="0">
            <a:normAutofit/>
          </a:bodyPr>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
        <p:nvSpPr>
          <p:cNvPr id="4" name="Rectangle 3">
            <a:hlinkClick r:id="" action="ppaction://noaction"/>
          </p:cNvPr>
          <p:cNvSpPr/>
          <p:nvPr userDrawn="1"/>
        </p:nvSpPr>
        <p:spPr bwMode="auto">
          <a:xfrm>
            <a:off x="8372104" y="6400800"/>
            <a:ext cx="486888" cy="457200"/>
          </a:xfrm>
          <a:prstGeom prst="rect">
            <a:avLst/>
          </a:prstGeom>
          <a:solidFill>
            <a:schemeClr val="bg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Tree>
  </p:cSld>
  <p:clrMapOvr>
    <a:masterClrMapping/>
  </p:clrMapOvr>
  <p:transition>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eft-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5473300"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ight-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46437" y="1495168"/>
            <a:ext cx="5467351"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8301039" cy="4684651"/>
          </a:xfrm>
          <a:prstGeom prst="rect">
            <a:avLst/>
          </a:prstGeom>
        </p:spPr>
        <p:txBody>
          <a:bodyPr lIns="0" tIns="0" rIns="0" bIns="0">
            <a:normAutofit/>
          </a:bodyPr>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
        <p:nvSpPr>
          <p:cNvPr id="4" name="Rectangle 3">
            <a:hlinkClick r:id="" action="ppaction://noaction"/>
          </p:cNvPr>
          <p:cNvSpPr/>
          <p:nvPr userDrawn="1"/>
        </p:nvSpPr>
        <p:spPr bwMode="auto">
          <a:xfrm>
            <a:off x="8372104" y="6400800"/>
            <a:ext cx="486888" cy="457200"/>
          </a:xfrm>
          <a:prstGeom prst="rect">
            <a:avLst/>
          </a:prstGeom>
          <a:solidFill>
            <a:schemeClr val="bg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Tree>
  </p:cSld>
  <p:clrMapOvr>
    <a:masterClrMapping/>
  </p:clrMapOvr>
  <p:transition>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
        <p:nvSpPr>
          <p:cNvPr id="5" name="Rectangle 3"/>
          <p:cNvSpPr>
            <a:spLocks noChangeArrowheads="1"/>
          </p:cNvSpPr>
          <p:nvPr/>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
        <p:nvSpPr>
          <p:cNvPr id="2" name="Title 1"/>
          <p:cNvSpPr>
            <a:spLocks noGrp="1"/>
          </p:cNvSpPr>
          <p:nvPr>
            <p:ph type="title"/>
          </p:nvPr>
        </p:nvSpPr>
        <p:spPr>
          <a:xfrm>
            <a:off x="844549" y="971767"/>
            <a:ext cx="7869239" cy="866600"/>
          </a:xfrm>
        </p:spPr>
        <p:txBody>
          <a:bodyPr anchor="t"/>
          <a:lstStyle>
            <a:lvl1pPr algn="l">
              <a:lnSpc>
                <a:spcPct val="80000"/>
              </a:lnSpc>
              <a:defRPr sz="4000" b="1" cap="all">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086" y="2263435"/>
            <a:ext cx="7886702" cy="717216"/>
          </a:xfrm>
          <a:prstGeom prst="rect">
            <a:avLst/>
          </a:prstGeom>
        </p:spPr>
        <p:txBody>
          <a:bodyPr lIns="0" tIns="0" rIns="0" bIns="0" anchor="t"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8" name="Rectangle 3"/>
          <p:cNvSpPr>
            <a:spLocks noChangeArrowheads="1"/>
          </p:cNvSpPr>
          <p:nvPr/>
        </p:nvSpPr>
        <p:spPr bwMode="auto">
          <a:xfrm>
            <a:off x="660400" y="970004"/>
            <a:ext cx="46038" cy="868362"/>
          </a:xfrm>
          <a:prstGeom prst="rect">
            <a:avLst/>
          </a:prstGeom>
          <a:solidFill>
            <a:schemeClr val="accent5"/>
          </a:solidFill>
          <a:ln w="9525">
            <a:noFill/>
            <a:miter lim="800000"/>
          </a:ln>
        </p:spPr>
        <p:txBody>
          <a:bodyPr wrap="none" anchor="ctr"/>
          <a:lstStyle/>
          <a:p>
            <a:pPr fontAlgn="base">
              <a:spcBef>
                <a:spcPct val="0"/>
              </a:spcBef>
              <a:spcAft>
                <a:spcPct val="0"/>
              </a:spcAft>
            </a:pPr>
            <a:endParaRPr lang="en-US" dirty="0">
              <a:solidFill>
                <a:srgbClr val="000000"/>
              </a:solidFill>
              <a:cs typeface="Arial" panose="020B0604020202020204" pitchFamily="34" charset="0"/>
            </a:endParaRPr>
          </a:p>
        </p:txBody>
      </p:sp>
      <p:sp>
        <p:nvSpPr>
          <p:cNvPr id="10" name="Rectangle 3"/>
          <p:cNvSpPr>
            <a:spLocks noChangeArrowheads="1"/>
          </p:cNvSpPr>
          <p:nvPr userDrawn="1"/>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Tree>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2128947"/>
            <a:ext cx="4058639"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2128947"/>
            <a:ext cx="4060221"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1495168"/>
            <a:ext cx="4058639"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1495168"/>
            <a:ext cx="4060221"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2748" y="1181550"/>
            <a:ext cx="4076064"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12749" y="1904826"/>
            <a:ext cx="4058638"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45025" y="1181550"/>
            <a:ext cx="4068763"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904826"/>
            <a:ext cx="4068763"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563953" y="597244"/>
            <a:ext cx="8149836" cy="479425"/>
          </a:xfrm>
        </p:spPr>
        <p:txBody>
          <a:bodyPr/>
          <a:lstStyle/>
          <a:p>
            <a:r>
              <a:rPr lang="en-US" smtClean="0"/>
              <a:t>Click to edit Master title style</a:t>
            </a:r>
            <a:endParaRPr lang="en-US"/>
          </a:p>
        </p:txBody>
      </p:sp>
    </p:spTree>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9"/>
          <p:cNvSpPr txBox="1"/>
          <p:nvPr/>
        </p:nvSpPr>
        <p:spPr bwMode="white">
          <a:xfrm>
            <a:off x="412750" y="1179513"/>
            <a:ext cx="265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Content Placeholder 2"/>
          <p:cNvSpPr>
            <a:spLocks noGrp="1"/>
          </p:cNvSpPr>
          <p:nvPr>
            <p:ph idx="1"/>
          </p:nvPr>
        </p:nvSpPr>
        <p:spPr>
          <a:xfrm>
            <a:off x="3246437" y="1180070"/>
            <a:ext cx="5467351" cy="4999749"/>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412749" y="2017122"/>
            <a:ext cx="2651126" cy="4162698"/>
          </a:xfrm>
          <a:prstGeom prst="rect">
            <a:avLst/>
          </a:prstGeom>
        </p:spPr>
        <p:txBody>
          <a:bodyPr lIns="0" tIns="0" rIns="0" bIns="0"/>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a:p>
        </p:txBody>
      </p:sp>
      <p:sp>
        <p:nvSpPr>
          <p:cNvPr id="6" name="Title 19"/>
          <p:cNvSpPr txBox="1"/>
          <p:nvPr/>
        </p:nvSpPr>
        <p:spPr bwMode="white">
          <a:xfrm>
            <a:off x="412749" y="1180070"/>
            <a:ext cx="2651126" cy="648730"/>
          </a:xfrm>
          <a:prstGeom prst="rect">
            <a:avLst/>
          </a:prstGeom>
          <a:noFill/>
          <a:ln w="9525">
            <a:noFill/>
            <a:miter lim="800000"/>
          </a:ln>
        </p:spPr>
        <p:txBody>
          <a:bodyPr vert="horz" wrap="square" lIns="0" tIns="0" rIns="0" bIns="0" numCol="1" anchor="t"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19"/>
          <p:cNvSpPr txBox="1"/>
          <p:nvPr userDrawn="1"/>
        </p:nvSpPr>
        <p:spPr bwMode="white">
          <a:xfrm>
            <a:off x="412750" y="1179513"/>
            <a:ext cx="2651125" cy="649287"/>
          </a:xfrm>
          <a:prstGeom prst="rect">
            <a:avLst/>
          </a:prstGeom>
          <a:noFill/>
          <a:ln w="9525">
            <a:noFill/>
            <a:miter lim="800000"/>
          </a:ln>
        </p:spPr>
        <p:txBody>
          <a:bodyPr lIns="0" tIns="0" rIns="0" bIns="0"/>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Title 7"/>
          <p:cNvSpPr txBox="1"/>
          <p:nvPr/>
        </p:nvSpPr>
        <p:spPr bwMode="white">
          <a:xfrm>
            <a:off x="1830388" y="5084763"/>
            <a:ext cx="54848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Picture Placeholder 2"/>
          <p:cNvSpPr>
            <a:spLocks noGrp="1"/>
          </p:cNvSpPr>
          <p:nvPr>
            <p:ph type="pic" idx="1"/>
          </p:nvPr>
        </p:nvSpPr>
        <p:spPr>
          <a:xfrm>
            <a:off x="1829593" y="1180069"/>
            <a:ext cx="5486400" cy="3903899"/>
          </a:xfrm>
          <a:prstGeom prst="rect">
            <a:avLst/>
          </a:prstGeom>
        </p:spPr>
        <p:txBody>
          <a:bodyPr/>
          <a:lstStyle>
            <a:lvl1pPr marL="0" indent="0">
              <a:buNone/>
              <a:defRPr sz="3200">
                <a:solidFill>
                  <a:schemeClr val="tx1">
                    <a:lumMod val="65000"/>
                    <a:lumOff val="3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smtClean="0"/>
          </a:p>
        </p:txBody>
      </p:sp>
      <p:sp>
        <p:nvSpPr>
          <p:cNvPr id="4" name="Text Placeholder 3"/>
          <p:cNvSpPr>
            <a:spLocks noGrp="1"/>
          </p:cNvSpPr>
          <p:nvPr>
            <p:ph type="body" sz="half" idx="2"/>
          </p:nvPr>
        </p:nvSpPr>
        <p:spPr>
          <a:xfrm>
            <a:off x="1829594" y="5650707"/>
            <a:ext cx="5486399" cy="529112"/>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6" name="Title 7"/>
          <p:cNvSpPr txBox="1"/>
          <p:nvPr/>
        </p:nvSpPr>
        <p:spPr bwMode="white">
          <a:xfrm>
            <a:off x="1829594" y="5083969"/>
            <a:ext cx="5486399" cy="479425"/>
          </a:xfrm>
          <a:prstGeom prst="rect">
            <a:avLst/>
          </a:prstGeom>
          <a:noFill/>
          <a:ln w="9525">
            <a:noFill/>
            <a:miter lim="800000"/>
          </a:ln>
        </p:spPr>
        <p:txBody>
          <a:bodyPr vert="horz" wrap="square" lIns="0" tIns="0" rIns="0" bIns="0" numCol="1" anchor="b"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7"/>
          <p:cNvSpPr txBox="1"/>
          <p:nvPr userDrawn="1"/>
        </p:nvSpPr>
        <p:spPr bwMode="white">
          <a:xfrm>
            <a:off x="1830388" y="5084763"/>
            <a:ext cx="5484812" cy="479425"/>
          </a:xfrm>
          <a:prstGeom prst="rect">
            <a:avLst/>
          </a:prstGeom>
          <a:noFill/>
          <a:ln w="9525">
            <a:noFill/>
            <a:miter lim="800000"/>
          </a:ln>
        </p:spPr>
        <p:txBody>
          <a:bodyPr lIns="0" tIns="0" rIns="0" bIns="0" anchor="b"/>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12749" y="1495168"/>
            <a:ext cx="8301039" cy="4684651"/>
          </a:xfrm>
          <a:prstGeom prst="rect">
            <a:avLst/>
          </a:prstGeom>
        </p:spPr>
        <p:txBody>
          <a:bodyPr vert="eaVert"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412750" y="1495168"/>
            <a:ext cx="8301038" cy="4684651"/>
          </a:xfrm>
          <a:prstGeom prst="rect">
            <a:avLst/>
          </a:prstGeom>
        </p:spPr>
        <p:txBody>
          <a:bodyPr lIns="0" tIns="0" rIns="0" bIns="0"/>
          <a:lstStyle>
            <a:lvl1pPr marL="342900" indent="-342900">
              <a:spcBef>
                <a:spcPts val="600"/>
              </a:spcBef>
              <a:buClr>
                <a:schemeClr val="tx2"/>
              </a:buClr>
              <a:buFont typeface="Wingdings" panose="05000000000000000000" pitchFamily="2" charset="2"/>
              <a:buChar char="§"/>
              <a:defRPr sz="2400">
                <a:solidFill>
                  <a:schemeClr val="tx1">
                    <a:lumMod val="65000"/>
                    <a:lumOff val="35000"/>
                  </a:schemeClr>
                </a:solidFill>
              </a:defRPr>
            </a:lvl1pPr>
            <a:lvl2pPr marL="571500" indent="-228600">
              <a:spcBef>
                <a:spcPts val="600"/>
              </a:spcBef>
              <a:defRPr sz="2000">
                <a:solidFill>
                  <a:schemeClr val="tx1">
                    <a:lumMod val="65000"/>
                    <a:lumOff val="35000"/>
                  </a:schemeClr>
                </a:solidFill>
              </a:defRPr>
            </a:lvl2pPr>
            <a:lvl3pPr marL="800100" indent="-228600">
              <a:spcBef>
                <a:spcPts val="600"/>
              </a:spcBef>
              <a:defRPr sz="1800">
                <a:solidFill>
                  <a:schemeClr val="tx1">
                    <a:lumMod val="65000"/>
                    <a:lumOff val="35000"/>
                  </a:schemeClr>
                </a:solidFill>
              </a:defRPr>
            </a:lvl3pPr>
            <a:lvl4pPr marL="1028700" indent="-228600">
              <a:spcBef>
                <a:spcPts val="600"/>
              </a:spcBef>
              <a:defRPr sz="1600">
                <a:solidFill>
                  <a:schemeClr val="tx1">
                    <a:lumMod val="65000"/>
                    <a:lumOff val="35000"/>
                  </a:schemeClr>
                </a:solidFill>
              </a:defRPr>
            </a:lvl4pPr>
            <a:lvl5pPr marL="1257300" indent="-228600">
              <a:spcBef>
                <a:spcPts val="600"/>
              </a:spcBef>
              <a:buClr>
                <a:schemeClr val="accent6"/>
              </a:buClr>
              <a:buSzPct val="100000"/>
              <a:buFont typeface="Symbol" panose="05050102010706020507" pitchFamily="18" charset="2"/>
              <a:buChar cha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eft-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5473300"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1" name="Title 1"/>
          <p:cNvSpPr>
            <a:spLocks noGrp="1"/>
          </p:cNvSpPr>
          <p:nvPr>
            <p:ph type="title"/>
          </p:nvPr>
        </p:nvSpPr>
        <p:spPr>
          <a:xfrm>
            <a:off x="457200" y="407894"/>
            <a:ext cx="8229600" cy="533400"/>
          </a:xfrm>
          <a:prstGeom prst="rect">
            <a:avLst/>
          </a:prstGeom>
        </p:spPr>
        <p:txBody>
          <a:bodyPr/>
          <a:lstStyle>
            <a:lvl1pPr algn="l">
              <a:defRPr sz="2800" b="1" baseline="0">
                <a:latin typeface="Garamond" panose="02020404030301010803" pitchFamily="18" charset="0"/>
              </a:defRPr>
            </a:lvl1pPr>
          </a:lstStyle>
          <a:p>
            <a:r>
              <a:rPr lang="en-US" smtClean="0"/>
              <a:t>Click to edit Master title style</a:t>
            </a:r>
            <a:endParaRPr lang="en-US" dirty="0"/>
          </a:p>
        </p:txBody>
      </p:sp>
      <p:sp>
        <p:nvSpPr>
          <p:cNvPr id="22" name="Content Placeholder 2"/>
          <p:cNvSpPr>
            <a:spLocks noGrp="1"/>
          </p:cNvSpPr>
          <p:nvPr>
            <p:ph sz="half" idx="1"/>
          </p:nvPr>
        </p:nvSpPr>
        <p:spPr>
          <a:xfrm>
            <a:off x="533400" y="1447800"/>
            <a:ext cx="8077200" cy="4525963"/>
          </a:xfrm>
          <a:prstGeom prst="rect">
            <a:avLst/>
          </a:prstGeom>
        </p:spPr>
        <p:txBody>
          <a:bodyPr/>
          <a:lstStyle>
            <a:lvl1pPr marL="228600" indent="-228600">
              <a:defRPr sz="1400" baseline="0">
                <a:latin typeface="Garamond" panose="02020404030301010803" pitchFamily="18" charset="0"/>
              </a:defRPr>
            </a:lvl1pPr>
            <a:lvl2pPr marL="685800" indent="-228600">
              <a:defRPr sz="1400" baseline="0">
                <a:latin typeface="Garamond" panose="02020404030301010803" pitchFamily="18" charset="0"/>
              </a:defRPr>
            </a:lvl2pPr>
            <a:lvl3pPr>
              <a:defRPr sz="1400" baseline="0">
                <a:latin typeface="Garamond" panose="02020404030301010803" pitchFamily="18" charset="0"/>
              </a:defRPr>
            </a:lvl3pPr>
            <a:lvl4pPr>
              <a:defRPr sz="1400" baseline="0">
                <a:latin typeface="Garamond" panose="02020404030301010803" pitchFamily="18" charset="0"/>
              </a:defRPr>
            </a:lvl4pPr>
            <a:lvl5pPr>
              <a:defRPr sz="1400" baseline="0">
                <a:latin typeface="Garamond" panose="02020404030301010803" pitchFamily="18" charset="0"/>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p:cSld name="1_Title Slide">
    <p:spTree>
      <p:nvGrpSpPr>
        <p:cNvPr id="1" name=""/>
        <p:cNvGrpSpPr/>
        <p:nvPr/>
      </p:nvGrpSpPr>
      <p:grpSpPr>
        <a:xfrm>
          <a:off x="0" y="0"/>
          <a:ext cx="0" cy="0"/>
          <a:chOff x="0" y="0"/>
          <a:chExt cx="0" cy="0"/>
        </a:xfrm>
      </p:grpSpPr>
      <p:sp>
        <p:nvSpPr>
          <p:cNvPr id="9" name="Rounded Rectangle 8"/>
          <p:cNvSpPr/>
          <p:nvPr/>
        </p:nvSpPr>
        <p:spPr>
          <a:xfrm rot="10800000">
            <a:off x="152400" y="609600"/>
            <a:ext cx="8839200" cy="5105400"/>
          </a:xfrm>
          <a:prstGeom prst="roundRect">
            <a:avLst>
              <a:gd name="adj" fmla="val 1362"/>
            </a:avLst>
          </a:prstGeom>
          <a:gradFill flip="none" rotWithShape="1">
            <a:gsLst>
              <a:gs pos="0">
                <a:schemeClr val="accent6">
                  <a:lumMod val="40000"/>
                  <a:lumOff val="6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ounded Rectangle 9"/>
          <p:cNvSpPr/>
          <p:nvPr/>
        </p:nvSpPr>
        <p:spPr>
          <a:xfrm>
            <a:off x="228600" y="533400"/>
            <a:ext cx="8686800" cy="5105400"/>
          </a:xfrm>
          <a:prstGeom prst="roundRect">
            <a:avLst>
              <a:gd name="adj" fmla="val 1362"/>
            </a:avLst>
          </a:prstGeom>
          <a:gradFill flip="none" rotWithShape="1">
            <a:gsLst>
              <a:gs pos="0">
                <a:schemeClr val="bg1"/>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34" y="1600200"/>
            <a:ext cx="3818366" cy="83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p:cNvSpPr>
            <a:spLocks noGrp="1" noChangeArrowheads="1"/>
          </p:cNvSpPr>
          <p:nvPr>
            <p:ph type="ctrTitle" sz="quarter" hasCustomPrompt="1"/>
          </p:nvPr>
        </p:nvSpPr>
        <p:spPr bwMode="white">
          <a:xfrm>
            <a:off x="1600200" y="3199585"/>
            <a:ext cx="6629400" cy="1439089"/>
          </a:xfrm>
        </p:spPr>
        <p:txBody>
          <a:bodyPr anchor="b" anchorCtr="0"/>
          <a:lstStyle>
            <a:lvl1pPr>
              <a:lnSpc>
                <a:spcPct val="95000"/>
              </a:lnSpc>
              <a:defRPr sz="3600" b="1">
                <a:solidFill>
                  <a:schemeClr val="tx1">
                    <a:lumMod val="65000"/>
                    <a:lumOff val="35000"/>
                  </a:schemeClr>
                </a:solidFill>
                <a:effectLst>
                  <a:outerShdw blurRad="76200" algn="ctr" rotWithShape="0">
                    <a:schemeClr val="bg1"/>
                  </a:outerShdw>
                </a:effectLst>
              </a:defRPr>
            </a:lvl1pPr>
          </a:lstStyle>
          <a:p>
            <a:r>
              <a:rPr lang="en-US" dirty="0" smtClean="0"/>
              <a:t>Click to edit</a:t>
            </a:r>
            <a:br>
              <a:rPr lang="en-US" dirty="0" smtClean="0"/>
            </a:br>
            <a:r>
              <a:rPr lang="en-US" dirty="0" smtClean="0"/>
              <a:t>Master title style</a:t>
            </a:r>
            <a:endParaRPr lang="en-US" dirty="0"/>
          </a:p>
        </p:txBody>
      </p:sp>
      <p:sp>
        <p:nvSpPr>
          <p:cNvPr id="17" name="Rectangle 13"/>
          <p:cNvSpPr>
            <a:spLocks noGrp="1" noChangeArrowheads="1"/>
          </p:cNvSpPr>
          <p:nvPr>
            <p:ph type="subTitle" sz="quarter" idx="1"/>
          </p:nvPr>
        </p:nvSpPr>
        <p:spPr bwMode="white">
          <a:xfrm>
            <a:off x="1600198" y="4814615"/>
            <a:ext cx="6629402" cy="314869"/>
          </a:xfrm>
          <a:prstGeom prst="rect">
            <a:avLst/>
          </a:prstGeom>
          <a:noFill/>
          <a:ln>
            <a:miter lim="800000"/>
          </a:ln>
        </p:spPr>
        <p:txBody>
          <a:bodyPr vert="horz" wrap="square" lIns="0" tIns="0" rIns="0" bIns="0" numCol="1" anchor="t" anchorCtr="0" compatLnSpc="1"/>
          <a:lstStyle>
            <a:lvl1pPr marL="0" indent="0">
              <a:buFontTx/>
              <a:buNone/>
              <a:defRPr sz="1800" i="0">
                <a:solidFill>
                  <a:schemeClr val="tx1">
                    <a:lumMod val="65000"/>
                    <a:lumOff val="35000"/>
                  </a:schemeClr>
                </a:solidFill>
                <a:effectLst>
                  <a:outerShdw blurRad="76200" algn="ctr" rotWithShape="0">
                    <a:schemeClr val="bg1"/>
                  </a:outerShdw>
                </a:effectLst>
                <a:cs typeface="Arial" panose="020B0604020202020204" pitchFamily="34" charset="0"/>
              </a:defRPr>
            </a:lvl1pPr>
          </a:lstStyle>
          <a:p>
            <a:r>
              <a:rPr lang="en-US" smtClean="0"/>
              <a:t>Click to edit Master subtitle style</a:t>
            </a:r>
            <a:endParaRPr lang="en-US" dirty="0"/>
          </a:p>
        </p:txBody>
      </p:sp>
      <p:cxnSp>
        <p:nvCxnSpPr>
          <p:cNvPr id="18" name="Straight Connector 17"/>
          <p:cNvCxnSpPr/>
          <p:nvPr/>
        </p:nvCxnSpPr>
        <p:spPr bwMode="auto">
          <a:xfrm>
            <a:off x="1447800" y="3429000"/>
            <a:ext cx="0" cy="1219200"/>
          </a:xfrm>
          <a:prstGeom prst="line">
            <a:avLst/>
          </a:prstGeom>
          <a:solidFill>
            <a:srgbClr val="C0C0C0"/>
          </a:solidFill>
          <a:ln w="28575" cap="flat" cmpd="sng" algn="ctr">
            <a:solidFill>
              <a:srgbClr val="9C0D0D"/>
            </a:solidFill>
            <a:prstDash val="solid"/>
            <a:round/>
            <a:headEnd type="none" w="med" len="med"/>
            <a:tailEnd type="none" w="med" len="med"/>
          </a:ln>
          <a:effectLst/>
        </p:spPr>
      </p:cxnSp>
      <p:sp>
        <p:nvSpPr>
          <p:cNvPr id="20" name="Rectangle 19"/>
          <p:cNvSpPr/>
          <p:nvPr/>
        </p:nvSpPr>
        <p:spPr bwMode="auto">
          <a:xfrm>
            <a:off x="152400" y="0"/>
            <a:ext cx="8839200" cy="76200"/>
          </a:xfrm>
          <a:prstGeom prst="rect">
            <a:avLst/>
          </a:prstGeom>
          <a:solidFill>
            <a:srgbClr val="9C0D0D"/>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lstStyle/>
          <a:p>
            <a:pPr algn="ctr" eaLnBrk="0" fontAlgn="base" hangingPunct="0">
              <a:spcBef>
                <a:spcPct val="50000"/>
              </a:spcBef>
              <a:spcAft>
                <a:spcPct val="0"/>
              </a:spcAft>
            </a:pPr>
            <a:endParaRPr lang="en-US" b="1" dirty="0" smtClean="0">
              <a:solidFill>
                <a:srgbClr val="FFFFFF"/>
              </a:solidFill>
            </a:endParaRPr>
          </a:p>
        </p:txBody>
      </p:sp>
      <p:sp>
        <p:nvSpPr>
          <p:cNvPr id="21" name="Rounded Rectangle 20"/>
          <p:cNvSpPr/>
          <p:nvPr/>
        </p:nvSpPr>
        <p:spPr>
          <a:xfrm>
            <a:off x="152400" y="5743575"/>
            <a:ext cx="8839200" cy="609600"/>
          </a:xfrm>
          <a:prstGeom prst="roundRect">
            <a:avLst>
              <a:gd name="adj" fmla="val 13863"/>
            </a:avLst>
          </a:prstGeom>
          <a:gradFill flip="none" rotWithShape="1">
            <a:gsLst>
              <a:gs pos="0">
                <a:schemeClr val="accent6">
                  <a:lumMod val="20000"/>
                  <a:lumOff val="80000"/>
                  <a:alpha val="7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cSld>
  <p:clrMapOvr>
    <a:masterClrMapping/>
  </p:clrMapOvr>
  <p:transition>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8301039" cy="4684651"/>
          </a:xfrm>
          <a:prstGeom prst="rect">
            <a:avLst/>
          </a:prstGeom>
        </p:spPr>
        <p:txBody>
          <a:bodyPr lIns="0" tIns="0" rIns="0" bIns="0">
            <a:normAutofit/>
          </a:bodyPr>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
        <p:nvSpPr>
          <p:cNvPr id="4" name="Rectangle 3">
            <a:hlinkClick r:id="" action="ppaction://noaction"/>
          </p:cNvPr>
          <p:cNvSpPr/>
          <p:nvPr userDrawn="1"/>
        </p:nvSpPr>
        <p:spPr bwMode="auto">
          <a:xfrm>
            <a:off x="8372104" y="6400800"/>
            <a:ext cx="486888" cy="457200"/>
          </a:xfrm>
          <a:prstGeom prst="rect">
            <a:avLst/>
          </a:prstGeom>
          <a:solidFill>
            <a:schemeClr val="bg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Tree>
  </p:cSld>
  <p:clrMapOvr>
    <a:masterClrMapping/>
  </p:clrMapOvr>
  <p:transition>
    <p:wip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eft-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5473300"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ight-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46437" y="1495168"/>
            <a:ext cx="5467351"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
        <p:nvSpPr>
          <p:cNvPr id="5" name="Rectangle 3"/>
          <p:cNvSpPr>
            <a:spLocks noChangeArrowheads="1"/>
          </p:cNvSpPr>
          <p:nvPr/>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
        <p:nvSpPr>
          <p:cNvPr id="2" name="Title 1"/>
          <p:cNvSpPr>
            <a:spLocks noGrp="1"/>
          </p:cNvSpPr>
          <p:nvPr>
            <p:ph type="title"/>
          </p:nvPr>
        </p:nvSpPr>
        <p:spPr>
          <a:xfrm>
            <a:off x="844549" y="971767"/>
            <a:ext cx="7869239" cy="866600"/>
          </a:xfrm>
        </p:spPr>
        <p:txBody>
          <a:bodyPr anchor="t"/>
          <a:lstStyle>
            <a:lvl1pPr algn="l">
              <a:lnSpc>
                <a:spcPct val="80000"/>
              </a:lnSpc>
              <a:defRPr sz="4000" b="1" cap="all">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086" y="2263435"/>
            <a:ext cx="7886702" cy="717216"/>
          </a:xfrm>
          <a:prstGeom prst="rect">
            <a:avLst/>
          </a:prstGeom>
        </p:spPr>
        <p:txBody>
          <a:bodyPr lIns="0" tIns="0" rIns="0" bIns="0" anchor="t"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8" name="Rectangle 3"/>
          <p:cNvSpPr>
            <a:spLocks noChangeArrowheads="1"/>
          </p:cNvSpPr>
          <p:nvPr/>
        </p:nvSpPr>
        <p:spPr bwMode="auto">
          <a:xfrm>
            <a:off x="660400" y="970004"/>
            <a:ext cx="46038" cy="868362"/>
          </a:xfrm>
          <a:prstGeom prst="rect">
            <a:avLst/>
          </a:prstGeom>
          <a:solidFill>
            <a:schemeClr val="accent5"/>
          </a:solidFill>
          <a:ln w="9525">
            <a:noFill/>
            <a:miter lim="800000"/>
          </a:ln>
        </p:spPr>
        <p:txBody>
          <a:bodyPr wrap="none" anchor="ctr"/>
          <a:lstStyle/>
          <a:p>
            <a:pPr fontAlgn="base">
              <a:spcBef>
                <a:spcPct val="0"/>
              </a:spcBef>
              <a:spcAft>
                <a:spcPct val="0"/>
              </a:spcAft>
            </a:pPr>
            <a:endParaRPr lang="en-US" dirty="0">
              <a:solidFill>
                <a:srgbClr val="000000"/>
              </a:solidFill>
              <a:cs typeface="Arial" panose="020B0604020202020204" pitchFamily="34" charset="0"/>
            </a:endParaRPr>
          </a:p>
        </p:txBody>
      </p:sp>
      <p:sp>
        <p:nvSpPr>
          <p:cNvPr id="10" name="Rectangle 3"/>
          <p:cNvSpPr>
            <a:spLocks noChangeArrowheads="1"/>
          </p:cNvSpPr>
          <p:nvPr userDrawn="1"/>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Tree>
  </p:cSld>
  <p:clrMapOvr>
    <a:masterClrMapping/>
  </p:clrMapOvr>
  <p:transition>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2128947"/>
            <a:ext cx="4058639"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2128947"/>
            <a:ext cx="4060221"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1495168"/>
            <a:ext cx="4058639"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1495168"/>
            <a:ext cx="4060221"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2748" y="1181550"/>
            <a:ext cx="4076064"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12749" y="1904826"/>
            <a:ext cx="4058638"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45025" y="1181550"/>
            <a:ext cx="4068763"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904826"/>
            <a:ext cx="4068763"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563953" y="597244"/>
            <a:ext cx="8149836" cy="479425"/>
          </a:xfrm>
        </p:spPr>
        <p:txBody>
          <a:bodyPr/>
          <a:lstStyle/>
          <a:p>
            <a:r>
              <a:rPr lang="en-US" smtClean="0"/>
              <a:t>Click to edit Master title style</a:t>
            </a:r>
            <a:endParaRPr lang="en-US"/>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ight-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46437" y="1495168"/>
            <a:ext cx="5467351"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9"/>
          <p:cNvSpPr txBox="1"/>
          <p:nvPr/>
        </p:nvSpPr>
        <p:spPr bwMode="white">
          <a:xfrm>
            <a:off x="412750" y="1179513"/>
            <a:ext cx="265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Content Placeholder 2"/>
          <p:cNvSpPr>
            <a:spLocks noGrp="1"/>
          </p:cNvSpPr>
          <p:nvPr>
            <p:ph idx="1"/>
          </p:nvPr>
        </p:nvSpPr>
        <p:spPr>
          <a:xfrm>
            <a:off x="3246437" y="1180070"/>
            <a:ext cx="5467351" cy="4999749"/>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412749" y="2017122"/>
            <a:ext cx="2651126" cy="4162698"/>
          </a:xfrm>
          <a:prstGeom prst="rect">
            <a:avLst/>
          </a:prstGeom>
        </p:spPr>
        <p:txBody>
          <a:bodyPr lIns="0" tIns="0" rIns="0" bIns="0"/>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a:p>
        </p:txBody>
      </p:sp>
      <p:sp>
        <p:nvSpPr>
          <p:cNvPr id="6" name="Title 19"/>
          <p:cNvSpPr txBox="1"/>
          <p:nvPr/>
        </p:nvSpPr>
        <p:spPr bwMode="white">
          <a:xfrm>
            <a:off x="412749" y="1180070"/>
            <a:ext cx="2651126" cy="648730"/>
          </a:xfrm>
          <a:prstGeom prst="rect">
            <a:avLst/>
          </a:prstGeom>
          <a:noFill/>
          <a:ln w="9525">
            <a:noFill/>
            <a:miter lim="800000"/>
          </a:ln>
        </p:spPr>
        <p:txBody>
          <a:bodyPr vert="horz" wrap="square" lIns="0" tIns="0" rIns="0" bIns="0" numCol="1" anchor="t"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19"/>
          <p:cNvSpPr txBox="1"/>
          <p:nvPr userDrawn="1"/>
        </p:nvSpPr>
        <p:spPr bwMode="white">
          <a:xfrm>
            <a:off x="412750" y="1179513"/>
            <a:ext cx="2651125" cy="649287"/>
          </a:xfrm>
          <a:prstGeom prst="rect">
            <a:avLst/>
          </a:prstGeom>
          <a:noFill/>
          <a:ln w="9525">
            <a:noFill/>
            <a:miter lim="800000"/>
          </a:ln>
        </p:spPr>
        <p:txBody>
          <a:bodyPr lIns="0" tIns="0" rIns="0" bIns="0"/>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Title 7"/>
          <p:cNvSpPr txBox="1"/>
          <p:nvPr/>
        </p:nvSpPr>
        <p:spPr bwMode="white">
          <a:xfrm>
            <a:off x="1830388" y="5084763"/>
            <a:ext cx="54848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Picture Placeholder 2"/>
          <p:cNvSpPr>
            <a:spLocks noGrp="1"/>
          </p:cNvSpPr>
          <p:nvPr>
            <p:ph type="pic" idx="1"/>
          </p:nvPr>
        </p:nvSpPr>
        <p:spPr>
          <a:xfrm>
            <a:off x="1829593" y="1180069"/>
            <a:ext cx="5486400" cy="3903899"/>
          </a:xfrm>
          <a:prstGeom prst="rect">
            <a:avLst/>
          </a:prstGeom>
        </p:spPr>
        <p:txBody>
          <a:bodyPr/>
          <a:lstStyle>
            <a:lvl1pPr marL="0" indent="0">
              <a:buNone/>
              <a:defRPr sz="3200">
                <a:solidFill>
                  <a:schemeClr val="tx1">
                    <a:lumMod val="65000"/>
                    <a:lumOff val="3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smtClean="0"/>
          </a:p>
        </p:txBody>
      </p:sp>
      <p:sp>
        <p:nvSpPr>
          <p:cNvPr id="4" name="Text Placeholder 3"/>
          <p:cNvSpPr>
            <a:spLocks noGrp="1"/>
          </p:cNvSpPr>
          <p:nvPr>
            <p:ph type="body" sz="half" idx="2"/>
          </p:nvPr>
        </p:nvSpPr>
        <p:spPr>
          <a:xfrm>
            <a:off x="1829594" y="5650707"/>
            <a:ext cx="5486399" cy="529112"/>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6" name="Title 7"/>
          <p:cNvSpPr txBox="1"/>
          <p:nvPr/>
        </p:nvSpPr>
        <p:spPr bwMode="white">
          <a:xfrm>
            <a:off x="1829594" y="5083969"/>
            <a:ext cx="5486399" cy="479425"/>
          </a:xfrm>
          <a:prstGeom prst="rect">
            <a:avLst/>
          </a:prstGeom>
          <a:noFill/>
          <a:ln w="9525">
            <a:noFill/>
            <a:miter lim="800000"/>
          </a:ln>
        </p:spPr>
        <p:txBody>
          <a:bodyPr vert="horz" wrap="square" lIns="0" tIns="0" rIns="0" bIns="0" numCol="1" anchor="b"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7"/>
          <p:cNvSpPr txBox="1"/>
          <p:nvPr userDrawn="1"/>
        </p:nvSpPr>
        <p:spPr bwMode="white">
          <a:xfrm>
            <a:off x="1830388" y="5084763"/>
            <a:ext cx="5484812" cy="479425"/>
          </a:xfrm>
          <a:prstGeom prst="rect">
            <a:avLst/>
          </a:prstGeom>
          <a:noFill/>
          <a:ln w="9525">
            <a:noFill/>
            <a:miter lim="800000"/>
          </a:ln>
        </p:spPr>
        <p:txBody>
          <a:bodyPr lIns="0" tIns="0" rIns="0" bIns="0" anchor="b"/>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12749" y="1495168"/>
            <a:ext cx="8301039" cy="4684651"/>
          </a:xfrm>
          <a:prstGeom prst="rect">
            <a:avLst/>
          </a:prstGeom>
        </p:spPr>
        <p:txBody>
          <a:bodyPr vert="eaVert"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412750" y="1495168"/>
            <a:ext cx="8301038" cy="4684651"/>
          </a:xfrm>
          <a:prstGeom prst="rect">
            <a:avLst/>
          </a:prstGeom>
        </p:spPr>
        <p:txBody>
          <a:bodyPr lIns="0" tIns="0" rIns="0" bIns="0"/>
          <a:lstStyle>
            <a:lvl1pPr marL="342900" indent="-342900">
              <a:spcBef>
                <a:spcPts val="600"/>
              </a:spcBef>
              <a:buClr>
                <a:schemeClr val="tx2"/>
              </a:buClr>
              <a:buFont typeface="Wingdings" panose="05000000000000000000" pitchFamily="2" charset="2"/>
              <a:buChar char="§"/>
              <a:defRPr sz="2400">
                <a:solidFill>
                  <a:schemeClr val="tx1">
                    <a:lumMod val="65000"/>
                    <a:lumOff val="35000"/>
                  </a:schemeClr>
                </a:solidFill>
              </a:defRPr>
            </a:lvl1pPr>
            <a:lvl2pPr marL="571500" indent="-228600">
              <a:spcBef>
                <a:spcPts val="600"/>
              </a:spcBef>
              <a:defRPr sz="2000">
                <a:solidFill>
                  <a:schemeClr val="tx1">
                    <a:lumMod val="65000"/>
                    <a:lumOff val="35000"/>
                  </a:schemeClr>
                </a:solidFill>
              </a:defRPr>
            </a:lvl2pPr>
            <a:lvl3pPr marL="800100" indent="-228600">
              <a:spcBef>
                <a:spcPts val="600"/>
              </a:spcBef>
              <a:defRPr sz="1800">
                <a:solidFill>
                  <a:schemeClr val="tx1">
                    <a:lumMod val="65000"/>
                    <a:lumOff val="35000"/>
                  </a:schemeClr>
                </a:solidFill>
              </a:defRPr>
            </a:lvl3pPr>
            <a:lvl4pPr marL="1028700" indent="-228600">
              <a:spcBef>
                <a:spcPts val="600"/>
              </a:spcBef>
              <a:defRPr sz="1600">
                <a:solidFill>
                  <a:schemeClr val="tx1">
                    <a:lumMod val="65000"/>
                    <a:lumOff val="35000"/>
                  </a:schemeClr>
                </a:solidFill>
              </a:defRPr>
            </a:lvl4pPr>
            <a:lvl5pPr marL="1257300" indent="-228600">
              <a:spcBef>
                <a:spcPts val="600"/>
              </a:spcBef>
              <a:buClr>
                <a:schemeClr val="accent6"/>
              </a:buClr>
              <a:buSzPct val="100000"/>
              <a:buFont typeface="Symbol" panose="05050102010706020507" pitchFamily="18" charset="2"/>
              <a:buChar cha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1" name="Title 1"/>
          <p:cNvSpPr>
            <a:spLocks noGrp="1"/>
          </p:cNvSpPr>
          <p:nvPr>
            <p:ph type="title"/>
          </p:nvPr>
        </p:nvSpPr>
        <p:spPr>
          <a:xfrm>
            <a:off x="457200" y="407894"/>
            <a:ext cx="8229600" cy="533400"/>
          </a:xfrm>
          <a:prstGeom prst="rect">
            <a:avLst/>
          </a:prstGeom>
        </p:spPr>
        <p:txBody>
          <a:bodyPr/>
          <a:lstStyle>
            <a:lvl1pPr algn="l">
              <a:defRPr sz="2800" b="1" baseline="0">
                <a:latin typeface="Garamond" panose="02020404030301010803" pitchFamily="18" charset="0"/>
              </a:defRPr>
            </a:lvl1pPr>
          </a:lstStyle>
          <a:p>
            <a:r>
              <a:rPr lang="en-US" smtClean="0"/>
              <a:t>Click to edit Master title style</a:t>
            </a:r>
            <a:endParaRPr lang="en-US" dirty="0"/>
          </a:p>
        </p:txBody>
      </p:sp>
      <p:sp>
        <p:nvSpPr>
          <p:cNvPr id="22" name="Content Placeholder 2"/>
          <p:cNvSpPr>
            <a:spLocks noGrp="1"/>
          </p:cNvSpPr>
          <p:nvPr>
            <p:ph sz="half" idx="1"/>
          </p:nvPr>
        </p:nvSpPr>
        <p:spPr>
          <a:xfrm>
            <a:off x="533400" y="1447800"/>
            <a:ext cx="8077200" cy="4525963"/>
          </a:xfrm>
          <a:prstGeom prst="rect">
            <a:avLst/>
          </a:prstGeom>
        </p:spPr>
        <p:txBody>
          <a:bodyPr/>
          <a:lstStyle>
            <a:lvl1pPr marL="228600" indent="-228600">
              <a:defRPr sz="1400" baseline="0">
                <a:latin typeface="Garamond" panose="02020404030301010803" pitchFamily="18" charset="0"/>
              </a:defRPr>
            </a:lvl1pPr>
            <a:lvl2pPr marL="685800" indent="-228600">
              <a:defRPr sz="1400" baseline="0">
                <a:latin typeface="Garamond" panose="02020404030301010803" pitchFamily="18" charset="0"/>
              </a:defRPr>
            </a:lvl2pPr>
            <a:lvl3pPr>
              <a:defRPr sz="1400" baseline="0">
                <a:latin typeface="Garamond" panose="02020404030301010803" pitchFamily="18" charset="0"/>
              </a:defRPr>
            </a:lvl3pPr>
            <a:lvl4pPr>
              <a:defRPr sz="1400" baseline="0">
                <a:latin typeface="Garamond" panose="02020404030301010803" pitchFamily="18" charset="0"/>
              </a:defRPr>
            </a:lvl4pPr>
            <a:lvl5pPr>
              <a:defRPr sz="1400" baseline="0">
                <a:latin typeface="Garamond" panose="02020404030301010803" pitchFamily="18" charset="0"/>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anose="020B0502040204020203"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grpSp>
        <p:nvGrpSpPr>
          <p:cNvPr id="7" name="Group 6"/>
          <p:cNvGrpSpPr/>
          <p:nvPr userDrawn="1"/>
        </p:nvGrpSpPr>
        <p:grpSpPr bwMode="gray">
          <a:xfrm>
            <a:off x="3124200" y="0"/>
            <a:ext cx="6019799" cy="3545522"/>
            <a:chOff x="0" y="-1"/>
            <a:chExt cx="9144000" cy="5385603"/>
          </a:xfrm>
        </p:grpSpPr>
        <p:pic>
          <p:nvPicPr>
            <p:cNvPr id="8"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anose="020B0502040204020203"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smtClean="0"/>
              <a:t>Click to edit Master text styles</a:t>
            </a:r>
            <a:endParaRPr lang="en-US" smtClean="0"/>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February 3, 2013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bwMode="gray">
          <a:xfrm>
            <a:off x="3124200" y="0"/>
            <a:ext cx="6019799" cy="3545522"/>
            <a:chOff x="0" y="-1"/>
            <a:chExt cx="9144000" cy="5385603"/>
          </a:xfrm>
        </p:grpSpPr>
        <p:pic>
          <p:nvPicPr>
            <p:cNvPr id="10"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
        <p:nvSpPr>
          <p:cNvPr id="5" name="Rectangle 3"/>
          <p:cNvSpPr>
            <a:spLocks noChangeArrowheads="1"/>
          </p:cNvSpPr>
          <p:nvPr/>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
        <p:nvSpPr>
          <p:cNvPr id="2" name="Title 1"/>
          <p:cNvSpPr>
            <a:spLocks noGrp="1"/>
          </p:cNvSpPr>
          <p:nvPr>
            <p:ph type="title"/>
          </p:nvPr>
        </p:nvSpPr>
        <p:spPr>
          <a:xfrm>
            <a:off x="844549" y="971767"/>
            <a:ext cx="7869239" cy="866600"/>
          </a:xfrm>
        </p:spPr>
        <p:txBody>
          <a:bodyPr anchor="t"/>
          <a:lstStyle>
            <a:lvl1pPr algn="l">
              <a:lnSpc>
                <a:spcPct val="80000"/>
              </a:lnSpc>
              <a:defRPr sz="4000" b="1" cap="all">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086" y="2263435"/>
            <a:ext cx="7886702" cy="717216"/>
          </a:xfrm>
          <a:prstGeom prst="rect">
            <a:avLst/>
          </a:prstGeom>
        </p:spPr>
        <p:txBody>
          <a:bodyPr lIns="0" tIns="0" rIns="0" bIns="0" anchor="t"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8" name="Rectangle 3"/>
          <p:cNvSpPr>
            <a:spLocks noChangeArrowheads="1"/>
          </p:cNvSpPr>
          <p:nvPr/>
        </p:nvSpPr>
        <p:spPr bwMode="auto">
          <a:xfrm>
            <a:off x="660400" y="970004"/>
            <a:ext cx="46038" cy="868362"/>
          </a:xfrm>
          <a:prstGeom prst="rect">
            <a:avLst/>
          </a:prstGeom>
          <a:solidFill>
            <a:schemeClr val="accent5"/>
          </a:solidFill>
          <a:ln w="9525">
            <a:noFill/>
            <a:miter lim="800000"/>
          </a:ln>
        </p:spPr>
        <p:txBody>
          <a:bodyPr wrap="none" anchor="ctr"/>
          <a:lstStyle/>
          <a:p>
            <a:pPr fontAlgn="base">
              <a:spcBef>
                <a:spcPct val="0"/>
              </a:spcBef>
              <a:spcAft>
                <a:spcPct val="0"/>
              </a:spcAft>
            </a:pPr>
            <a:endParaRPr lang="en-US" dirty="0">
              <a:solidFill>
                <a:srgbClr val="000000"/>
              </a:solidFill>
              <a:cs typeface="Arial" panose="020B0604020202020204" pitchFamily="34" charset="0"/>
            </a:endParaRPr>
          </a:p>
        </p:txBody>
      </p:sp>
      <p:sp>
        <p:nvSpPr>
          <p:cNvPr id="10" name="Rectangle 3"/>
          <p:cNvSpPr>
            <a:spLocks noChangeArrowheads="1"/>
          </p:cNvSpPr>
          <p:nvPr userDrawn="1"/>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Tree>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anose="020B0502040204020203"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anose="020B0604020202020204" pitchFamily="34" charset="0"/>
              <a:buNone/>
            </a:pPr>
            <a:r>
              <a:rPr lang="en-US" smtClean="0"/>
              <a:t>Click to edit Master text styles</a:t>
            </a:r>
            <a:endParaRPr lang="en-US" smtClean="0"/>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anose="020B0502040204020203"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anose="020B0604020202020204" pitchFamily="34" charset="0"/>
              <a:buNone/>
            </a:pPr>
            <a:r>
              <a:rPr lang="en-US" smtClean="0"/>
              <a:t>Click to edit Master text styles</a:t>
            </a:r>
            <a:endParaRPr lang="en-US" smtClean="0"/>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February 3, 2013</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February 3, 2013</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fld>
            <a:endParaRPr lang="en-US"/>
          </a:p>
        </p:txBody>
      </p:sp>
      <p:grpSp>
        <p:nvGrpSpPr>
          <p:cNvPr id="6" name="Group 5"/>
          <p:cNvGrpSpPr/>
          <p:nvPr userDrawn="1"/>
        </p:nvGrpSpPr>
        <p:grpSpPr bwMode="gray">
          <a:xfrm>
            <a:off x="3124200" y="0"/>
            <a:ext cx="6019799" cy="3545522"/>
            <a:chOff x="0" y="-1"/>
            <a:chExt cx="9144000" cy="5385603"/>
          </a:xfrm>
        </p:grpSpPr>
        <p:pic>
          <p:nvPicPr>
            <p:cNvPr id="7"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February 3, 2013</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fld>
            <a:endParaRPr lang="en-US"/>
          </a:p>
        </p:txBody>
      </p:sp>
      <p:grpSp>
        <p:nvGrpSpPr>
          <p:cNvPr id="5" name="Group 4"/>
          <p:cNvGrpSpPr/>
          <p:nvPr userDrawn="1"/>
        </p:nvGrpSpPr>
        <p:grpSpPr bwMode="gray">
          <a:xfrm>
            <a:off x="3124200" y="0"/>
            <a:ext cx="6019799" cy="3545522"/>
            <a:chOff x="0" y="-1"/>
            <a:chExt cx="9144000" cy="5385603"/>
          </a:xfrm>
        </p:grpSpPr>
        <p:pic>
          <p:nvPicPr>
            <p:cNvPr id="6"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smtClean="0"/>
              <a:t>Click to edit Master text styles</a:t>
            </a:r>
            <a:endParaRPr lang="en-US" smtClean="0"/>
          </a:p>
        </p:txBody>
      </p:sp>
      <p:sp>
        <p:nvSpPr>
          <p:cNvPr id="5" name="Date Placeholder 4"/>
          <p:cNvSpPr>
            <a:spLocks noGrp="1"/>
          </p:cNvSpPr>
          <p:nvPr>
            <p:ph type="dt" sz="half" idx="10"/>
          </p:nvPr>
        </p:nvSpPr>
        <p:spPr/>
        <p:txBody>
          <a:bodyPr/>
          <a:lstStyle/>
          <a:p>
            <a:r>
              <a:rPr lang="en-US" smtClean="0"/>
              <a:t>February 3, 2013</a:t>
            </a:r>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r>
              <a:rPr lang="en-US" smtClean="0"/>
              <a:t>February 3, 2013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10" name="Group 9"/>
          <p:cNvGrpSpPr/>
          <p:nvPr userDrawn="1"/>
        </p:nvGrpSpPr>
        <p:grpSpPr bwMode="gray">
          <a:xfrm>
            <a:off x="3124200" y="0"/>
            <a:ext cx="6019799" cy="3545522"/>
            <a:chOff x="0" y="-1"/>
            <a:chExt cx="9144000" cy="5385603"/>
          </a:xfrm>
        </p:grpSpPr>
        <p:pic>
          <p:nvPicPr>
            <p:cNvPr id="11"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
        <p:nvSpPr>
          <p:cNvPr id="2" name="Title 1"/>
          <p:cNvSpPr>
            <a:spLocks noGrp="1"/>
          </p:cNvSpPr>
          <p:nvPr>
            <p:ph type="title" hasCustomPrompt="1"/>
          </p:nvPr>
        </p:nvSpPr>
        <p:spPr bwMode="gray"/>
        <p:txBody>
          <a:bodyPr/>
          <a:lstStyle>
            <a:lvl1pPr>
              <a:defRPr baseline="0"/>
            </a:lvl1pPr>
          </a:lstStyle>
          <a:p>
            <a:r>
              <a:rPr lang="en-US" dirty="0" smtClean="0"/>
              <a:t>Sample Two Column Layout</a:t>
            </a:r>
            <a:endParaRPr lang="en-US" dirty="0"/>
          </a:p>
        </p:txBody>
      </p:sp>
      <p:sp>
        <p:nvSpPr>
          <p:cNvPr id="3" name="Content Placeholder 2"/>
          <p:cNvSpPr>
            <a:spLocks noGrp="1"/>
          </p:cNvSpPr>
          <p:nvPr>
            <p:ph sz="half" idx="1"/>
          </p:nvPr>
        </p:nvSpPr>
        <p:spPr bwMode="gray">
          <a:xfrm>
            <a:off x="457200" y="1428750"/>
            <a:ext cx="4038600" cy="4343399"/>
          </a:xfrm>
        </p:spPr>
        <p:txBody>
          <a:bodyPr>
            <a:normAutofit/>
          </a:bodyPr>
          <a:lstStyle>
            <a:lvl1pPr marL="228600" indent="-2286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bwMode="gray">
          <a:xfrm>
            <a:off x="4648200" y="1428750"/>
            <a:ext cx="4038600" cy="4343399"/>
          </a:xfrm>
        </p:spPr>
        <p:txBody>
          <a:bodyPr vert="horz" lIns="91440" tIns="45720" rIns="91440" bIns="45720" rtlCol="0">
            <a:normAutofit/>
          </a:bodyPr>
          <a:lstStyle>
            <a:lvl1pPr>
              <a:defRPr lang="en-US" sz="2400" dirty="0" smtClean="0"/>
            </a:lvl1pPr>
            <a:lvl2pPr>
              <a:defRPr lang="en-US" sz="2000" dirty="0" smtClean="0"/>
            </a:lvl2pPr>
            <a:lvl3pPr>
              <a:defRPr lang="en-US" sz="1800" dirty="0" smtClean="0"/>
            </a:lvl3pPr>
            <a:lvl4pPr>
              <a:defRPr lang="en-US" sz="1600" dirty="0" smtClean="0"/>
            </a:lvl4pPr>
            <a:lvl5pPr>
              <a:defRPr lang="en-US" sz="1600" dirty="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Object">
    <p:spTree>
      <p:nvGrpSpPr>
        <p:cNvPr id="1" name=""/>
        <p:cNvGrpSpPr/>
        <p:nvPr/>
      </p:nvGrpSpPr>
      <p:grpSpPr>
        <a:xfrm>
          <a:off x="0" y="0"/>
          <a:ext cx="0" cy="0"/>
          <a:chOff x="0" y="0"/>
          <a:chExt cx="0" cy="0"/>
        </a:xfrm>
      </p:grpSpPr>
      <p:grpSp>
        <p:nvGrpSpPr>
          <p:cNvPr id="10" name="Group 9"/>
          <p:cNvGrpSpPr/>
          <p:nvPr userDrawn="1"/>
        </p:nvGrpSpPr>
        <p:grpSpPr bwMode="gray">
          <a:xfrm>
            <a:off x="3124200" y="0"/>
            <a:ext cx="6019799" cy="3545522"/>
            <a:chOff x="0" y="-1"/>
            <a:chExt cx="9144000" cy="5385603"/>
          </a:xfrm>
        </p:grpSpPr>
        <p:pic>
          <p:nvPicPr>
            <p:cNvPr id="11"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
        <p:nvSpPr>
          <p:cNvPr id="2" name="Title 1"/>
          <p:cNvSpPr>
            <a:spLocks noGrp="1"/>
          </p:cNvSpPr>
          <p:nvPr>
            <p:ph type="title" hasCustomPrompt="1"/>
          </p:nvPr>
        </p:nvSpPr>
        <p:spPr bwMode="gray"/>
        <p:txBody>
          <a:bodyPr/>
          <a:lstStyle/>
          <a:p>
            <a:r>
              <a:rPr lang="en-US" dirty="0" smtClean="0"/>
              <a:t>Sample Bullet with Photo Layout</a:t>
            </a:r>
            <a:endParaRPr lang="en-US" dirty="0"/>
          </a:p>
        </p:txBody>
      </p:sp>
      <p:sp>
        <p:nvSpPr>
          <p:cNvPr id="3" name="Content Placeholder 2"/>
          <p:cNvSpPr>
            <a:spLocks noGrp="1"/>
          </p:cNvSpPr>
          <p:nvPr>
            <p:ph sz="half" idx="1"/>
          </p:nvPr>
        </p:nvSpPr>
        <p:spPr bwMode="gray">
          <a:xfrm>
            <a:off x="457200" y="1428750"/>
            <a:ext cx="4038600" cy="4343399"/>
          </a:xfrm>
        </p:spPr>
        <p:txBody>
          <a:bodyPr/>
          <a:lstStyle>
            <a:lvl1pPr marL="228600" indent="-2286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bwMode="gray">
          <a:xfrm>
            <a:off x="4648200" y="1428750"/>
            <a:ext cx="4038600" cy="4343399"/>
          </a:xfrm>
        </p:spPr>
        <p:txBody>
          <a:bodyPr>
            <a:normAutofit/>
          </a:bodyPr>
          <a:lstStyle>
            <a:lvl1pPr marL="0" indent="0">
              <a:buNone/>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showMasterSp="0" userDrawn="1">
  <p:cSld name="Quot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bwMode="gray">
          <a:xfrm>
            <a:off x="685800" y="2682875"/>
            <a:ext cx="7772400" cy="1217613"/>
          </a:xfrm>
        </p:spPr>
        <p:txBody>
          <a:bodyPr anchor="b" anchorCtr="0">
            <a:noAutofit/>
          </a:bodyPr>
          <a:lstStyle>
            <a:lvl1pPr algn="l">
              <a:lnSpc>
                <a:spcPct val="95000"/>
              </a:lnSpc>
              <a:defRPr sz="3200" b="0" cap="none" baseline="0">
                <a:solidFill>
                  <a:schemeClr val="tx2"/>
                </a:solidFill>
              </a:defRPr>
            </a:lvl1pPr>
          </a:lstStyle>
          <a:p>
            <a:r>
              <a:rPr lang="en-US" dirty="0" smtClean="0"/>
              <a:t>Click to Enter Quote</a:t>
            </a:r>
            <a:endParaRPr lang="en-US" dirty="0"/>
          </a:p>
        </p:txBody>
      </p:sp>
      <p:sp>
        <p:nvSpPr>
          <p:cNvPr id="3" name="Text Placeholder 2"/>
          <p:cNvSpPr>
            <a:spLocks noGrp="1"/>
          </p:cNvSpPr>
          <p:nvPr>
            <p:ph type="body" idx="1" hasCustomPrompt="1"/>
          </p:nvPr>
        </p:nvSpPr>
        <p:spPr bwMode="gray">
          <a:xfrm>
            <a:off x="685800" y="4114800"/>
            <a:ext cx="7772400" cy="552451"/>
          </a:xfrm>
        </p:spPr>
        <p:txBody>
          <a:bodyPr anchor="t">
            <a:noAutofit/>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Enter Quote Source</a:t>
            </a:r>
            <a:endParaRPr lang="en-US" dirty="0" smtClean="0"/>
          </a:p>
        </p:txBody>
      </p:sp>
      <p:pic>
        <p:nvPicPr>
          <p:cNvPr id="11" name="Picture 3" descr="\\mv-fs\Projects\Polycom\03_Assets\Logos\Horizontal\PNGs\Polycom_RGB_Logo (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7310715" y="6311379"/>
            <a:ext cx="1427270" cy="371905"/>
          </a:xfrm>
          <a:prstGeom prst="rect">
            <a:avLst/>
          </a:prstGeom>
          <a:noFill/>
          <a:extLst>
            <a:ext uri="{909E8E84-426E-40DD-AFC4-6F175D3DCCD1}">
              <a14:hiddenFill xmlns:a14="http://schemas.microsoft.com/office/drawing/2010/main">
                <a:solidFill>
                  <a:srgbClr val="FFFFFF"/>
                </a:solidFill>
              </a14:hiddenFill>
            </a:ext>
          </a:extLst>
        </p:spPr>
      </p:pic>
      <p:sp>
        <p:nvSpPr>
          <p:cNvPr id="10" name="Date Placeholder 4"/>
          <p:cNvSpPr txBox="1"/>
          <p:nvPr userDrawn="1"/>
        </p:nvSpPr>
        <p:spPr bwMode="gray">
          <a:xfrm>
            <a:off x="457200" y="6356350"/>
            <a:ext cx="2667000" cy="365125"/>
          </a:xfrm>
          <a:prstGeom prst="rect">
            <a:avLst/>
          </a:prstGeom>
        </p:spPr>
        <p:txBody>
          <a:bodyPr anchor="b"/>
          <a:lstStyle>
            <a:defPPr>
              <a:defRPr lang="en-US"/>
            </a:defPPr>
            <a:lvl1pPr marL="0" algn="l" defTabSz="9144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r>
              <a:rPr lang="en-US" sz="900" baseline="24000" dirty="0" smtClean="0">
                <a:solidFill>
                  <a:schemeClr val="bg1"/>
                </a:solidFill>
              </a:rPr>
              <a:t>©</a:t>
            </a:r>
            <a:r>
              <a:rPr lang="en-US" sz="900" dirty="0" smtClean="0">
                <a:solidFill>
                  <a:schemeClr val="bg1"/>
                </a:solidFill>
              </a:rPr>
              <a:t> Polycom, Inc. All rights reserved.</a:t>
            </a:r>
            <a:endParaRPr lang="en-US" sz="900" dirty="0">
              <a:solidFill>
                <a:schemeClr val="bg1"/>
              </a:solidFill>
            </a:endParaRPr>
          </a:p>
        </p:txBody>
      </p:sp>
      <p:sp>
        <p:nvSpPr>
          <p:cNvPr id="12" name="Slide Number Placeholder 6"/>
          <p:cNvSpPr txBox="1"/>
          <p:nvPr userDrawn="1"/>
        </p:nvSpPr>
        <p:spPr bwMode="gray">
          <a:xfrm>
            <a:off x="4381500" y="6356350"/>
            <a:ext cx="381000" cy="365125"/>
          </a:xfrm>
          <a:prstGeom prst="rect">
            <a:avLst/>
          </a:prstGeom>
        </p:spPr>
        <p:txBody>
          <a:bodyPr anchor="b"/>
          <a:lstStyle>
            <a:defPPr>
              <a:defRPr lang="en-US"/>
            </a:defPPr>
            <a:lvl1pPr marL="0" algn="l" defTabSz="9144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AC00AD89-014A-4F2B-B9D8-8C5AD66C5932}" type="slidenum">
              <a:rPr lang="en-US" sz="900" smtClean="0">
                <a:solidFill>
                  <a:schemeClr val="bg1"/>
                </a:solidFill>
              </a:rPr>
            </a:fld>
            <a:endParaRPr lang="en-US" sz="900" dirty="0" smtClean="0">
              <a:solidFill>
                <a:schemeClr val="bg1"/>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2128947"/>
            <a:ext cx="4058639"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2128947"/>
            <a:ext cx="4060221"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1495168"/>
            <a:ext cx="4058639"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1495168"/>
            <a:ext cx="4060221"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2748" y="1181550"/>
            <a:ext cx="4076064"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12749" y="1904826"/>
            <a:ext cx="4058638"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45025" y="1181550"/>
            <a:ext cx="4068763"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904826"/>
            <a:ext cx="4068763"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563953" y="597244"/>
            <a:ext cx="8149836" cy="479425"/>
          </a:xfrm>
        </p:spPr>
        <p:txBody>
          <a:bodyPr/>
          <a:lstStyle/>
          <a:p>
            <a:r>
              <a:rPr lang="en-US" smtClean="0"/>
              <a:t>Click to edit Master title style</a:t>
            </a:r>
            <a:endParaRPr lang="en-US"/>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3.png"/><Relationship Id="rId16" Type="http://schemas.openxmlformats.org/officeDocument/2006/relationships/image" Target="../media/image2.emf"/><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8" Type="http://schemas.openxmlformats.org/officeDocument/2006/relationships/theme" Target="../theme/theme2.xml"/><Relationship Id="rId17" Type="http://schemas.openxmlformats.org/officeDocument/2006/relationships/image" Target="../media/image3.png"/><Relationship Id="rId16" Type="http://schemas.openxmlformats.org/officeDocument/2006/relationships/image" Target="../media/image2.emf"/><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8" Type="http://schemas.openxmlformats.org/officeDocument/2006/relationships/theme" Target="../theme/theme3.xml"/><Relationship Id="rId17" Type="http://schemas.openxmlformats.org/officeDocument/2006/relationships/image" Target="../media/image3.png"/><Relationship Id="rId16" Type="http://schemas.openxmlformats.org/officeDocument/2006/relationships/image" Target="../media/image2.emf"/><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5" Type="http://schemas.openxmlformats.org/officeDocument/2006/relationships/theme" Target="../theme/theme4.xml"/><Relationship Id="rId14" Type="http://schemas.openxmlformats.org/officeDocument/2006/relationships/slideLayout" Target="../slideLayouts/slideLayout59.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
          <p:cNvSpPr/>
          <p:nvPr/>
        </p:nvSpPr>
        <p:spPr bwMode="auto">
          <a:xfrm>
            <a:off x="2819984" y="6361692"/>
            <a:ext cx="6324016" cy="496308"/>
          </a:xfrm>
          <a:custGeom>
            <a:avLst/>
            <a:gdLst>
              <a:gd name="connsiteX0" fmla="*/ 0 w 6352382"/>
              <a:gd name="connsiteY0" fmla="*/ 0 h 488950"/>
              <a:gd name="connsiteX1" fmla="*/ 6352382 w 6352382"/>
              <a:gd name="connsiteY1" fmla="*/ 0 h 488950"/>
              <a:gd name="connsiteX2" fmla="*/ 6352382 w 6352382"/>
              <a:gd name="connsiteY2" fmla="*/ 488950 h 488950"/>
              <a:gd name="connsiteX3" fmla="*/ 0 w 6352382"/>
              <a:gd name="connsiteY3" fmla="*/ 488950 h 488950"/>
              <a:gd name="connsiteX4" fmla="*/ 0 w 6352382"/>
              <a:gd name="connsiteY4" fmla="*/ 0 h 488950"/>
              <a:gd name="connsiteX0-1" fmla="*/ 272226 w 6352382"/>
              <a:gd name="connsiteY0-2" fmla="*/ 0 h 488950"/>
              <a:gd name="connsiteX1-3" fmla="*/ 6352382 w 6352382"/>
              <a:gd name="connsiteY1-4" fmla="*/ 0 h 488950"/>
              <a:gd name="connsiteX2-5" fmla="*/ 6352382 w 6352382"/>
              <a:gd name="connsiteY2-6" fmla="*/ 488950 h 488950"/>
              <a:gd name="connsiteX3-7" fmla="*/ 0 w 6352382"/>
              <a:gd name="connsiteY3-8" fmla="*/ 488950 h 488950"/>
              <a:gd name="connsiteX4-9" fmla="*/ 272226 w 6352382"/>
              <a:gd name="connsiteY4-10" fmla="*/ 0 h 488950"/>
              <a:gd name="connsiteX0-11" fmla="*/ 1141788 w 6352382"/>
              <a:gd name="connsiteY0-12" fmla="*/ 0 h 490331"/>
              <a:gd name="connsiteX1-13" fmla="*/ 6352382 w 6352382"/>
              <a:gd name="connsiteY1-14" fmla="*/ 1381 h 490331"/>
              <a:gd name="connsiteX2-15" fmla="*/ 6352382 w 6352382"/>
              <a:gd name="connsiteY2-16" fmla="*/ 490331 h 490331"/>
              <a:gd name="connsiteX3-17" fmla="*/ 0 w 6352382"/>
              <a:gd name="connsiteY3-18" fmla="*/ 490331 h 490331"/>
              <a:gd name="connsiteX4-19" fmla="*/ 1141788 w 6352382"/>
              <a:gd name="connsiteY4-20" fmla="*/ 0 h 490331"/>
              <a:gd name="connsiteX0-21" fmla="*/ 1051651 w 6352382"/>
              <a:gd name="connsiteY0-22" fmla="*/ 1382 h 488950"/>
              <a:gd name="connsiteX1-23" fmla="*/ 6352382 w 6352382"/>
              <a:gd name="connsiteY1-24" fmla="*/ 0 h 488950"/>
              <a:gd name="connsiteX2-25" fmla="*/ 6352382 w 6352382"/>
              <a:gd name="connsiteY2-26" fmla="*/ 488950 h 488950"/>
              <a:gd name="connsiteX3-27" fmla="*/ 0 w 6352382"/>
              <a:gd name="connsiteY3-28" fmla="*/ 488950 h 488950"/>
              <a:gd name="connsiteX4-29" fmla="*/ 1051651 w 6352382"/>
              <a:gd name="connsiteY4-30" fmla="*/ 1382 h 488950"/>
              <a:gd name="connsiteX0-31" fmla="*/ 1051651 w 6352382"/>
              <a:gd name="connsiteY0-32" fmla="*/ 2763 h 490331"/>
              <a:gd name="connsiteX1-33" fmla="*/ 5647189 w 6352382"/>
              <a:gd name="connsiteY1-34" fmla="*/ 0 h 490331"/>
              <a:gd name="connsiteX2-35" fmla="*/ 6352382 w 6352382"/>
              <a:gd name="connsiteY2-36" fmla="*/ 490331 h 490331"/>
              <a:gd name="connsiteX3-37" fmla="*/ 0 w 6352382"/>
              <a:gd name="connsiteY3-38" fmla="*/ 490331 h 490331"/>
              <a:gd name="connsiteX4-39" fmla="*/ 1051651 w 6352382"/>
              <a:gd name="connsiteY4-40" fmla="*/ 2763 h 490331"/>
              <a:gd name="connsiteX0-41" fmla="*/ 1051651 w 5647189"/>
              <a:gd name="connsiteY0-42" fmla="*/ 2763 h 490331"/>
              <a:gd name="connsiteX1-43" fmla="*/ 5647189 w 5647189"/>
              <a:gd name="connsiteY1-44" fmla="*/ 0 h 490331"/>
              <a:gd name="connsiteX2-45" fmla="*/ 4804137 w 5647189"/>
              <a:gd name="connsiteY2-46" fmla="*/ 484806 h 490331"/>
              <a:gd name="connsiteX3-47" fmla="*/ 0 w 5647189"/>
              <a:gd name="connsiteY3-48" fmla="*/ 490331 h 490331"/>
              <a:gd name="connsiteX4-49" fmla="*/ 1051651 w 5647189"/>
              <a:gd name="connsiteY4-50" fmla="*/ 2763 h 490331"/>
              <a:gd name="connsiteX0-51" fmla="*/ 1051651 w 5647189"/>
              <a:gd name="connsiteY0-52" fmla="*/ 2763 h 490331"/>
              <a:gd name="connsiteX1-53" fmla="*/ 5647189 w 5647189"/>
              <a:gd name="connsiteY1-54" fmla="*/ 0 h 490331"/>
              <a:gd name="connsiteX2-55" fmla="*/ 4576143 w 5647189"/>
              <a:gd name="connsiteY2-56" fmla="*/ 490331 h 490331"/>
              <a:gd name="connsiteX3-57" fmla="*/ 0 w 5647189"/>
              <a:gd name="connsiteY3-58" fmla="*/ 490331 h 490331"/>
              <a:gd name="connsiteX4-59" fmla="*/ 1051651 w 5647189"/>
              <a:gd name="connsiteY4-60" fmla="*/ 2763 h 490331"/>
              <a:gd name="connsiteX0-61" fmla="*/ 1051651 w 4576144"/>
              <a:gd name="connsiteY0-62" fmla="*/ 0 h 487568"/>
              <a:gd name="connsiteX1-63" fmla="*/ 4576144 w 4576144"/>
              <a:gd name="connsiteY1-64" fmla="*/ 4192 h 487568"/>
              <a:gd name="connsiteX2-65" fmla="*/ 4576143 w 4576144"/>
              <a:gd name="connsiteY2-66" fmla="*/ 487568 h 487568"/>
              <a:gd name="connsiteX3-67" fmla="*/ 0 w 4576144"/>
              <a:gd name="connsiteY3-68" fmla="*/ 487568 h 487568"/>
              <a:gd name="connsiteX4-69" fmla="*/ 1051651 w 4576144"/>
              <a:gd name="connsiteY4-70" fmla="*/ 0 h 487568"/>
              <a:gd name="connsiteX0-71" fmla="*/ 187034 w 4576144"/>
              <a:gd name="connsiteY0-72" fmla="*/ 0 h 487568"/>
              <a:gd name="connsiteX1-73" fmla="*/ 4576144 w 4576144"/>
              <a:gd name="connsiteY1-74" fmla="*/ 4192 h 487568"/>
              <a:gd name="connsiteX2-75" fmla="*/ 4576143 w 4576144"/>
              <a:gd name="connsiteY2-76" fmla="*/ 487568 h 487568"/>
              <a:gd name="connsiteX3-77" fmla="*/ 0 w 4576144"/>
              <a:gd name="connsiteY3-78" fmla="*/ 487568 h 487568"/>
              <a:gd name="connsiteX4-79" fmla="*/ 187034 w 4576144"/>
              <a:gd name="connsiteY4-80" fmla="*/ 0 h 487568"/>
              <a:gd name="connsiteX0-81" fmla="*/ 192085 w 4576144"/>
              <a:gd name="connsiteY0-82" fmla="*/ 0 h 494523"/>
              <a:gd name="connsiteX1-83" fmla="*/ 4576144 w 4576144"/>
              <a:gd name="connsiteY1-84" fmla="*/ 11147 h 494523"/>
              <a:gd name="connsiteX2-85" fmla="*/ 4576143 w 4576144"/>
              <a:gd name="connsiteY2-86" fmla="*/ 494523 h 494523"/>
              <a:gd name="connsiteX3-87" fmla="*/ 0 w 4576144"/>
              <a:gd name="connsiteY3-88" fmla="*/ 494523 h 494523"/>
              <a:gd name="connsiteX4-89" fmla="*/ 192085 w 4576144"/>
              <a:gd name="connsiteY4-90" fmla="*/ 0 h 494523"/>
              <a:gd name="connsiteX0-91" fmla="*/ 192085 w 4579590"/>
              <a:gd name="connsiteY0-92" fmla="*/ 0 h 494523"/>
              <a:gd name="connsiteX1-93" fmla="*/ 4579590 w 4579590"/>
              <a:gd name="connsiteY1-94" fmla="*/ 91819 h 494523"/>
              <a:gd name="connsiteX2-95" fmla="*/ 4576143 w 4579590"/>
              <a:gd name="connsiteY2-96" fmla="*/ 494523 h 494523"/>
              <a:gd name="connsiteX3-97" fmla="*/ 0 w 4579590"/>
              <a:gd name="connsiteY3-98" fmla="*/ 494523 h 494523"/>
              <a:gd name="connsiteX4-99" fmla="*/ 192085 w 4579590"/>
              <a:gd name="connsiteY4-100" fmla="*/ 0 h 494523"/>
              <a:gd name="connsiteX0-101" fmla="*/ 192085 w 4576143"/>
              <a:gd name="connsiteY0-102" fmla="*/ 0 h 494523"/>
              <a:gd name="connsiteX1-103" fmla="*/ 4572698 w 4576143"/>
              <a:gd name="connsiteY1-104" fmla="*/ 1656 h 494523"/>
              <a:gd name="connsiteX2-105" fmla="*/ 4576143 w 4576143"/>
              <a:gd name="connsiteY2-106" fmla="*/ 494523 h 494523"/>
              <a:gd name="connsiteX3-107" fmla="*/ 0 w 4576143"/>
              <a:gd name="connsiteY3-108" fmla="*/ 494523 h 494523"/>
              <a:gd name="connsiteX4-109" fmla="*/ 192085 w 4576143"/>
              <a:gd name="connsiteY4-110" fmla="*/ 0 h 4945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76143" h="494523">
                <a:moveTo>
                  <a:pt x="192085" y="0"/>
                </a:moveTo>
                <a:lnTo>
                  <a:pt x="4572698" y="1656"/>
                </a:lnTo>
                <a:cubicBezTo>
                  <a:pt x="4572698" y="162781"/>
                  <a:pt x="4576143" y="333398"/>
                  <a:pt x="4576143" y="494523"/>
                </a:cubicBezTo>
                <a:lnTo>
                  <a:pt x="0" y="494523"/>
                </a:lnTo>
                <a:lnTo>
                  <a:pt x="192085" y="0"/>
                </a:lnTo>
                <a:close/>
              </a:path>
            </a:pathLst>
          </a:custGeom>
          <a:gradFill flip="none" rotWithShape="1">
            <a:gsLst>
              <a:gs pos="0">
                <a:schemeClr val="accent5"/>
              </a:gs>
              <a:gs pos="59000">
                <a:schemeClr val="accent5"/>
              </a:gs>
              <a:gs pos="100000">
                <a:schemeClr val="tx2">
                  <a:shade val="100000"/>
                  <a:satMod val="115000"/>
                </a:schemeClr>
              </a:gs>
            </a:gsLst>
            <a:lin ang="21594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pic>
        <p:nvPicPr>
          <p:cNvPr id="102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2750" y="6456363"/>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white">
          <a:xfrm>
            <a:off x="563564" y="595313"/>
            <a:ext cx="8399684"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normAutofit/>
          </a:bodyPr>
          <a:lstStyle/>
          <a:p>
            <a:pPr lvl="0"/>
            <a:r>
              <a:rPr lang="en-US" smtClean="0"/>
              <a:t>Click to edit slide title</a:t>
            </a:r>
            <a:endParaRPr lang="en-US" smtClean="0"/>
          </a:p>
        </p:txBody>
      </p:sp>
      <p:sp>
        <p:nvSpPr>
          <p:cNvPr id="1030" name="Rectangle 6"/>
          <p:cNvSpPr txBox="1">
            <a:spLocks noChangeArrowheads="1"/>
          </p:cNvSpPr>
          <p:nvPr/>
        </p:nvSpPr>
        <p:spPr bwMode="auto">
          <a:xfrm>
            <a:off x="8456613" y="6551613"/>
            <a:ext cx="3286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fld id="{1347B6E9-3BC8-427B-BC62-8A9FBC24D9D8}" type="slidenum">
              <a:rPr lang="en-US" sz="800">
                <a:solidFill>
                  <a:srgbClr val="000000"/>
                </a:solidFill>
              </a:rPr>
            </a:fld>
            <a:endParaRPr lang="en-US" sz="800" dirty="0">
              <a:solidFill>
                <a:srgbClr val="000000"/>
              </a:solidFill>
            </a:endParaRPr>
          </a:p>
        </p:txBody>
      </p:sp>
      <p:cxnSp>
        <p:nvCxnSpPr>
          <p:cNvPr id="21" name="Straight Connector 20"/>
          <p:cNvCxnSpPr/>
          <p:nvPr/>
        </p:nvCxnSpPr>
        <p:spPr bwMode="auto">
          <a:xfrm rot="16200000" flipH="1">
            <a:off x="49213" y="619125"/>
            <a:ext cx="741362" cy="1588"/>
          </a:xfrm>
          <a:prstGeom prst="line">
            <a:avLst/>
          </a:prstGeom>
          <a:solidFill>
            <a:srgbClr val="C0C0C0"/>
          </a:solidFill>
          <a:ln w="28575" cap="flat" cmpd="sng" algn="ctr">
            <a:solidFill>
              <a:schemeClr val="accent5"/>
            </a:solidFill>
            <a:prstDash val="solid"/>
            <a:round/>
            <a:headEnd type="none" w="med" len="med"/>
            <a:tailEnd type="none" w="med" len="med"/>
          </a:ln>
          <a:effectLst/>
        </p:spPr>
      </p:cxnSp>
      <p:sp>
        <p:nvSpPr>
          <p:cNvPr id="9" name="TextBox 10"/>
          <p:cNvSpPr txBox="1"/>
          <p:nvPr/>
        </p:nvSpPr>
        <p:spPr bwMode="white">
          <a:xfrm>
            <a:off x="3085234" y="6551915"/>
            <a:ext cx="5205811" cy="150811"/>
          </a:xfrm>
          <a:prstGeom prst="rect">
            <a:avLst/>
          </a:prstGeom>
          <a:noFill/>
        </p:spPr>
        <p:txBody>
          <a:bodyPr lIns="0" tIns="0" rIns="0" bIns="0"/>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defTabSz="457200" eaLnBrk="0" hangingPunct="0">
              <a:defRPr/>
            </a:pPr>
            <a:r>
              <a:rPr lang="en-US" sz="800" dirty="0" smtClean="0">
                <a:solidFill>
                  <a:srgbClr val="FFFFFF"/>
                </a:solidFill>
                <a:latin typeface="Arial" panose="020B0604020202020204" pitchFamily="34" charset="0"/>
              </a:rPr>
              <a:t>Cloud &amp; Hosted Services SPMO</a:t>
            </a:r>
            <a:endParaRPr lang="en-US" sz="800" dirty="0" smtClean="0">
              <a:solidFill>
                <a:srgbClr val="FFFFFF"/>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wipe/>
  </p:transition>
  <p:timing>
    <p:tnLst>
      <p:par>
        <p:cTn id="1" dur="indefinite" restart="never" nodeType="tmRoot"/>
      </p:par>
    </p:tnLst>
  </p:timing>
  <p:hf hdr="0" ftr="0" dt="0"/>
  <p:txStyles>
    <p:title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ts val="600"/>
        </a:spcBef>
        <a:spcAft>
          <a:spcPct val="0"/>
        </a:spcAft>
        <a:buSzPct val="100000"/>
        <a:buBlip>
          <a:blip r:embed="rId17"/>
        </a:buBlip>
        <a:defRPr sz="2400">
          <a:solidFill>
            <a:schemeClr val="tx1"/>
          </a:solidFill>
          <a:latin typeface="+mn-lt"/>
          <a:ea typeface="+mn-ea"/>
          <a:cs typeface="+mn-cs"/>
        </a:defRPr>
      </a:lvl1pPr>
      <a:lvl2pPr marL="742950" indent="-285750" algn="l" rtl="0" eaLnBrk="1" fontAlgn="base" hangingPunct="1">
        <a:spcBef>
          <a:spcPts val="600"/>
        </a:spcBef>
        <a:spcAft>
          <a:spcPct val="0"/>
        </a:spcAft>
        <a:buClr>
          <a:srgbClr val="999B9E"/>
        </a:buClr>
        <a:buSzPct val="100000"/>
        <a:buFont typeface="Symbol" panose="05050102010706020507" pitchFamily="18" charset="2"/>
        <a:buChar char="·"/>
        <a:defRPr sz="2000">
          <a:solidFill>
            <a:schemeClr val="tx1"/>
          </a:solidFill>
          <a:latin typeface="+mn-lt"/>
        </a:defRPr>
      </a:lvl2pPr>
      <a:lvl3pPr marL="1143000" indent="-228600" algn="l" rtl="0" eaLnBrk="1" fontAlgn="base" hangingPunct="1">
        <a:spcBef>
          <a:spcPts val="600"/>
        </a:spcBef>
        <a:spcAft>
          <a:spcPct val="0"/>
        </a:spcAft>
        <a:buClr>
          <a:srgbClr val="999B9E"/>
        </a:buClr>
        <a:buSzPct val="100000"/>
        <a:buFont typeface="Symbol" panose="05050102010706020507" pitchFamily="18" charset="2"/>
        <a:buChar char="·"/>
        <a:defRPr>
          <a:solidFill>
            <a:schemeClr val="tx1"/>
          </a:solidFill>
          <a:latin typeface="+mn-lt"/>
        </a:defRPr>
      </a:lvl3pPr>
      <a:lvl4pPr marL="1600200" indent="-228600" algn="l" rtl="0" eaLnBrk="1" fontAlgn="base" hangingPunct="1">
        <a:spcBef>
          <a:spcPts val="600"/>
        </a:spcBef>
        <a:spcAft>
          <a:spcPct val="0"/>
        </a:spcAft>
        <a:buClr>
          <a:srgbClr val="999B9E"/>
        </a:buClr>
        <a:buSzPct val="100000"/>
        <a:buFont typeface="Symbol" panose="05050102010706020507" pitchFamily="18" charset="2"/>
        <a:buChar char="·"/>
        <a:defRPr sz="1600">
          <a:solidFill>
            <a:schemeClr val="tx1"/>
          </a:solidFill>
          <a:latin typeface="+mn-lt"/>
        </a:defRPr>
      </a:lvl4pPr>
      <a:lvl5pPr marL="20574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
          <p:cNvSpPr/>
          <p:nvPr/>
        </p:nvSpPr>
        <p:spPr bwMode="auto">
          <a:xfrm>
            <a:off x="2819984" y="6361692"/>
            <a:ext cx="6324016" cy="496308"/>
          </a:xfrm>
          <a:custGeom>
            <a:avLst/>
            <a:gdLst>
              <a:gd name="connsiteX0" fmla="*/ 0 w 6352382"/>
              <a:gd name="connsiteY0" fmla="*/ 0 h 488950"/>
              <a:gd name="connsiteX1" fmla="*/ 6352382 w 6352382"/>
              <a:gd name="connsiteY1" fmla="*/ 0 h 488950"/>
              <a:gd name="connsiteX2" fmla="*/ 6352382 w 6352382"/>
              <a:gd name="connsiteY2" fmla="*/ 488950 h 488950"/>
              <a:gd name="connsiteX3" fmla="*/ 0 w 6352382"/>
              <a:gd name="connsiteY3" fmla="*/ 488950 h 488950"/>
              <a:gd name="connsiteX4" fmla="*/ 0 w 6352382"/>
              <a:gd name="connsiteY4" fmla="*/ 0 h 488950"/>
              <a:gd name="connsiteX0-1" fmla="*/ 272226 w 6352382"/>
              <a:gd name="connsiteY0-2" fmla="*/ 0 h 488950"/>
              <a:gd name="connsiteX1-3" fmla="*/ 6352382 w 6352382"/>
              <a:gd name="connsiteY1-4" fmla="*/ 0 h 488950"/>
              <a:gd name="connsiteX2-5" fmla="*/ 6352382 w 6352382"/>
              <a:gd name="connsiteY2-6" fmla="*/ 488950 h 488950"/>
              <a:gd name="connsiteX3-7" fmla="*/ 0 w 6352382"/>
              <a:gd name="connsiteY3-8" fmla="*/ 488950 h 488950"/>
              <a:gd name="connsiteX4-9" fmla="*/ 272226 w 6352382"/>
              <a:gd name="connsiteY4-10" fmla="*/ 0 h 488950"/>
              <a:gd name="connsiteX0-11" fmla="*/ 1141788 w 6352382"/>
              <a:gd name="connsiteY0-12" fmla="*/ 0 h 490331"/>
              <a:gd name="connsiteX1-13" fmla="*/ 6352382 w 6352382"/>
              <a:gd name="connsiteY1-14" fmla="*/ 1381 h 490331"/>
              <a:gd name="connsiteX2-15" fmla="*/ 6352382 w 6352382"/>
              <a:gd name="connsiteY2-16" fmla="*/ 490331 h 490331"/>
              <a:gd name="connsiteX3-17" fmla="*/ 0 w 6352382"/>
              <a:gd name="connsiteY3-18" fmla="*/ 490331 h 490331"/>
              <a:gd name="connsiteX4-19" fmla="*/ 1141788 w 6352382"/>
              <a:gd name="connsiteY4-20" fmla="*/ 0 h 490331"/>
              <a:gd name="connsiteX0-21" fmla="*/ 1051651 w 6352382"/>
              <a:gd name="connsiteY0-22" fmla="*/ 1382 h 488950"/>
              <a:gd name="connsiteX1-23" fmla="*/ 6352382 w 6352382"/>
              <a:gd name="connsiteY1-24" fmla="*/ 0 h 488950"/>
              <a:gd name="connsiteX2-25" fmla="*/ 6352382 w 6352382"/>
              <a:gd name="connsiteY2-26" fmla="*/ 488950 h 488950"/>
              <a:gd name="connsiteX3-27" fmla="*/ 0 w 6352382"/>
              <a:gd name="connsiteY3-28" fmla="*/ 488950 h 488950"/>
              <a:gd name="connsiteX4-29" fmla="*/ 1051651 w 6352382"/>
              <a:gd name="connsiteY4-30" fmla="*/ 1382 h 488950"/>
              <a:gd name="connsiteX0-31" fmla="*/ 1051651 w 6352382"/>
              <a:gd name="connsiteY0-32" fmla="*/ 2763 h 490331"/>
              <a:gd name="connsiteX1-33" fmla="*/ 5647189 w 6352382"/>
              <a:gd name="connsiteY1-34" fmla="*/ 0 h 490331"/>
              <a:gd name="connsiteX2-35" fmla="*/ 6352382 w 6352382"/>
              <a:gd name="connsiteY2-36" fmla="*/ 490331 h 490331"/>
              <a:gd name="connsiteX3-37" fmla="*/ 0 w 6352382"/>
              <a:gd name="connsiteY3-38" fmla="*/ 490331 h 490331"/>
              <a:gd name="connsiteX4-39" fmla="*/ 1051651 w 6352382"/>
              <a:gd name="connsiteY4-40" fmla="*/ 2763 h 490331"/>
              <a:gd name="connsiteX0-41" fmla="*/ 1051651 w 5647189"/>
              <a:gd name="connsiteY0-42" fmla="*/ 2763 h 490331"/>
              <a:gd name="connsiteX1-43" fmla="*/ 5647189 w 5647189"/>
              <a:gd name="connsiteY1-44" fmla="*/ 0 h 490331"/>
              <a:gd name="connsiteX2-45" fmla="*/ 4804137 w 5647189"/>
              <a:gd name="connsiteY2-46" fmla="*/ 484806 h 490331"/>
              <a:gd name="connsiteX3-47" fmla="*/ 0 w 5647189"/>
              <a:gd name="connsiteY3-48" fmla="*/ 490331 h 490331"/>
              <a:gd name="connsiteX4-49" fmla="*/ 1051651 w 5647189"/>
              <a:gd name="connsiteY4-50" fmla="*/ 2763 h 490331"/>
              <a:gd name="connsiteX0-51" fmla="*/ 1051651 w 5647189"/>
              <a:gd name="connsiteY0-52" fmla="*/ 2763 h 490331"/>
              <a:gd name="connsiteX1-53" fmla="*/ 5647189 w 5647189"/>
              <a:gd name="connsiteY1-54" fmla="*/ 0 h 490331"/>
              <a:gd name="connsiteX2-55" fmla="*/ 4576143 w 5647189"/>
              <a:gd name="connsiteY2-56" fmla="*/ 490331 h 490331"/>
              <a:gd name="connsiteX3-57" fmla="*/ 0 w 5647189"/>
              <a:gd name="connsiteY3-58" fmla="*/ 490331 h 490331"/>
              <a:gd name="connsiteX4-59" fmla="*/ 1051651 w 5647189"/>
              <a:gd name="connsiteY4-60" fmla="*/ 2763 h 490331"/>
              <a:gd name="connsiteX0-61" fmla="*/ 1051651 w 4576144"/>
              <a:gd name="connsiteY0-62" fmla="*/ 0 h 487568"/>
              <a:gd name="connsiteX1-63" fmla="*/ 4576144 w 4576144"/>
              <a:gd name="connsiteY1-64" fmla="*/ 4192 h 487568"/>
              <a:gd name="connsiteX2-65" fmla="*/ 4576143 w 4576144"/>
              <a:gd name="connsiteY2-66" fmla="*/ 487568 h 487568"/>
              <a:gd name="connsiteX3-67" fmla="*/ 0 w 4576144"/>
              <a:gd name="connsiteY3-68" fmla="*/ 487568 h 487568"/>
              <a:gd name="connsiteX4-69" fmla="*/ 1051651 w 4576144"/>
              <a:gd name="connsiteY4-70" fmla="*/ 0 h 487568"/>
              <a:gd name="connsiteX0-71" fmla="*/ 187034 w 4576144"/>
              <a:gd name="connsiteY0-72" fmla="*/ 0 h 487568"/>
              <a:gd name="connsiteX1-73" fmla="*/ 4576144 w 4576144"/>
              <a:gd name="connsiteY1-74" fmla="*/ 4192 h 487568"/>
              <a:gd name="connsiteX2-75" fmla="*/ 4576143 w 4576144"/>
              <a:gd name="connsiteY2-76" fmla="*/ 487568 h 487568"/>
              <a:gd name="connsiteX3-77" fmla="*/ 0 w 4576144"/>
              <a:gd name="connsiteY3-78" fmla="*/ 487568 h 487568"/>
              <a:gd name="connsiteX4-79" fmla="*/ 187034 w 4576144"/>
              <a:gd name="connsiteY4-80" fmla="*/ 0 h 487568"/>
              <a:gd name="connsiteX0-81" fmla="*/ 192085 w 4576144"/>
              <a:gd name="connsiteY0-82" fmla="*/ 0 h 494523"/>
              <a:gd name="connsiteX1-83" fmla="*/ 4576144 w 4576144"/>
              <a:gd name="connsiteY1-84" fmla="*/ 11147 h 494523"/>
              <a:gd name="connsiteX2-85" fmla="*/ 4576143 w 4576144"/>
              <a:gd name="connsiteY2-86" fmla="*/ 494523 h 494523"/>
              <a:gd name="connsiteX3-87" fmla="*/ 0 w 4576144"/>
              <a:gd name="connsiteY3-88" fmla="*/ 494523 h 494523"/>
              <a:gd name="connsiteX4-89" fmla="*/ 192085 w 4576144"/>
              <a:gd name="connsiteY4-90" fmla="*/ 0 h 494523"/>
              <a:gd name="connsiteX0-91" fmla="*/ 192085 w 4579590"/>
              <a:gd name="connsiteY0-92" fmla="*/ 0 h 494523"/>
              <a:gd name="connsiteX1-93" fmla="*/ 4579590 w 4579590"/>
              <a:gd name="connsiteY1-94" fmla="*/ 91819 h 494523"/>
              <a:gd name="connsiteX2-95" fmla="*/ 4576143 w 4579590"/>
              <a:gd name="connsiteY2-96" fmla="*/ 494523 h 494523"/>
              <a:gd name="connsiteX3-97" fmla="*/ 0 w 4579590"/>
              <a:gd name="connsiteY3-98" fmla="*/ 494523 h 494523"/>
              <a:gd name="connsiteX4-99" fmla="*/ 192085 w 4579590"/>
              <a:gd name="connsiteY4-100" fmla="*/ 0 h 494523"/>
              <a:gd name="connsiteX0-101" fmla="*/ 192085 w 4576143"/>
              <a:gd name="connsiteY0-102" fmla="*/ 0 h 494523"/>
              <a:gd name="connsiteX1-103" fmla="*/ 4572698 w 4576143"/>
              <a:gd name="connsiteY1-104" fmla="*/ 1656 h 494523"/>
              <a:gd name="connsiteX2-105" fmla="*/ 4576143 w 4576143"/>
              <a:gd name="connsiteY2-106" fmla="*/ 494523 h 494523"/>
              <a:gd name="connsiteX3-107" fmla="*/ 0 w 4576143"/>
              <a:gd name="connsiteY3-108" fmla="*/ 494523 h 494523"/>
              <a:gd name="connsiteX4-109" fmla="*/ 192085 w 4576143"/>
              <a:gd name="connsiteY4-110" fmla="*/ 0 h 4945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76143" h="494523">
                <a:moveTo>
                  <a:pt x="192085" y="0"/>
                </a:moveTo>
                <a:lnTo>
                  <a:pt x="4572698" y="1656"/>
                </a:lnTo>
                <a:cubicBezTo>
                  <a:pt x="4572698" y="162781"/>
                  <a:pt x="4576143" y="333398"/>
                  <a:pt x="4576143" y="494523"/>
                </a:cubicBezTo>
                <a:lnTo>
                  <a:pt x="0" y="494523"/>
                </a:lnTo>
                <a:lnTo>
                  <a:pt x="192085" y="0"/>
                </a:lnTo>
                <a:close/>
              </a:path>
            </a:pathLst>
          </a:custGeom>
          <a:gradFill flip="none" rotWithShape="1">
            <a:gsLst>
              <a:gs pos="0">
                <a:schemeClr val="accent5"/>
              </a:gs>
              <a:gs pos="59000">
                <a:schemeClr val="accent5"/>
              </a:gs>
              <a:gs pos="100000">
                <a:schemeClr val="tx2">
                  <a:shade val="100000"/>
                  <a:satMod val="115000"/>
                </a:schemeClr>
              </a:gs>
            </a:gsLst>
            <a:lin ang="21594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pic>
        <p:nvPicPr>
          <p:cNvPr id="102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2750" y="6456363"/>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white">
          <a:xfrm>
            <a:off x="563564" y="595313"/>
            <a:ext cx="8399684"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normAutofit/>
          </a:bodyPr>
          <a:lstStyle/>
          <a:p>
            <a:pPr lvl="0"/>
            <a:r>
              <a:rPr lang="en-US" smtClean="0"/>
              <a:t>Click to edit slide title</a:t>
            </a:r>
            <a:endParaRPr lang="en-US" smtClean="0"/>
          </a:p>
        </p:txBody>
      </p:sp>
      <p:sp>
        <p:nvSpPr>
          <p:cNvPr id="1030" name="Rectangle 6"/>
          <p:cNvSpPr txBox="1">
            <a:spLocks noChangeArrowheads="1"/>
          </p:cNvSpPr>
          <p:nvPr/>
        </p:nvSpPr>
        <p:spPr bwMode="auto">
          <a:xfrm>
            <a:off x="8456613" y="6551613"/>
            <a:ext cx="3286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fld id="{1347B6E9-3BC8-427B-BC62-8A9FBC24D9D8}" type="slidenum">
              <a:rPr lang="en-US" sz="800">
                <a:solidFill>
                  <a:srgbClr val="000000"/>
                </a:solidFill>
              </a:rPr>
            </a:fld>
            <a:endParaRPr lang="en-US" sz="800" dirty="0">
              <a:solidFill>
                <a:srgbClr val="000000"/>
              </a:solidFill>
            </a:endParaRPr>
          </a:p>
        </p:txBody>
      </p:sp>
      <p:cxnSp>
        <p:nvCxnSpPr>
          <p:cNvPr id="21" name="Straight Connector 20"/>
          <p:cNvCxnSpPr/>
          <p:nvPr/>
        </p:nvCxnSpPr>
        <p:spPr bwMode="auto">
          <a:xfrm rot="16200000" flipH="1">
            <a:off x="49213" y="619125"/>
            <a:ext cx="741362" cy="1588"/>
          </a:xfrm>
          <a:prstGeom prst="line">
            <a:avLst/>
          </a:prstGeom>
          <a:solidFill>
            <a:srgbClr val="C0C0C0"/>
          </a:solidFill>
          <a:ln w="28575" cap="flat" cmpd="sng" algn="ctr">
            <a:solidFill>
              <a:schemeClr val="accent5"/>
            </a:solidFill>
            <a:prstDash val="solid"/>
            <a:round/>
            <a:headEnd type="none" w="med" len="med"/>
            <a:tailEnd type="none" w="med" len="med"/>
          </a:ln>
          <a:effectLst/>
        </p:spPr>
      </p:cxnSp>
      <p:sp>
        <p:nvSpPr>
          <p:cNvPr id="9" name="TextBox 10"/>
          <p:cNvSpPr txBox="1"/>
          <p:nvPr/>
        </p:nvSpPr>
        <p:spPr bwMode="white">
          <a:xfrm>
            <a:off x="3085234" y="6551915"/>
            <a:ext cx="5205811" cy="150811"/>
          </a:xfrm>
          <a:prstGeom prst="rect">
            <a:avLst/>
          </a:prstGeom>
          <a:noFill/>
        </p:spPr>
        <p:txBody>
          <a:bodyPr lIns="0" tIns="0" rIns="0" bIns="0"/>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defTabSz="457200" eaLnBrk="0" hangingPunct="0">
              <a:defRPr/>
            </a:pPr>
            <a:r>
              <a:rPr lang="en-US" sz="800" dirty="0" smtClean="0">
                <a:solidFill>
                  <a:srgbClr val="FFFFFF"/>
                </a:solidFill>
                <a:latin typeface="Arial" panose="020B0604020202020204" pitchFamily="34" charset="0"/>
              </a:rPr>
              <a:t>Cloud &amp; Hosted Services SPMO</a:t>
            </a:r>
            <a:endParaRPr lang="en-US" sz="800" dirty="0" smtClean="0">
              <a:solidFill>
                <a:srgbClr val="FFFFFF"/>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p:wipe/>
  </p:transition>
  <p:timing>
    <p:tnLst>
      <p:par>
        <p:cTn id="1" dur="indefinite" restart="never" nodeType="tmRoot"/>
      </p:par>
    </p:tnLst>
  </p:timing>
  <p:hf hdr="0" ftr="0" dt="0"/>
  <p:txStyles>
    <p:title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ts val="600"/>
        </a:spcBef>
        <a:spcAft>
          <a:spcPct val="0"/>
        </a:spcAft>
        <a:buSzPct val="100000"/>
        <a:buBlip>
          <a:blip r:embed="rId17"/>
        </a:buBlip>
        <a:defRPr sz="2400">
          <a:solidFill>
            <a:schemeClr val="tx1"/>
          </a:solidFill>
          <a:latin typeface="+mn-lt"/>
          <a:ea typeface="+mn-ea"/>
          <a:cs typeface="+mn-cs"/>
        </a:defRPr>
      </a:lvl1pPr>
      <a:lvl2pPr marL="742950" indent="-285750" algn="l" rtl="0" eaLnBrk="1" fontAlgn="base" hangingPunct="1">
        <a:spcBef>
          <a:spcPts val="600"/>
        </a:spcBef>
        <a:spcAft>
          <a:spcPct val="0"/>
        </a:spcAft>
        <a:buClr>
          <a:srgbClr val="999B9E"/>
        </a:buClr>
        <a:buSzPct val="100000"/>
        <a:buFont typeface="Symbol" panose="05050102010706020507" pitchFamily="18" charset="2"/>
        <a:buChar char="·"/>
        <a:defRPr sz="2000">
          <a:solidFill>
            <a:schemeClr val="tx1"/>
          </a:solidFill>
          <a:latin typeface="+mn-lt"/>
        </a:defRPr>
      </a:lvl2pPr>
      <a:lvl3pPr marL="1143000" indent="-228600" algn="l" rtl="0" eaLnBrk="1" fontAlgn="base" hangingPunct="1">
        <a:spcBef>
          <a:spcPts val="600"/>
        </a:spcBef>
        <a:spcAft>
          <a:spcPct val="0"/>
        </a:spcAft>
        <a:buClr>
          <a:srgbClr val="999B9E"/>
        </a:buClr>
        <a:buSzPct val="100000"/>
        <a:buFont typeface="Symbol" panose="05050102010706020507" pitchFamily="18" charset="2"/>
        <a:buChar char="·"/>
        <a:defRPr>
          <a:solidFill>
            <a:schemeClr val="tx1"/>
          </a:solidFill>
          <a:latin typeface="+mn-lt"/>
        </a:defRPr>
      </a:lvl3pPr>
      <a:lvl4pPr marL="1600200" indent="-228600" algn="l" rtl="0" eaLnBrk="1" fontAlgn="base" hangingPunct="1">
        <a:spcBef>
          <a:spcPts val="600"/>
        </a:spcBef>
        <a:spcAft>
          <a:spcPct val="0"/>
        </a:spcAft>
        <a:buClr>
          <a:srgbClr val="999B9E"/>
        </a:buClr>
        <a:buSzPct val="100000"/>
        <a:buFont typeface="Symbol" panose="05050102010706020507" pitchFamily="18" charset="2"/>
        <a:buChar char="·"/>
        <a:defRPr sz="1600">
          <a:solidFill>
            <a:schemeClr val="tx1"/>
          </a:solidFill>
          <a:latin typeface="+mn-lt"/>
        </a:defRPr>
      </a:lvl4pPr>
      <a:lvl5pPr marL="20574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
          <p:cNvSpPr/>
          <p:nvPr/>
        </p:nvSpPr>
        <p:spPr bwMode="auto">
          <a:xfrm>
            <a:off x="2819984" y="6361692"/>
            <a:ext cx="6324016" cy="496308"/>
          </a:xfrm>
          <a:custGeom>
            <a:avLst/>
            <a:gdLst>
              <a:gd name="connsiteX0" fmla="*/ 0 w 6352382"/>
              <a:gd name="connsiteY0" fmla="*/ 0 h 488950"/>
              <a:gd name="connsiteX1" fmla="*/ 6352382 w 6352382"/>
              <a:gd name="connsiteY1" fmla="*/ 0 h 488950"/>
              <a:gd name="connsiteX2" fmla="*/ 6352382 w 6352382"/>
              <a:gd name="connsiteY2" fmla="*/ 488950 h 488950"/>
              <a:gd name="connsiteX3" fmla="*/ 0 w 6352382"/>
              <a:gd name="connsiteY3" fmla="*/ 488950 h 488950"/>
              <a:gd name="connsiteX4" fmla="*/ 0 w 6352382"/>
              <a:gd name="connsiteY4" fmla="*/ 0 h 488950"/>
              <a:gd name="connsiteX0-1" fmla="*/ 272226 w 6352382"/>
              <a:gd name="connsiteY0-2" fmla="*/ 0 h 488950"/>
              <a:gd name="connsiteX1-3" fmla="*/ 6352382 w 6352382"/>
              <a:gd name="connsiteY1-4" fmla="*/ 0 h 488950"/>
              <a:gd name="connsiteX2-5" fmla="*/ 6352382 w 6352382"/>
              <a:gd name="connsiteY2-6" fmla="*/ 488950 h 488950"/>
              <a:gd name="connsiteX3-7" fmla="*/ 0 w 6352382"/>
              <a:gd name="connsiteY3-8" fmla="*/ 488950 h 488950"/>
              <a:gd name="connsiteX4-9" fmla="*/ 272226 w 6352382"/>
              <a:gd name="connsiteY4-10" fmla="*/ 0 h 488950"/>
              <a:gd name="connsiteX0-11" fmla="*/ 1141788 w 6352382"/>
              <a:gd name="connsiteY0-12" fmla="*/ 0 h 490331"/>
              <a:gd name="connsiteX1-13" fmla="*/ 6352382 w 6352382"/>
              <a:gd name="connsiteY1-14" fmla="*/ 1381 h 490331"/>
              <a:gd name="connsiteX2-15" fmla="*/ 6352382 w 6352382"/>
              <a:gd name="connsiteY2-16" fmla="*/ 490331 h 490331"/>
              <a:gd name="connsiteX3-17" fmla="*/ 0 w 6352382"/>
              <a:gd name="connsiteY3-18" fmla="*/ 490331 h 490331"/>
              <a:gd name="connsiteX4-19" fmla="*/ 1141788 w 6352382"/>
              <a:gd name="connsiteY4-20" fmla="*/ 0 h 490331"/>
              <a:gd name="connsiteX0-21" fmla="*/ 1051651 w 6352382"/>
              <a:gd name="connsiteY0-22" fmla="*/ 1382 h 488950"/>
              <a:gd name="connsiteX1-23" fmla="*/ 6352382 w 6352382"/>
              <a:gd name="connsiteY1-24" fmla="*/ 0 h 488950"/>
              <a:gd name="connsiteX2-25" fmla="*/ 6352382 w 6352382"/>
              <a:gd name="connsiteY2-26" fmla="*/ 488950 h 488950"/>
              <a:gd name="connsiteX3-27" fmla="*/ 0 w 6352382"/>
              <a:gd name="connsiteY3-28" fmla="*/ 488950 h 488950"/>
              <a:gd name="connsiteX4-29" fmla="*/ 1051651 w 6352382"/>
              <a:gd name="connsiteY4-30" fmla="*/ 1382 h 488950"/>
              <a:gd name="connsiteX0-31" fmla="*/ 1051651 w 6352382"/>
              <a:gd name="connsiteY0-32" fmla="*/ 2763 h 490331"/>
              <a:gd name="connsiteX1-33" fmla="*/ 5647189 w 6352382"/>
              <a:gd name="connsiteY1-34" fmla="*/ 0 h 490331"/>
              <a:gd name="connsiteX2-35" fmla="*/ 6352382 w 6352382"/>
              <a:gd name="connsiteY2-36" fmla="*/ 490331 h 490331"/>
              <a:gd name="connsiteX3-37" fmla="*/ 0 w 6352382"/>
              <a:gd name="connsiteY3-38" fmla="*/ 490331 h 490331"/>
              <a:gd name="connsiteX4-39" fmla="*/ 1051651 w 6352382"/>
              <a:gd name="connsiteY4-40" fmla="*/ 2763 h 490331"/>
              <a:gd name="connsiteX0-41" fmla="*/ 1051651 w 5647189"/>
              <a:gd name="connsiteY0-42" fmla="*/ 2763 h 490331"/>
              <a:gd name="connsiteX1-43" fmla="*/ 5647189 w 5647189"/>
              <a:gd name="connsiteY1-44" fmla="*/ 0 h 490331"/>
              <a:gd name="connsiteX2-45" fmla="*/ 4804137 w 5647189"/>
              <a:gd name="connsiteY2-46" fmla="*/ 484806 h 490331"/>
              <a:gd name="connsiteX3-47" fmla="*/ 0 w 5647189"/>
              <a:gd name="connsiteY3-48" fmla="*/ 490331 h 490331"/>
              <a:gd name="connsiteX4-49" fmla="*/ 1051651 w 5647189"/>
              <a:gd name="connsiteY4-50" fmla="*/ 2763 h 490331"/>
              <a:gd name="connsiteX0-51" fmla="*/ 1051651 w 5647189"/>
              <a:gd name="connsiteY0-52" fmla="*/ 2763 h 490331"/>
              <a:gd name="connsiteX1-53" fmla="*/ 5647189 w 5647189"/>
              <a:gd name="connsiteY1-54" fmla="*/ 0 h 490331"/>
              <a:gd name="connsiteX2-55" fmla="*/ 4576143 w 5647189"/>
              <a:gd name="connsiteY2-56" fmla="*/ 490331 h 490331"/>
              <a:gd name="connsiteX3-57" fmla="*/ 0 w 5647189"/>
              <a:gd name="connsiteY3-58" fmla="*/ 490331 h 490331"/>
              <a:gd name="connsiteX4-59" fmla="*/ 1051651 w 5647189"/>
              <a:gd name="connsiteY4-60" fmla="*/ 2763 h 490331"/>
              <a:gd name="connsiteX0-61" fmla="*/ 1051651 w 4576144"/>
              <a:gd name="connsiteY0-62" fmla="*/ 0 h 487568"/>
              <a:gd name="connsiteX1-63" fmla="*/ 4576144 w 4576144"/>
              <a:gd name="connsiteY1-64" fmla="*/ 4192 h 487568"/>
              <a:gd name="connsiteX2-65" fmla="*/ 4576143 w 4576144"/>
              <a:gd name="connsiteY2-66" fmla="*/ 487568 h 487568"/>
              <a:gd name="connsiteX3-67" fmla="*/ 0 w 4576144"/>
              <a:gd name="connsiteY3-68" fmla="*/ 487568 h 487568"/>
              <a:gd name="connsiteX4-69" fmla="*/ 1051651 w 4576144"/>
              <a:gd name="connsiteY4-70" fmla="*/ 0 h 487568"/>
              <a:gd name="connsiteX0-71" fmla="*/ 187034 w 4576144"/>
              <a:gd name="connsiteY0-72" fmla="*/ 0 h 487568"/>
              <a:gd name="connsiteX1-73" fmla="*/ 4576144 w 4576144"/>
              <a:gd name="connsiteY1-74" fmla="*/ 4192 h 487568"/>
              <a:gd name="connsiteX2-75" fmla="*/ 4576143 w 4576144"/>
              <a:gd name="connsiteY2-76" fmla="*/ 487568 h 487568"/>
              <a:gd name="connsiteX3-77" fmla="*/ 0 w 4576144"/>
              <a:gd name="connsiteY3-78" fmla="*/ 487568 h 487568"/>
              <a:gd name="connsiteX4-79" fmla="*/ 187034 w 4576144"/>
              <a:gd name="connsiteY4-80" fmla="*/ 0 h 487568"/>
              <a:gd name="connsiteX0-81" fmla="*/ 192085 w 4576144"/>
              <a:gd name="connsiteY0-82" fmla="*/ 0 h 494523"/>
              <a:gd name="connsiteX1-83" fmla="*/ 4576144 w 4576144"/>
              <a:gd name="connsiteY1-84" fmla="*/ 11147 h 494523"/>
              <a:gd name="connsiteX2-85" fmla="*/ 4576143 w 4576144"/>
              <a:gd name="connsiteY2-86" fmla="*/ 494523 h 494523"/>
              <a:gd name="connsiteX3-87" fmla="*/ 0 w 4576144"/>
              <a:gd name="connsiteY3-88" fmla="*/ 494523 h 494523"/>
              <a:gd name="connsiteX4-89" fmla="*/ 192085 w 4576144"/>
              <a:gd name="connsiteY4-90" fmla="*/ 0 h 494523"/>
              <a:gd name="connsiteX0-91" fmla="*/ 192085 w 4579590"/>
              <a:gd name="connsiteY0-92" fmla="*/ 0 h 494523"/>
              <a:gd name="connsiteX1-93" fmla="*/ 4579590 w 4579590"/>
              <a:gd name="connsiteY1-94" fmla="*/ 91819 h 494523"/>
              <a:gd name="connsiteX2-95" fmla="*/ 4576143 w 4579590"/>
              <a:gd name="connsiteY2-96" fmla="*/ 494523 h 494523"/>
              <a:gd name="connsiteX3-97" fmla="*/ 0 w 4579590"/>
              <a:gd name="connsiteY3-98" fmla="*/ 494523 h 494523"/>
              <a:gd name="connsiteX4-99" fmla="*/ 192085 w 4579590"/>
              <a:gd name="connsiteY4-100" fmla="*/ 0 h 494523"/>
              <a:gd name="connsiteX0-101" fmla="*/ 192085 w 4576143"/>
              <a:gd name="connsiteY0-102" fmla="*/ 0 h 494523"/>
              <a:gd name="connsiteX1-103" fmla="*/ 4572698 w 4576143"/>
              <a:gd name="connsiteY1-104" fmla="*/ 1656 h 494523"/>
              <a:gd name="connsiteX2-105" fmla="*/ 4576143 w 4576143"/>
              <a:gd name="connsiteY2-106" fmla="*/ 494523 h 494523"/>
              <a:gd name="connsiteX3-107" fmla="*/ 0 w 4576143"/>
              <a:gd name="connsiteY3-108" fmla="*/ 494523 h 494523"/>
              <a:gd name="connsiteX4-109" fmla="*/ 192085 w 4576143"/>
              <a:gd name="connsiteY4-110" fmla="*/ 0 h 4945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76143" h="494523">
                <a:moveTo>
                  <a:pt x="192085" y="0"/>
                </a:moveTo>
                <a:lnTo>
                  <a:pt x="4572698" y="1656"/>
                </a:lnTo>
                <a:cubicBezTo>
                  <a:pt x="4572698" y="162781"/>
                  <a:pt x="4576143" y="333398"/>
                  <a:pt x="4576143" y="494523"/>
                </a:cubicBezTo>
                <a:lnTo>
                  <a:pt x="0" y="494523"/>
                </a:lnTo>
                <a:lnTo>
                  <a:pt x="192085" y="0"/>
                </a:lnTo>
                <a:close/>
              </a:path>
            </a:pathLst>
          </a:custGeom>
          <a:gradFill flip="none" rotWithShape="1">
            <a:gsLst>
              <a:gs pos="0">
                <a:schemeClr val="accent5"/>
              </a:gs>
              <a:gs pos="59000">
                <a:schemeClr val="accent5"/>
              </a:gs>
              <a:gs pos="100000">
                <a:schemeClr val="tx2">
                  <a:shade val="100000"/>
                  <a:satMod val="115000"/>
                </a:schemeClr>
              </a:gs>
            </a:gsLst>
            <a:lin ang="21594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pic>
        <p:nvPicPr>
          <p:cNvPr id="102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2750" y="6456363"/>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white">
          <a:xfrm>
            <a:off x="563564" y="595313"/>
            <a:ext cx="8399684"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normAutofit/>
          </a:bodyPr>
          <a:lstStyle/>
          <a:p>
            <a:pPr lvl="0"/>
            <a:r>
              <a:rPr lang="en-US" smtClean="0"/>
              <a:t>Click to edit slide title</a:t>
            </a:r>
            <a:endParaRPr lang="en-US" smtClean="0"/>
          </a:p>
        </p:txBody>
      </p:sp>
      <p:sp>
        <p:nvSpPr>
          <p:cNvPr id="1030" name="Rectangle 6"/>
          <p:cNvSpPr txBox="1">
            <a:spLocks noChangeArrowheads="1"/>
          </p:cNvSpPr>
          <p:nvPr/>
        </p:nvSpPr>
        <p:spPr bwMode="auto">
          <a:xfrm>
            <a:off x="8456613" y="6551613"/>
            <a:ext cx="3286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fld id="{1347B6E9-3BC8-427B-BC62-8A9FBC24D9D8}" type="slidenum">
              <a:rPr lang="en-US" sz="800">
                <a:solidFill>
                  <a:srgbClr val="000000"/>
                </a:solidFill>
              </a:rPr>
            </a:fld>
            <a:endParaRPr lang="en-US" sz="800" dirty="0">
              <a:solidFill>
                <a:srgbClr val="000000"/>
              </a:solidFill>
            </a:endParaRPr>
          </a:p>
        </p:txBody>
      </p:sp>
      <p:cxnSp>
        <p:nvCxnSpPr>
          <p:cNvPr id="21" name="Straight Connector 20"/>
          <p:cNvCxnSpPr/>
          <p:nvPr/>
        </p:nvCxnSpPr>
        <p:spPr bwMode="auto">
          <a:xfrm rot="16200000" flipH="1">
            <a:off x="49213" y="619125"/>
            <a:ext cx="741362" cy="1588"/>
          </a:xfrm>
          <a:prstGeom prst="line">
            <a:avLst/>
          </a:prstGeom>
          <a:solidFill>
            <a:srgbClr val="C0C0C0"/>
          </a:solidFill>
          <a:ln w="28575" cap="flat" cmpd="sng" algn="ctr">
            <a:solidFill>
              <a:schemeClr val="accent5"/>
            </a:solidFill>
            <a:prstDash val="solid"/>
            <a:round/>
            <a:headEnd type="none" w="med" len="med"/>
            <a:tailEnd type="none" w="med" len="med"/>
          </a:ln>
          <a:effectLst/>
        </p:spPr>
      </p:cxnSp>
      <p:sp>
        <p:nvSpPr>
          <p:cNvPr id="9" name="TextBox 10"/>
          <p:cNvSpPr txBox="1"/>
          <p:nvPr/>
        </p:nvSpPr>
        <p:spPr bwMode="white">
          <a:xfrm>
            <a:off x="3097109" y="6551915"/>
            <a:ext cx="5205811" cy="150811"/>
          </a:xfrm>
          <a:prstGeom prst="rect">
            <a:avLst/>
          </a:prstGeom>
          <a:noFill/>
        </p:spPr>
        <p:txBody>
          <a:bodyPr lIns="0" tIns="0" rIns="0" bIns="0"/>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defTabSz="457200" eaLnBrk="0" hangingPunct="0">
              <a:defRPr/>
            </a:pPr>
            <a:r>
              <a:rPr lang="en-US" sz="800" dirty="0" smtClean="0">
                <a:solidFill>
                  <a:srgbClr val="FFFFFF"/>
                </a:solidFill>
                <a:latin typeface="Arial" panose="020B0604020202020204" pitchFamily="34" charset="0"/>
              </a:rPr>
              <a:t>CHS Solution Development Process│ March 6, 2012</a:t>
            </a:r>
            <a:endParaRPr lang="en-US" sz="800" dirty="0" smtClean="0">
              <a:solidFill>
                <a:srgbClr val="FFFFFF"/>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ransition>
    <p:wipe/>
  </p:transition>
  <p:timing>
    <p:tnLst>
      <p:par>
        <p:cTn id="1" dur="indefinite" restart="never" nodeType="tmRoot"/>
      </p:par>
    </p:tnLst>
  </p:timing>
  <p:hf hdr="0" ftr="0" dt="0"/>
  <p:txStyles>
    <p:title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ts val="600"/>
        </a:spcBef>
        <a:spcAft>
          <a:spcPct val="0"/>
        </a:spcAft>
        <a:buSzPct val="100000"/>
        <a:buBlip>
          <a:blip r:embed="rId17"/>
        </a:buBlip>
        <a:defRPr sz="2400">
          <a:solidFill>
            <a:schemeClr val="tx1"/>
          </a:solidFill>
          <a:latin typeface="+mn-lt"/>
          <a:ea typeface="+mn-ea"/>
          <a:cs typeface="+mn-cs"/>
        </a:defRPr>
      </a:lvl1pPr>
      <a:lvl2pPr marL="742950" indent="-285750" algn="l" rtl="0" eaLnBrk="1" fontAlgn="base" hangingPunct="1">
        <a:spcBef>
          <a:spcPts val="600"/>
        </a:spcBef>
        <a:spcAft>
          <a:spcPct val="0"/>
        </a:spcAft>
        <a:buClr>
          <a:srgbClr val="999B9E"/>
        </a:buClr>
        <a:buSzPct val="100000"/>
        <a:buFont typeface="Symbol" panose="05050102010706020507" pitchFamily="18" charset="2"/>
        <a:buChar char="·"/>
        <a:defRPr sz="2000">
          <a:solidFill>
            <a:schemeClr val="tx1"/>
          </a:solidFill>
          <a:latin typeface="+mn-lt"/>
        </a:defRPr>
      </a:lvl2pPr>
      <a:lvl3pPr marL="1143000" indent="-228600" algn="l" rtl="0" eaLnBrk="1" fontAlgn="base" hangingPunct="1">
        <a:spcBef>
          <a:spcPts val="600"/>
        </a:spcBef>
        <a:spcAft>
          <a:spcPct val="0"/>
        </a:spcAft>
        <a:buClr>
          <a:srgbClr val="999B9E"/>
        </a:buClr>
        <a:buSzPct val="100000"/>
        <a:buFont typeface="Symbol" panose="05050102010706020507" pitchFamily="18" charset="2"/>
        <a:buChar char="·"/>
        <a:defRPr>
          <a:solidFill>
            <a:schemeClr val="tx1"/>
          </a:solidFill>
          <a:latin typeface="+mn-lt"/>
        </a:defRPr>
      </a:lvl3pPr>
      <a:lvl4pPr marL="1600200" indent="-228600" algn="l" rtl="0" eaLnBrk="1" fontAlgn="base" hangingPunct="1">
        <a:spcBef>
          <a:spcPts val="600"/>
        </a:spcBef>
        <a:spcAft>
          <a:spcPct val="0"/>
        </a:spcAft>
        <a:buClr>
          <a:srgbClr val="999B9E"/>
        </a:buClr>
        <a:buSzPct val="100000"/>
        <a:buFont typeface="Symbol" panose="05050102010706020507" pitchFamily="18" charset="2"/>
        <a:buChar char="·"/>
        <a:defRPr sz="1600">
          <a:solidFill>
            <a:schemeClr val="tx1"/>
          </a:solidFill>
          <a:latin typeface="+mn-lt"/>
        </a:defRPr>
      </a:lvl4pPr>
      <a:lvl5pPr marL="20574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r>
              <a:rPr lang="en-US" smtClean="0"/>
              <a:t>February 3, 2013</a:t>
            </a:r>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5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11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7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990"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31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7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970"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14.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PMO Model</a:t>
            </a:r>
            <a:endParaRPr lang="en-US" dirty="0"/>
          </a:p>
        </p:txBody>
      </p:sp>
      <p:sp>
        <p:nvSpPr>
          <p:cNvPr id="5" name="Subtitle 4"/>
          <p:cNvSpPr>
            <a:spLocks noGrp="1"/>
          </p:cNvSpPr>
          <p:nvPr>
            <p:ph type="subTitle" idx="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fld>
            <a:endParaRPr lang="en-US"/>
          </a:p>
        </p:txBody>
      </p:sp>
      <p:pic>
        <p:nvPicPr>
          <p:cNvPr id="2" name="Picture 1" descr="Garry Roi 200"/>
          <p:cNvPicPr>
            <a:picLocks noChangeAspect="1"/>
          </p:cNvPicPr>
          <p:nvPr/>
        </p:nvPicPr>
        <p:blipFill>
          <a:blip r:embed="rId1"/>
          <a:stretch>
            <a:fillRect/>
          </a:stretch>
        </p:blipFill>
        <p:spPr>
          <a:xfrm>
            <a:off x="6084570" y="3738245"/>
            <a:ext cx="2258695" cy="18072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Roles Identification</a:t>
            </a:r>
            <a:endParaRPr lang="en-US" dirty="0"/>
          </a:p>
        </p:txBody>
      </p:sp>
      <p:sp>
        <p:nvSpPr>
          <p:cNvPr id="4" name="Content Placeholder 5"/>
          <p:cNvSpPr>
            <a:spLocks noGrp="1"/>
          </p:cNvSpPr>
          <p:nvPr>
            <p:ph idx="1"/>
          </p:nvPr>
        </p:nvSpPr>
        <p:spPr>
          <a:xfrm>
            <a:off x="412749" y="1495168"/>
            <a:ext cx="5473300" cy="4684651"/>
          </a:xfrm>
        </p:spPr>
        <p:txBody>
          <a:bodyPr/>
          <a:lstStyle/>
          <a:p>
            <a:r>
              <a:rPr lang="en-US" dirty="0" smtClean="0"/>
              <a:t>Executive program sponsor</a:t>
            </a:r>
            <a:endParaRPr lang="en-US" dirty="0" smtClean="0"/>
          </a:p>
          <a:p>
            <a:r>
              <a:rPr lang="en-US" dirty="0" smtClean="0"/>
              <a:t>Program steering committee</a:t>
            </a:r>
            <a:endParaRPr lang="en-US" dirty="0" smtClean="0"/>
          </a:p>
          <a:p>
            <a:r>
              <a:rPr lang="en-US" dirty="0" smtClean="0"/>
              <a:t>Program manager</a:t>
            </a:r>
            <a:endParaRPr lang="en-US" dirty="0" smtClean="0"/>
          </a:p>
          <a:p>
            <a:r>
              <a:rPr lang="en-US" dirty="0" smtClean="0"/>
              <a:t>Program Core Team (Engineering, Day 0, Day 1, Day 2 representation as applicable to the program)</a:t>
            </a:r>
            <a:endParaRPr lang="en-US" dirty="0"/>
          </a:p>
          <a:p>
            <a:r>
              <a:rPr lang="en-US" dirty="0" smtClean="0"/>
              <a:t>PMO director will</a:t>
            </a:r>
            <a:endParaRPr lang="en-US" dirty="0" smtClean="0"/>
          </a:p>
          <a:p>
            <a:pPr lvl="1"/>
            <a:r>
              <a:rPr lang="en-US" dirty="0"/>
              <a:t>D</a:t>
            </a:r>
            <a:r>
              <a:rPr lang="en-US" dirty="0" smtClean="0"/>
              <a:t>evelop </a:t>
            </a:r>
            <a:r>
              <a:rPr lang="en-US" dirty="0"/>
              <a:t>&amp; maintain methodology and </a:t>
            </a:r>
            <a:r>
              <a:rPr lang="en-US" dirty="0" smtClean="0"/>
              <a:t>standards across programs</a:t>
            </a:r>
            <a:endParaRPr lang="en-US" dirty="0"/>
          </a:p>
          <a:p>
            <a:pPr lvl="1"/>
            <a:r>
              <a:rPr lang="en-US" dirty="0"/>
              <a:t>Provide training &amp; mentoring</a:t>
            </a:r>
            <a:endParaRPr lang="en-US" dirty="0"/>
          </a:p>
          <a:p>
            <a:endParaRPr lang="en-US" dirty="0" smtClean="0"/>
          </a:p>
        </p:txBody>
      </p:sp>
      <p:graphicFrame>
        <p:nvGraphicFramePr>
          <p:cNvPr id="6" name="Diagram 5"/>
          <p:cNvGraphicFramePr/>
          <p:nvPr/>
        </p:nvGraphicFramePr>
        <p:xfrm>
          <a:off x="3670300" y="135890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Management</a:t>
            </a:r>
            <a:endParaRPr lang="en-US" dirty="0"/>
          </a:p>
        </p:txBody>
      </p:sp>
      <p:sp>
        <p:nvSpPr>
          <p:cNvPr id="4" name="Content Placeholder 5"/>
          <p:cNvSpPr>
            <a:spLocks noGrp="1"/>
          </p:cNvSpPr>
          <p:nvPr>
            <p:ph idx="1"/>
          </p:nvPr>
        </p:nvSpPr>
        <p:spPr>
          <a:xfrm>
            <a:off x="412749" y="1495168"/>
            <a:ext cx="4621588" cy="4684651"/>
          </a:xfrm>
        </p:spPr>
        <p:txBody>
          <a:bodyPr>
            <a:normAutofit/>
          </a:bodyPr>
          <a:lstStyle/>
          <a:p>
            <a:r>
              <a:rPr lang="en-US" dirty="0" smtClean="0"/>
              <a:t>Solutions </a:t>
            </a:r>
            <a:r>
              <a:rPr lang="en-US" dirty="0" smtClean="0"/>
              <a:t>Development Process</a:t>
            </a:r>
            <a:endParaRPr lang="en-US" dirty="0" smtClean="0"/>
          </a:p>
          <a:p>
            <a:pPr lvl="1"/>
            <a:r>
              <a:rPr lang="en-US" dirty="0" smtClean="0"/>
              <a:t>Concept Approval Gate (OK </a:t>
            </a:r>
            <a:r>
              <a:rPr lang="en-US" dirty="0"/>
              <a:t>to </a:t>
            </a:r>
            <a:r>
              <a:rPr lang="en-US" dirty="0" smtClean="0"/>
              <a:t>Start)</a:t>
            </a:r>
            <a:endParaRPr lang="en-US" dirty="0"/>
          </a:p>
          <a:p>
            <a:pPr lvl="1"/>
            <a:r>
              <a:rPr lang="en-US" dirty="0" smtClean="0"/>
              <a:t>Requirements Gate(OK </a:t>
            </a:r>
            <a:r>
              <a:rPr lang="en-US" dirty="0"/>
              <a:t>to </a:t>
            </a:r>
            <a:r>
              <a:rPr lang="en-US" dirty="0" smtClean="0"/>
              <a:t>Plan)</a:t>
            </a:r>
            <a:endParaRPr lang="en-US" dirty="0"/>
          </a:p>
          <a:p>
            <a:pPr lvl="1"/>
            <a:r>
              <a:rPr lang="en-US" dirty="0" smtClean="0"/>
              <a:t>Planning Gate (OK </a:t>
            </a:r>
            <a:r>
              <a:rPr lang="en-US" dirty="0"/>
              <a:t>to </a:t>
            </a:r>
            <a:r>
              <a:rPr lang="en-US" dirty="0" smtClean="0"/>
              <a:t>Develop)</a:t>
            </a:r>
            <a:endParaRPr lang="en-US" dirty="0"/>
          </a:p>
          <a:p>
            <a:pPr lvl="1"/>
            <a:r>
              <a:rPr lang="en-US" dirty="0" smtClean="0"/>
              <a:t>Beta Entry Gate(OK </a:t>
            </a:r>
            <a:r>
              <a:rPr lang="en-US" dirty="0"/>
              <a:t>to </a:t>
            </a:r>
            <a:r>
              <a:rPr lang="en-US" dirty="0" smtClean="0"/>
              <a:t>Beta)</a:t>
            </a:r>
            <a:endParaRPr lang="en-US" dirty="0"/>
          </a:p>
          <a:p>
            <a:pPr lvl="1"/>
            <a:r>
              <a:rPr lang="en-US" dirty="0"/>
              <a:t>FCS/GA Ready </a:t>
            </a:r>
            <a:r>
              <a:rPr lang="en-US" dirty="0" smtClean="0"/>
              <a:t>Gate(OK </a:t>
            </a:r>
            <a:r>
              <a:rPr lang="en-US" dirty="0"/>
              <a:t>to </a:t>
            </a:r>
            <a:r>
              <a:rPr lang="en-US" dirty="0" smtClean="0"/>
              <a:t>Launch)</a:t>
            </a:r>
            <a:endParaRPr lang="en-US" dirty="0"/>
          </a:p>
          <a:p>
            <a:pPr lvl="1"/>
            <a:r>
              <a:rPr lang="en-US" dirty="0"/>
              <a:t>EOL Entry </a:t>
            </a:r>
            <a:r>
              <a:rPr lang="en-US" dirty="0" smtClean="0"/>
              <a:t>Gate</a:t>
            </a:r>
            <a:endParaRPr lang="en-US" dirty="0" smtClean="0"/>
          </a:p>
          <a:p>
            <a:r>
              <a:rPr lang="en-US" dirty="0" smtClean="0"/>
              <a:t>Ongoing risk analysis and contingency planning</a:t>
            </a:r>
            <a:endParaRPr lang="en-US" dirty="0" smtClean="0"/>
          </a:p>
          <a:p>
            <a:pPr lvl="1"/>
            <a:r>
              <a:rPr lang="en-US" dirty="0" smtClean="0"/>
              <a:t>What if the project misses the schedule?</a:t>
            </a:r>
            <a:endParaRPr lang="en-US" dirty="0" smtClean="0"/>
          </a:p>
          <a:p>
            <a:pPr lvl="1"/>
            <a:r>
              <a:rPr lang="en-US" dirty="0" smtClean="0"/>
              <a:t>What if the project overspends?</a:t>
            </a:r>
            <a:endParaRPr lang="en-US" dirty="0" smtClean="0"/>
          </a:p>
          <a:p>
            <a:pPr lvl="1"/>
            <a:r>
              <a:rPr lang="en-US" dirty="0" smtClean="0"/>
              <a:t>Etc….</a:t>
            </a:r>
            <a:endParaRPr lang="en-US" dirty="0"/>
          </a:p>
          <a:p>
            <a:pPr algn="ctr"/>
            <a:endParaRPr lang="en-US" sz="800" dirty="0"/>
          </a:p>
        </p:txBody>
      </p:sp>
      <p:graphicFrame>
        <p:nvGraphicFramePr>
          <p:cNvPr id="6" name="Diagram 5"/>
          <p:cNvGraphicFramePr/>
          <p:nvPr/>
        </p:nvGraphicFramePr>
        <p:xfrm>
          <a:off x="3771900" y="139700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Reporting/Monitoring</a:t>
            </a:r>
            <a:endParaRPr lang="en-US" dirty="0"/>
          </a:p>
        </p:txBody>
      </p:sp>
      <p:sp>
        <p:nvSpPr>
          <p:cNvPr id="4" name="Content Placeholder 5"/>
          <p:cNvSpPr>
            <a:spLocks noGrp="1"/>
          </p:cNvSpPr>
          <p:nvPr>
            <p:ph idx="1"/>
          </p:nvPr>
        </p:nvSpPr>
        <p:spPr>
          <a:xfrm>
            <a:off x="412749" y="1495168"/>
            <a:ext cx="5473300" cy="4684651"/>
          </a:xfrm>
        </p:spPr>
        <p:txBody>
          <a:bodyPr/>
          <a:lstStyle/>
          <a:p>
            <a:r>
              <a:rPr lang="en-US" dirty="0" smtClean="0"/>
              <a:t>Reporting</a:t>
            </a:r>
            <a:endParaRPr lang="en-US" dirty="0" smtClean="0"/>
          </a:p>
          <a:p>
            <a:pPr lvl="1"/>
            <a:r>
              <a:rPr lang="en-US" dirty="0" smtClean="0"/>
              <a:t>Projects</a:t>
            </a:r>
            <a:endParaRPr lang="en-US" dirty="0" smtClean="0"/>
          </a:p>
          <a:p>
            <a:pPr lvl="1"/>
            <a:r>
              <a:rPr lang="en-US" dirty="0" smtClean="0"/>
              <a:t>Programs</a:t>
            </a:r>
            <a:endParaRPr lang="en-US" dirty="0" smtClean="0"/>
          </a:p>
          <a:p>
            <a:pPr lvl="1"/>
            <a:r>
              <a:rPr lang="en-US" dirty="0" smtClean="0"/>
              <a:t>Portfolio</a:t>
            </a:r>
            <a:endParaRPr lang="en-US" dirty="0" smtClean="0"/>
          </a:p>
          <a:p>
            <a:pPr lvl="1"/>
            <a:r>
              <a:rPr lang="en-US" dirty="0" smtClean="0"/>
              <a:t>Process</a:t>
            </a:r>
            <a:endParaRPr lang="en-US" dirty="0" smtClean="0"/>
          </a:p>
          <a:p>
            <a:r>
              <a:rPr lang="en-US" dirty="0" smtClean="0"/>
              <a:t>Elements of reporting</a:t>
            </a:r>
            <a:endParaRPr lang="en-US" dirty="0" smtClean="0"/>
          </a:p>
          <a:p>
            <a:pPr lvl="1"/>
            <a:r>
              <a:rPr lang="en-US" dirty="0" smtClean="0"/>
              <a:t>Results</a:t>
            </a:r>
            <a:endParaRPr lang="en-US" dirty="0" smtClean="0"/>
          </a:p>
          <a:p>
            <a:pPr lvl="1"/>
            <a:r>
              <a:rPr lang="en-US" dirty="0" smtClean="0"/>
              <a:t>Schedule and cost</a:t>
            </a:r>
            <a:endParaRPr lang="en-US" dirty="0" smtClean="0"/>
          </a:p>
          <a:p>
            <a:pPr lvl="1"/>
            <a:r>
              <a:rPr lang="en-US" dirty="0" smtClean="0"/>
              <a:t>Issue-resolution</a:t>
            </a:r>
            <a:endParaRPr lang="en-US" dirty="0" smtClean="0"/>
          </a:p>
          <a:p>
            <a:pPr lvl="1"/>
            <a:r>
              <a:rPr lang="en-US" dirty="0" smtClean="0"/>
              <a:t>Stakeholder satisfaction</a:t>
            </a:r>
            <a:endParaRPr lang="en-US" dirty="0" smtClean="0"/>
          </a:p>
        </p:txBody>
      </p:sp>
      <p:graphicFrame>
        <p:nvGraphicFramePr>
          <p:cNvPr id="6" name="Diagram 5"/>
          <p:cNvGraphicFramePr/>
          <p:nvPr/>
        </p:nvGraphicFramePr>
        <p:xfrm>
          <a:off x="3733800" y="139700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srcRect/>
          <a:stretch>
            <a:fillRect/>
          </a:stretch>
        </p:blipFill>
        <p:spPr bwMode="auto">
          <a:xfrm>
            <a:off x="177460" y="1419226"/>
            <a:ext cx="8796673" cy="4810124"/>
          </a:xfrm>
          <a:prstGeom prst="rect">
            <a:avLst/>
          </a:prstGeom>
          <a:noFill/>
          <a:ln w="9525">
            <a:noFill/>
            <a:miter lim="800000"/>
            <a:headEnd/>
            <a:tailEnd/>
          </a:ln>
          <a:effectLst/>
        </p:spPr>
      </p:pic>
      <p:sp>
        <p:nvSpPr>
          <p:cNvPr id="3" name="Title 2"/>
          <p:cNvSpPr txBox="1"/>
          <p:nvPr/>
        </p:nvSpPr>
        <p:spPr>
          <a:xfrm>
            <a:off x="563564" y="595313"/>
            <a:ext cx="8399684" cy="4794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3000" b="0" i="0" u="none" strike="noStrike" kern="0" cap="none" spc="0" normalizeH="0" baseline="0" noProof="0" dirty="0" smtClean="0">
                <a:ln>
                  <a:noFill/>
                </a:ln>
                <a:solidFill>
                  <a:srgbClr val="595959"/>
                </a:solidFill>
                <a:effectLst/>
                <a:uLnTx/>
                <a:uFillTx/>
                <a:latin typeface="+mj-lt"/>
                <a:ea typeface="+mj-ea"/>
                <a:cs typeface="+mj-cs"/>
              </a:rPr>
              <a:t>Prioritization/Decision Analysis Tool</a:t>
            </a:r>
            <a:endParaRPr kumimoji="0" lang="en-US" sz="3000" b="0" i="0" u="none" strike="noStrike" kern="0" cap="none" spc="0" normalizeH="0" baseline="0" noProof="0" dirty="0">
              <a:ln>
                <a:noFill/>
              </a:ln>
              <a:solidFill>
                <a:srgbClr val="595959"/>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89" y="22032"/>
            <a:ext cx="430887" cy="1667492"/>
          </a:xfrm>
          <a:prstGeom prst="rect">
            <a:avLst/>
          </a:prstGeom>
          <a:solidFill>
            <a:srgbClr val="FFFFFF">
              <a:lumMod val="95000"/>
            </a:srgbClr>
          </a:solidFill>
          <a:ln w="19050" cap="rnd">
            <a:solidFill>
              <a:srgbClr val="000000"/>
            </a:solidFill>
          </a:ln>
          <a:effectLst>
            <a:outerShdw blurRad="50800" dist="38100" dir="2700000" algn="tl" rotWithShape="0">
              <a:prstClr val="black">
                <a:alpha val="40000"/>
              </a:prstClr>
            </a:outerShdw>
          </a:effectLst>
        </p:spPr>
        <p:txBody>
          <a:bodyPr vert="vert270" wrap="square" rtlCol="0" anchor="ctr">
            <a:spAutoFit/>
          </a:bodyPr>
          <a:lstStyle/>
          <a:p>
            <a:pPr algn="ctr" fontAlgn="base">
              <a:spcBef>
                <a:spcPct val="0"/>
              </a:spcBef>
              <a:spcAft>
                <a:spcPct val="0"/>
              </a:spcAft>
            </a:pPr>
            <a:r>
              <a:rPr lang="en-US" sz="1600" dirty="0">
                <a:solidFill>
                  <a:srgbClr val="00B0F0"/>
                </a:solidFill>
                <a:cs typeface="Arial" panose="020B0604020202020204" pitchFamily="34" charset="0"/>
              </a:rPr>
              <a:t>&lt;Prgm Phase&gt;</a:t>
            </a:r>
            <a:endParaRPr lang="en-US" sz="1600" dirty="0">
              <a:solidFill>
                <a:srgbClr val="00B0F0"/>
              </a:solidFill>
              <a:cs typeface="Arial" panose="020B0604020202020204" pitchFamily="34" charset="0"/>
            </a:endParaRPr>
          </a:p>
        </p:txBody>
      </p:sp>
      <p:sp>
        <p:nvSpPr>
          <p:cNvPr id="5" name="Title 2"/>
          <p:cNvSpPr>
            <a:spLocks noGrp="1"/>
          </p:cNvSpPr>
          <p:nvPr>
            <p:ph type="title"/>
          </p:nvPr>
        </p:nvSpPr>
        <p:spPr bwMode="gray">
          <a:xfrm>
            <a:off x="497463" y="23255"/>
            <a:ext cx="2686412" cy="593688"/>
          </a:xfrm>
          <a:prstGeom prst="rect">
            <a:avLst/>
          </a:prstGeom>
          <a:solidFill>
            <a:srgbClr val="FFFFFF">
              <a:lumMod val="95000"/>
            </a:srgbClr>
          </a:solidFill>
          <a:ln w="19050">
            <a:solidFill>
              <a:srgbClr val="000000"/>
            </a:solidFill>
          </a:ln>
          <a:effectLst>
            <a:outerShdw blurRad="50800" dist="38100" dir="2700000" algn="tl" rotWithShape="0">
              <a:prstClr val="black">
                <a:alpha val="40000"/>
              </a:prstClr>
            </a:outerShdw>
          </a:effectLst>
        </p:spPr>
        <p:txBody>
          <a:bodyPr lIns="91440" anchor="ctr">
            <a:normAutofit/>
          </a:bodyPr>
          <a:lstStyle/>
          <a:p>
            <a:pPr lvl="0">
              <a:lnSpc>
                <a:spcPct val="100000"/>
              </a:lnSpc>
              <a:spcBef>
                <a:spcPts val="0"/>
              </a:spcBef>
              <a:defRPr/>
            </a:pPr>
            <a:r>
              <a:rPr kumimoji="0" lang="en-US" sz="1600" b="1" i="0" u="none" strike="noStrike" kern="0" cap="none" spc="0" normalizeH="0" baseline="0" noProof="0" dirty="0" smtClean="0">
                <a:ln>
                  <a:noFill/>
                </a:ln>
                <a:solidFill>
                  <a:sysClr val="windowText" lastClr="000000"/>
                </a:solidFill>
                <a:effectLst/>
                <a:uLnTx/>
                <a:uFillTx/>
              </a:rPr>
              <a:t>Program Name:</a:t>
            </a:r>
            <a:br>
              <a:rPr kumimoji="0" lang="en-US" sz="2000" b="0" i="0" u="none" strike="noStrike" kern="0" cap="none" spc="0" normalizeH="0" baseline="0" noProof="0" dirty="0" smtClean="0">
                <a:ln>
                  <a:noFill/>
                </a:ln>
                <a:solidFill>
                  <a:sysClr val="windowText" lastClr="000000"/>
                </a:solidFill>
                <a:effectLst/>
                <a:uLnTx/>
                <a:uFillTx/>
              </a:rPr>
            </a:br>
            <a:r>
              <a:rPr lang="en-US" sz="1600" b="1" dirty="0">
                <a:solidFill>
                  <a:srgbClr val="00B0F0"/>
                </a:solidFill>
              </a:rPr>
              <a:t>&lt;Name&gt;</a:t>
            </a:r>
            <a:endParaRPr kumimoji="0" lang="en-US" sz="1600" b="1" i="0" u="none" strike="noStrike" kern="0" cap="none" spc="0" normalizeH="0" baseline="0" noProof="0" dirty="0">
              <a:ln>
                <a:noFill/>
              </a:ln>
              <a:solidFill>
                <a:srgbClr val="0070C0"/>
              </a:solidFill>
              <a:effectLst/>
              <a:uLnTx/>
              <a:uFillTx/>
            </a:endParaRPr>
          </a:p>
        </p:txBody>
      </p:sp>
      <p:sp>
        <p:nvSpPr>
          <p:cNvPr id="6" name="Title 2"/>
          <p:cNvSpPr txBox="1"/>
          <p:nvPr/>
        </p:nvSpPr>
        <p:spPr bwMode="white">
          <a:xfrm>
            <a:off x="3271886" y="22031"/>
            <a:ext cx="2302658" cy="597740"/>
          </a:xfrm>
          <a:prstGeom prst="rect">
            <a:avLst/>
          </a:prstGeom>
          <a:solidFill>
            <a:srgbClr val="FFFFFF">
              <a:lumMod val="95000"/>
            </a:srgbClr>
          </a:solidFill>
          <a:ln w="19050">
            <a:solidFill>
              <a:srgbClr val="000000"/>
            </a:solidFill>
            <a:miter lim="800000"/>
          </a:ln>
          <a:effectLst>
            <a:outerShdw blurRad="50800" dist="38100" dir="2700000" algn="tl" rotWithShape="0">
              <a:prstClr val="black">
                <a:alpha val="40000"/>
              </a:prstClr>
            </a:outerShdw>
          </a:effectLst>
        </p:spPr>
        <p:txBody>
          <a:bodyPr vert="horz" wrap="square" lIns="91440" tIns="0" rIns="0" bIns="0" numCol="1" anchor="ctr" anchorCtr="0" compatLnSpc="1">
            <a:normAutofit/>
          </a:bodyPr>
          <a:lst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a:lstStyle>
          <a:p>
            <a:pPr lvl="0">
              <a:defRPr/>
            </a:pPr>
            <a:r>
              <a:rPr kumimoji="0" lang="en-US" sz="1600" b="1" i="0" u="none" strike="noStrike" kern="0" cap="none" spc="0" normalizeH="0" baseline="0" noProof="0" dirty="0" smtClean="0">
                <a:ln>
                  <a:noFill/>
                </a:ln>
                <a:solidFill>
                  <a:srgbClr val="595959"/>
                </a:solidFill>
                <a:effectLst/>
                <a:uLnTx/>
                <a:uFillTx/>
                <a:latin typeface="Arial" panose="020B0604020202020204"/>
                <a:ea typeface="+mj-ea"/>
                <a:cs typeface="+mj-cs"/>
              </a:rPr>
              <a:t>Program Manager:</a:t>
            </a:r>
            <a:br>
              <a:rPr kumimoji="0" lang="en-US" sz="2000" b="0" i="0" u="none" strike="noStrike" kern="0" cap="none" spc="0" normalizeH="0" baseline="0" noProof="0" dirty="0" smtClean="0">
                <a:ln>
                  <a:noFill/>
                </a:ln>
                <a:solidFill>
                  <a:srgbClr val="595959"/>
                </a:solidFill>
                <a:effectLst/>
                <a:uLnTx/>
                <a:uFillTx/>
                <a:latin typeface="Arial" panose="020B0604020202020204"/>
                <a:ea typeface="+mj-ea"/>
                <a:cs typeface="+mj-cs"/>
              </a:rPr>
            </a:br>
            <a:r>
              <a:rPr lang="en-US" sz="1600" b="1" dirty="0">
                <a:solidFill>
                  <a:srgbClr val="00B0F0"/>
                </a:solidFill>
              </a:rPr>
              <a:t>&lt;Name&gt;</a:t>
            </a:r>
            <a:endParaRPr kumimoji="0" lang="en-US" sz="1600" b="1" i="0" u="none" strike="noStrike" kern="0" cap="none" spc="0" normalizeH="0" baseline="0" noProof="0" dirty="0">
              <a:ln>
                <a:noFill/>
              </a:ln>
              <a:solidFill>
                <a:srgbClr val="0070C0"/>
              </a:solidFill>
              <a:effectLst/>
              <a:uLnTx/>
              <a:uFillTx/>
              <a:latin typeface="Arial" panose="020B0604020202020204"/>
              <a:ea typeface="+mj-ea"/>
              <a:cs typeface="+mj-cs"/>
            </a:endParaRPr>
          </a:p>
        </p:txBody>
      </p:sp>
      <p:sp>
        <p:nvSpPr>
          <p:cNvPr id="7" name="Title 2"/>
          <p:cNvSpPr txBox="1"/>
          <p:nvPr/>
        </p:nvSpPr>
        <p:spPr bwMode="white">
          <a:xfrm>
            <a:off x="5677288" y="22031"/>
            <a:ext cx="1483685" cy="597740"/>
          </a:xfrm>
          <a:prstGeom prst="rect">
            <a:avLst/>
          </a:prstGeom>
          <a:solidFill>
            <a:srgbClr val="FFFFFF">
              <a:lumMod val="95000"/>
            </a:srgbClr>
          </a:solidFill>
          <a:ln w="19050">
            <a:solidFill>
              <a:srgbClr val="000000"/>
            </a:solidFill>
            <a:miter lim="800000"/>
          </a:ln>
          <a:effectLst>
            <a:outerShdw blurRad="50800" dist="38100" dir="2700000" algn="tl" rotWithShape="0">
              <a:prstClr val="black">
                <a:alpha val="40000"/>
              </a:prstClr>
            </a:outerShdw>
          </a:effectLst>
        </p:spPr>
        <p:txBody>
          <a:bodyPr vert="horz" wrap="square" lIns="91440" tIns="0" rIns="0" bIns="0" numCol="1" anchor="ctr" anchorCtr="0" compatLnSpc="1">
            <a:normAutofit/>
          </a:bodyPr>
          <a:lst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a:lstStyle>
          <a:p>
            <a:pPr lvl="0">
              <a:defRPr/>
            </a:pPr>
            <a:r>
              <a:rPr kumimoji="0" lang="en-US" sz="1600" b="1" i="0" u="none" strike="noStrike" kern="0" cap="none" spc="0" normalizeH="0" baseline="0" noProof="0" dirty="0" smtClean="0">
                <a:ln>
                  <a:noFill/>
                </a:ln>
                <a:solidFill>
                  <a:srgbClr val="595959"/>
                </a:solidFill>
                <a:effectLst/>
                <a:uLnTx/>
                <a:uFillTx/>
                <a:latin typeface="Arial" panose="020B0604020202020204"/>
                <a:ea typeface="+mj-ea"/>
                <a:cs typeface="+mj-cs"/>
              </a:rPr>
              <a:t>Update Date:</a:t>
            </a:r>
            <a:br>
              <a:rPr kumimoji="0" lang="en-US" sz="1800" b="1" i="0" u="none" strike="noStrike" kern="0" cap="none" spc="0" normalizeH="0" baseline="0" noProof="0" dirty="0" smtClean="0">
                <a:ln>
                  <a:noFill/>
                </a:ln>
                <a:solidFill>
                  <a:srgbClr val="595959"/>
                </a:solidFill>
                <a:effectLst/>
                <a:uLnTx/>
                <a:uFillTx/>
                <a:latin typeface="Arial" panose="020B0604020202020204"/>
                <a:ea typeface="+mj-ea"/>
                <a:cs typeface="+mj-cs"/>
              </a:rPr>
            </a:br>
            <a:r>
              <a:rPr lang="en-US" sz="1600" b="1" dirty="0" smtClean="0">
                <a:solidFill>
                  <a:srgbClr val="00B0F0"/>
                </a:solidFill>
              </a:rPr>
              <a:t>&lt;Date&gt;</a:t>
            </a:r>
            <a:endParaRPr kumimoji="0" lang="en-US" sz="1600" b="1" i="0" u="none" strike="noStrike" kern="0" cap="none" spc="0" normalizeH="0" baseline="0" noProof="0" dirty="0">
              <a:ln>
                <a:noFill/>
              </a:ln>
              <a:solidFill>
                <a:srgbClr val="0070C0"/>
              </a:solidFill>
              <a:effectLst/>
              <a:uLnTx/>
              <a:uFillTx/>
              <a:latin typeface="Arial" panose="020B0604020202020204"/>
              <a:ea typeface="+mj-ea"/>
              <a:cs typeface="+mj-cs"/>
            </a:endParaRPr>
          </a:p>
        </p:txBody>
      </p:sp>
      <p:graphicFrame>
        <p:nvGraphicFramePr>
          <p:cNvPr id="8" name="Table 7"/>
          <p:cNvGraphicFramePr>
            <a:graphicFrameLocks noGrp="1"/>
          </p:cNvGraphicFramePr>
          <p:nvPr/>
        </p:nvGraphicFramePr>
        <p:xfrm>
          <a:off x="7249107" y="22034"/>
          <a:ext cx="1817783" cy="597740"/>
        </p:xfrm>
        <a:graphic>
          <a:graphicData uri="http://schemas.openxmlformats.org/drawingml/2006/table">
            <a:tbl>
              <a:tblPr>
                <a:effectLst>
                  <a:outerShdw blurRad="50800" dist="38100" dir="2700000" algn="tl" rotWithShape="0">
                    <a:prstClr val="black">
                      <a:alpha val="40000"/>
                    </a:prstClr>
                  </a:outerShdw>
                </a:effectLst>
              </a:tblPr>
              <a:tblGrid>
                <a:gridCol w="787983"/>
                <a:gridCol w="385343"/>
                <a:gridCol w="326767"/>
                <a:gridCol w="317690"/>
              </a:tblGrid>
              <a:tr h="59774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ct val="0"/>
                        </a:spcBef>
                        <a:spcAft>
                          <a:spcPct val="0"/>
                        </a:spcAft>
                        <a:buClrTx/>
                        <a:buSzTx/>
                        <a:buFontTx/>
                        <a:buNone/>
                      </a:pPr>
                      <a:r>
                        <a:rPr lang="en-US" altLang="zh-CN" sz="1600" b="1" kern="1200" dirty="0" smtClean="0">
                          <a:solidFill>
                            <a:srgbClr val="595959"/>
                          </a:solidFill>
                          <a:latin typeface="+mj-lt"/>
                          <a:ea typeface="+mj-ea"/>
                          <a:cs typeface="+mj-cs"/>
                        </a:rPr>
                        <a:t>Status</a:t>
                      </a:r>
                      <a:endParaRPr lang="en-US" altLang="zh-CN" sz="1600" b="1" kern="1200" dirty="0" smtClean="0">
                        <a:solidFill>
                          <a:srgbClr val="595959"/>
                        </a:solidFill>
                        <a:latin typeface="+mj-lt"/>
                        <a:ea typeface="+mj-ea"/>
                        <a:cs typeface="+mj-cs"/>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ct val="0"/>
                        </a:spcBef>
                        <a:spcAft>
                          <a:spcPct val="0"/>
                        </a:spcAft>
                        <a:buClrTx/>
                        <a:buSzTx/>
                        <a:buFontTx/>
                        <a:buNone/>
                      </a:pPr>
                      <a:endParaRPr kumimoji="0" lang="en-US" altLang="zh-CN" sz="1600" b="0" i="0" u="none" strike="noStrike" cap="none" normalizeH="0" baseline="0" dirty="0" smtClean="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ct val="0"/>
                        </a:spcBef>
                        <a:spcAft>
                          <a:spcPct val="0"/>
                        </a:spcAft>
                        <a:buClrTx/>
                        <a:buSzTx/>
                        <a:buFontTx/>
                        <a:buNone/>
                        <a:defRPr/>
                      </a:pPr>
                      <a:r>
                        <a:rPr kumimoji="0" lang="en-US" altLang="zh-CN" sz="1600" b="0" i="0" u="none" strike="noStrike" cap="none" normalizeH="0" baseline="0" dirty="0" smtClean="0">
                          <a:ln>
                            <a:noFill/>
                          </a:ln>
                          <a:solidFill>
                            <a:schemeClr val="tx1"/>
                          </a:solidFill>
                          <a:effectLst/>
                          <a:latin typeface="Wingdings" panose="05000000000000000000" pitchFamily="2" charset="2"/>
                          <a:ea typeface="SimSun" panose="02010600030101010101" pitchFamily="2" charset="-122"/>
                          <a:cs typeface="Arial" panose="020B0604020202020204" pitchFamily="34" charset="0"/>
                          <a:sym typeface="Wingdings" panose="05000000000000000000" pitchFamily="2" charset="2"/>
                        </a:rPr>
                        <a:t></a:t>
                      </a:r>
                      <a:endParaRPr kumimoji="0" lang="en-US" altLang="zh-CN" sz="1600" b="0" i="0" u="none" strike="noStrike" cap="none" normalizeH="0" baseline="0" dirty="0" smtClean="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0" marR="0" lvl="0" indent="0" algn="ctr" defTabSz="914400" rtl="0" eaLnBrk="1" fontAlgn="b" latinLnBrk="0" hangingPunct="1">
                        <a:lnSpc>
                          <a:spcPct val="100000"/>
                        </a:lnSpc>
                        <a:spcBef>
                          <a:spcPct val="0"/>
                        </a:spcBef>
                        <a:spcAft>
                          <a:spcPct val="0"/>
                        </a:spcAft>
                        <a:buClrTx/>
                        <a:buSzTx/>
                        <a:buFontTx/>
                        <a:buNone/>
                      </a:pPr>
                      <a:endParaRPr kumimoji="0" lang="en-US" altLang="zh-CN" sz="1600" b="0" i="0" u="none" strike="noStrike" cap="none" normalizeH="0" baseline="0" dirty="0" smtClean="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ct val="0"/>
                        </a:spcBef>
                        <a:spcAft>
                          <a:spcPct val="0"/>
                        </a:spcAft>
                        <a:buClrTx/>
                        <a:buSzTx/>
                        <a:buFontTx/>
                        <a:buNone/>
                      </a:pPr>
                      <a:endParaRPr kumimoji="0" lang="en-US" altLang="zh-CN" sz="1600" b="0" i="0" u="none" strike="noStrike" cap="none" normalizeH="0" baseline="0" dirty="0" smtClean="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sp>
        <p:nvSpPr>
          <p:cNvPr id="9" name="TextBox 8"/>
          <p:cNvSpPr txBox="1"/>
          <p:nvPr/>
        </p:nvSpPr>
        <p:spPr>
          <a:xfrm>
            <a:off x="508335" y="1012416"/>
            <a:ext cx="8571123" cy="677108"/>
          </a:xfrm>
          <a:prstGeom prst="rect">
            <a:avLst/>
          </a:prstGeom>
          <a:solidFill>
            <a:srgbClr val="FFFFFF">
              <a:lumMod val="95000"/>
            </a:srgbClr>
          </a:solidFill>
          <a:ln w="19050" cap="rnd">
            <a:solidFill>
              <a:srgbClr val="000000"/>
            </a:solidFill>
          </a:ln>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kumimoji="0" lang="en-US" sz="1400" b="1" i="0" u="none" strike="noStrike" kern="0" cap="none" spc="0" normalizeH="0" baseline="0" noProof="0" dirty="0" smtClean="0">
                <a:ln>
                  <a:noFill/>
                </a:ln>
                <a:solidFill>
                  <a:srgbClr val="737775">
                    <a:lumMod val="75000"/>
                  </a:srgbClr>
                </a:solidFill>
                <a:effectLst/>
                <a:uLnTx/>
                <a:uFillTx/>
                <a:cs typeface="Arial" panose="020B0604020202020204" pitchFamily="34" charset="0"/>
              </a:rPr>
              <a:t>Status Summary: </a:t>
            </a:r>
            <a:r>
              <a:rPr lang="en-US" sz="1200" b="1" dirty="0">
                <a:solidFill>
                  <a:srgbClr val="00B0F0"/>
                </a:solidFill>
                <a:cs typeface="Arial" panose="020B0604020202020204" pitchFamily="34" charset="0"/>
              </a:rPr>
              <a:t>&lt;1-2 sentence narrative on program status highlights</a:t>
            </a:r>
            <a:r>
              <a:rPr lang="en-US" sz="1200" b="1" dirty="0" smtClean="0">
                <a:solidFill>
                  <a:srgbClr val="00B0F0"/>
                </a:solidFill>
                <a:cs typeface="Arial" panose="020B0604020202020204" pitchFamily="34" charset="0"/>
              </a:rPr>
              <a:t>&gt;</a:t>
            </a:r>
            <a:endParaRPr lang="en-US" sz="1200" b="1" dirty="0" smtClean="0">
              <a:solidFill>
                <a:srgbClr val="00B0F0"/>
              </a:solidFill>
              <a:cs typeface="Arial" panose="020B0604020202020204" pitchFamily="34" charset="0"/>
            </a:endParaRPr>
          </a:p>
          <a:p>
            <a:pPr fontAlgn="base">
              <a:spcBef>
                <a:spcPct val="0"/>
              </a:spcBef>
              <a:spcAft>
                <a:spcPct val="0"/>
              </a:spcAft>
            </a:pPr>
            <a:endParaRPr lang="en-US" sz="1200" b="1" dirty="0">
              <a:solidFill>
                <a:srgbClr val="00B0F0"/>
              </a:solidFill>
              <a:cs typeface="Arial" panose="020B0604020202020204" pitchFamily="34" charset="0"/>
            </a:endParaRPr>
          </a:p>
          <a:p>
            <a:pPr fontAlgn="base">
              <a:spcBef>
                <a:spcPct val="0"/>
              </a:spcBef>
              <a:spcAft>
                <a:spcPct val="0"/>
              </a:spcAft>
            </a:pPr>
            <a:endParaRPr lang="en-US" sz="1200" b="1" dirty="0">
              <a:solidFill>
                <a:srgbClr val="00B0F0"/>
              </a:solidFill>
              <a:cs typeface="Arial" panose="020B0604020202020204" pitchFamily="34" charset="0"/>
            </a:endParaRPr>
          </a:p>
        </p:txBody>
      </p:sp>
      <p:graphicFrame>
        <p:nvGraphicFramePr>
          <p:cNvPr id="10" name="Table 9"/>
          <p:cNvGraphicFramePr>
            <a:graphicFrameLocks noGrp="1"/>
          </p:cNvGraphicFramePr>
          <p:nvPr/>
        </p:nvGraphicFramePr>
        <p:xfrm>
          <a:off x="3645575" y="3495693"/>
          <a:ext cx="4772638" cy="1783080"/>
        </p:xfrm>
        <a:graphic>
          <a:graphicData uri="http://schemas.openxmlformats.org/drawingml/2006/table">
            <a:tbl>
              <a:tblPr firstRow="1" bandRow="1"/>
              <a:tblGrid>
                <a:gridCol w="3145994"/>
                <a:gridCol w="1626644"/>
              </a:tblGrid>
              <a:tr h="266429">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solidFill>
                            <a:srgbClr val="FFFFFF"/>
                          </a:solidFill>
                        </a:rPr>
                        <a:t>Key Milestones</a:t>
                      </a:r>
                      <a:endParaRPr lang="en-US" sz="1200" dirty="0" smtClean="0">
                        <a:solidFill>
                          <a:srgbClr val="FFFFFF"/>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Date</a:t>
                      </a:r>
                      <a:endParaRPr lang="en-US" sz="1200" dirty="0">
                        <a:solidFill>
                          <a:srgbClr val="FFFFFF"/>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Concept Gate</a:t>
                      </a:r>
                      <a:endParaRPr kumimoji="0" lang="en-US" sz="10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Skipped</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000" dirty="0" smtClean="0">
                          <a:solidFill>
                            <a:schemeClr val="accent1"/>
                          </a:solidFill>
                        </a:rPr>
                        <a:t>Requirements “OK to Plan” Gate</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Target 9/30</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0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Services/Engineering Commit “OK to Develop” Gate</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TBD</a:t>
                      </a:r>
                      <a:endParaRPr kumimoji="0" lang="en-US" sz="9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OK to Beta Gate</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TBD</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000" dirty="0" smtClean="0">
                          <a:solidFill>
                            <a:schemeClr val="accent1"/>
                          </a:solidFill>
                        </a:rPr>
                        <a:t>OK to Launch Gate</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TBD</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Global Availability</a:t>
                      </a:r>
                      <a:endParaRPr kumimoji="0" lang="en-US" sz="10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TBD</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bl>
          </a:graphicData>
        </a:graphic>
      </p:graphicFrame>
      <p:sp>
        <p:nvSpPr>
          <p:cNvPr id="13" name="TextBox 12"/>
          <p:cNvSpPr txBox="1"/>
          <p:nvPr/>
        </p:nvSpPr>
        <p:spPr>
          <a:xfrm>
            <a:off x="508335" y="656952"/>
            <a:ext cx="8571123" cy="307777"/>
          </a:xfrm>
          <a:prstGeom prst="rect">
            <a:avLst/>
          </a:prstGeom>
          <a:solidFill>
            <a:srgbClr val="FFFFFF">
              <a:lumMod val="95000"/>
            </a:srgbClr>
          </a:solidFill>
          <a:ln w="19050" cap="rnd">
            <a:solidFill>
              <a:srgbClr val="000000"/>
            </a:solidFill>
          </a:ln>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kumimoji="0" lang="en-US" sz="1400" b="1" i="0" u="none" strike="noStrike" kern="0" cap="none" spc="0" normalizeH="0" baseline="0" noProof="0" dirty="0" smtClean="0">
                <a:ln>
                  <a:noFill/>
                </a:ln>
                <a:solidFill>
                  <a:srgbClr val="737775">
                    <a:lumMod val="75000"/>
                  </a:srgbClr>
                </a:solidFill>
                <a:effectLst/>
                <a:uLnTx/>
                <a:uFillTx/>
                <a:cs typeface="Arial" panose="020B0604020202020204" pitchFamily="34" charset="0"/>
              </a:rPr>
              <a:t>Program Objective: </a:t>
            </a:r>
            <a:r>
              <a:rPr lang="en-US" sz="1200" b="1" dirty="0">
                <a:solidFill>
                  <a:srgbClr val="00B0F0"/>
                </a:solidFill>
                <a:cs typeface="Arial" panose="020B0604020202020204" pitchFamily="34" charset="0"/>
              </a:rPr>
              <a:t>&lt;GM improvement, grow business, retain customers, etc.&gt;</a:t>
            </a:r>
            <a:endParaRPr lang="en-US" sz="1200" b="1" dirty="0">
              <a:solidFill>
                <a:srgbClr val="00B0F0"/>
              </a:solidFill>
              <a:cs typeface="Arial" panose="020B0604020202020204" pitchFamily="34" charset="0"/>
            </a:endParaRPr>
          </a:p>
        </p:txBody>
      </p:sp>
      <p:graphicFrame>
        <p:nvGraphicFramePr>
          <p:cNvPr id="14" name="Table 13"/>
          <p:cNvGraphicFramePr>
            <a:graphicFrameLocks noGrp="1"/>
          </p:cNvGraphicFramePr>
          <p:nvPr/>
        </p:nvGraphicFramePr>
        <p:xfrm>
          <a:off x="55093" y="1812774"/>
          <a:ext cx="9011797" cy="1597020"/>
        </p:xfrm>
        <a:graphic>
          <a:graphicData uri="http://schemas.openxmlformats.org/drawingml/2006/table">
            <a:tbl>
              <a:tblPr firstRow="1" bandRow="1"/>
              <a:tblGrid>
                <a:gridCol w="968722"/>
                <a:gridCol w="4313116"/>
                <a:gridCol w="2711694"/>
                <a:gridCol w="1018265"/>
              </a:tblGrid>
              <a:tr h="26794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Category</a:t>
                      </a:r>
                      <a:endParaRPr lang="en-US" sz="1200" dirty="0">
                        <a:solidFill>
                          <a:srgbClr val="FFFFFF"/>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Issue/Risk/Critical</a:t>
                      </a:r>
                      <a:r>
                        <a:rPr lang="en-US" sz="1200" baseline="0" dirty="0" smtClean="0">
                          <a:solidFill>
                            <a:srgbClr val="FFFFFF"/>
                          </a:solidFill>
                        </a:rPr>
                        <a:t> </a:t>
                      </a:r>
                      <a:r>
                        <a:rPr lang="en-US" sz="1200" dirty="0" smtClean="0">
                          <a:solidFill>
                            <a:srgbClr val="FFFFFF"/>
                          </a:solidFill>
                        </a:rPr>
                        <a:t>Dependencies</a:t>
                      </a:r>
                      <a:endParaRPr lang="en-US" sz="1200" dirty="0">
                        <a:solidFill>
                          <a:srgbClr val="FFFFFF"/>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Mitigation</a:t>
                      </a:r>
                      <a:r>
                        <a:rPr lang="en-US" sz="1200" baseline="0" dirty="0" smtClean="0">
                          <a:solidFill>
                            <a:srgbClr val="FFFFFF"/>
                          </a:solidFill>
                        </a:rPr>
                        <a:t> Plan</a:t>
                      </a:r>
                      <a:endParaRPr lang="en-US" sz="1200" dirty="0">
                        <a:solidFill>
                          <a:srgbClr val="FFFFFF"/>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Status</a:t>
                      </a:r>
                      <a:endParaRPr lang="en-US" sz="1200" dirty="0">
                        <a:solidFill>
                          <a:srgbClr val="FFFFFF"/>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r>
              <a:tr h="387030">
                <a:tc>
                  <a:txBody>
                    <a:bodyPr/>
                    <a:lstStyle/>
                    <a:p>
                      <a:r>
                        <a:rPr lang="en-US" sz="1000" dirty="0" smtClean="0">
                          <a:solidFill>
                            <a:srgbClr val="00B0F0"/>
                          </a:solidFill>
                        </a:rPr>
                        <a:t>&lt;Resource, schedule,</a:t>
                      </a:r>
                      <a:r>
                        <a:rPr lang="en-US" sz="1000" baseline="0" dirty="0" smtClean="0">
                          <a:solidFill>
                            <a:srgbClr val="00B0F0"/>
                          </a:solidFill>
                        </a:rPr>
                        <a:t> …&gt;</a:t>
                      </a:r>
                      <a:endParaRPr lang="en-US" sz="1000" dirty="0">
                        <a:solidFill>
                          <a:srgbClr val="00B0F0"/>
                        </a:solidFill>
                      </a:endParaRPr>
                    </a:p>
                  </a:txBody>
                  <a:tcPr>
                    <a:lnL w="12700" cmpd="sng">
                      <a:solidFill>
                        <a:srgbClr val="000000"/>
                      </a:solid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lang="en-US" sz="1000" kern="1200" dirty="0" smtClean="0">
                        <a:solidFill>
                          <a:schemeClr val="accent1"/>
                        </a:solidFill>
                        <a:latin typeface="+mn-lt"/>
                        <a:ea typeface="+mn-ea"/>
                        <a:cs typeface="+mn-cs"/>
                      </a:endParaRPr>
                    </a:p>
                  </a:txBody>
                  <a:tcPr>
                    <a:lnL>
                      <a:no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000" kern="1200" dirty="0" smtClean="0">
                        <a:solidFill>
                          <a:schemeClr val="accent1"/>
                        </a:solidFill>
                        <a:latin typeface="+mn-lt"/>
                        <a:ea typeface="+mn-ea"/>
                        <a:cs typeface="+mn-cs"/>
                      </a:endParaRPr>
                    </a:p>
                  </a:txBody>
                  <a:tcPr>
                    <a:lnL>
                      <a:no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000" dirty="0" smtClean="0">
                          <a:solidFill>
                            <a:srgbClr val="00B0F0"/>
                          </a:solidFill>
                        </a:rPr>
                        <a:t>&lt;IP or</a:t>
                      </a:r>
                      <a:r>
                        <a:rPr lang="en-US" sz="1000" baseline="0" dirty="0" smtClean="0">
                          <a:solidFill>
                            <a:srgbClr val="00B0F0"/>
                          </a:solidFill>
                        </a:rPr>
                        <a:t> Need Help, yellow or red&gt;</a:t>
                      </a:r>
                      <a:endParaRPr lang="en-US" sz="1000" dirty="0" smtClean="0">
                        <a:solidFill>
                          <a:srgbClr val="00B0F0"/>
                        </a:solidFill>
                      </a:endParaRPr>
                    </a:p>
                  </a:txBody>
                  <a:tcPr>
                    <a:lnL>
                      <a:no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87030">
                <a:tc>
                  <a:txBody>
                    <a:bodyPr/>
                    <a:lstStyle/>
                    <a:p>
                      <a:endParaRPr lang="en-US" sz="1000" dirty="0">
                        <a:solidFill>
                          <a:schemeClr val="accent1"/>
                        </a:solidFill>
                      </a:endParaRPr>
                    </a:p>
                  </a:txBody>
                  <a:tcPr>
                    <a:lnL w="12700" cmpd="sng">
                      <a:solidFill>
                        <a:srgbClr val="000000"/>
                      </a:solid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lang="en-US" sz="1000" dirty="0" smtClean="0">
                        <a:solidFill>
                          <a:schemeClr val="accent1"/>
                        </a:solidFill>
                      </a:endParaRPr>
                    </a:p>
                  </a:txBody>
                  <a:tcPr>
                    <a:lnL>
                      <a:no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ko-KR" sz="1000" b="0" i="0" u="none" strike="noStrike" cap="none" normalizeH="0" baseline="0" dirty="0" smtClean="0">
                        <a:ln>
                          <a:noFill/>
                        </a:ln>
                        <a:solidFill>
                          <a:schemeClr val="accent1"/>
                        </a:solidFill>
                        <a:effectLst/>
                        <a:latin typeface="Arial" panose="020B0604020202020204" pitchFamily="34" charset="0"/>
                        <a:ea typeface="Gulim" panose="020B0600000101010101" pitchFamily="34" charset="-127"/>
                        <a:cs typeface="Times New Roman" panose="02020603050405020304" pitchFamily="18" charset="0"/>
                      </a:endParaRPr>
                    </a:p>
                  </a:txBody>
                  <a:tcPr>
                    <a:lnL>
                      <a:no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endParaRPr lang="en-US" sz="1000" kern="1200" dirty="0">
                        <a:solidFill>
                          <a:schemeClr val="accent1"/>
                        </a:solidFill>
                        <a:latin typeface="+mn-lt"/>
                        <a:ea typeface="+mn-ea"/>
                        <a:cs typeface="+mn-cs"/>
                      </a:endParaRPr>
                    </a:p>
                  </a:txBody>
                  <a:tcPr>
                    <a:lnL>
                      <a:no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8703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lang="en-US" sz="1000" dirty="0" smtClean="0">
                        <a:solidFill>
                          <a:schemeClr val="accent1"/>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ko-KR" sz="1000" b="0" i="0" u="none" strike="noStrike" cap="none" normalizeH="0" baseline="0" dirty="0" smtClean="0">
                        <a:ln>
                          <a:noFill/>
                        </a:ln>
                        <a:solidFill>
                          <a:schemeClr val="accent1"/>
                        </a:solidFill>
                        <a:effectLst/>
                        <a:latin typeface="Arial" panose="020B0604020202020204" pitchFamily="34" charset="0"/>
                        <a:ea typeface="Gulim" panose="020B0600000101010101" pitchFamily="34" charset="-127"/>
                        <a:cs typeface="Times New Roman" panose="02020603050405020304" pitchFamily="18" charset="0"/>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kern="1200" dirty="0">
                        <a:solidFill>
                          <a:schemeClr val="accent1"/>
                        </a:solidFill>
                        <a:latin typeface="+mn-lt"/>
                        <a:ea typeface="+mn-ea"/>
                        <a:cs typeface="+mn-cs"/>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00"/>
                    </a:solidFill>
                  </a:tcPr>
                </a:tc>
              </a:tr>
            </a:tbl>
          </a:graphicData>
        </a:graphic>
      </p:graphicFrame>
      <p:graphicFrame>
        <p:nvGraphicFramePr>
          <p:cNvPr id="15" name="Table 14"/>
          <p:cNvGraphicFramePr>
            <a:graphicFrameLocks noGrp="1"/>
          </p:cNvGraphicFramePr>
          <p:nvPr/>
        </p:nvGraphicFramePr>
        <p:xfrm>
          <a:off x="55093" y="3498465"/>
          <a:ext cx="3471868" cy="1780308"/>
        </p:xfrm>
        <a:graphic>
          <a:graphicData uri="http://schemas.openxmlformats.org/drawingml/2006/table">
            <a:tbl>
              <a:tblPr firstRow="1" bandRow="1"/>
              <a:tblGrid>
                <a:gridCol w="2245125"/>
                <a:gridCol w="1226743"/>
              </a:tblGrid>
              <a:tr h="284017">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b="1" kern="1200" dirty="0" smtClean="0">
                          <a:solidFill>
                            <a:srgbClr val="FFFFFF"/>
                          </a:solidFill>
                          <a:latin typeface="+mn-lt"/>
                          <a:ea typeface="+mn-ea"/>
                          <a:cs typeface="+mn-cs"/>
                        </a:rPr>
                        <a:t>Core Components</a:t>
                      </a:r>
                      <a:endParaRPr lang="en-US" sz="1400" b="1" kern="1200" dirty="0">
                        <a:solidFill>
                          <a:srgbClr val="FFFFFF"/>
                        </a:solidFill>
                        <a:latin typeface="+mn-lt"/>
                        <a:ea typeface="+mn-ea"/>
                        <a:cs typeface="+mn-cs"/>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b="1" kern="1200" dirty="0" smtClean="0">
                          <a:solidFill>
                            <a:srgbClr val="FFFFFF"/>
                          </a:solidFill>
                          <a:latin typeface="+mn-lt"/>
                          <a:ea typeface="+mn-ea"/>
                          <a:cs typeface="+mn-cs"/>
                        </a:rPr>
                        <a:t>Status</a:t>
                      </a:r>
                      <a:endParaRPr lang="en-US" sz="1400" b="1" kern="1200" dirty="0">
                        <a:solidFill>
                          <a:srgbClr val="FFFFFF"/>
                        </a:solidFill>
                        <a:latin typeface="+mn-lt"/>
                        <a:ea typeface="+mn-ea"/>
                        <a:cs typeface="+mn-cs"/>
                      </a:endParaRPr>
                    </a:p>
                  </a:txBody>
                  <a:tcPr>
                    <a:lnL>
                      <a:no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r>
              <a:tr h="3671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Engineering</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dirty="0">
                        <a:solidFill>
                          <a:schemeClr val="accent1"/>
                        </a:solidFill>
                      </a:endParaRPr>
                    </a:p>
                  </a:txBody>
                  <a:tcPr>
                    <a:lnL>
                      <a:no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407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Day 0</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dirty="0">
                        <a:solidFill>
                          <a:schemeClr val="accent1"/>
                        </a:solidFill>
                      </a:endParaRPr>
                    </a:p>
                  </a:txBody>
                  <a:tcPr>
                    <a:lnL>
                      <a:no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36021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Day 1</a:t>
                      </a:r>
                      <a:endParaRPr lang="en-US" sz="1000" dirty="0">
                        <a:solidFill>
                          <a:schemeClr val="accent1"/>
                        </a:solidFill>
                      </a:endParaRPr>
                    </a:p>
                  </a:txBody>
                  <a:tcPr>
                    <a:lnL w="12700" cmpd="sng">
                      <a:solidFill>
                        <a:srgbClr val="000000"/>
                      </a:solid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dirty="0">
                        <a:solidFill>
                          <a:schemeClr val="accent1"/>
                        </a:solidFill>
                      </a:endParaRPr>
                    </a:p>
                  </a:txBody>
                  <a:tcPr>
                    <a:lnL>
                      <a:no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4072">
                <a:tc>
                  <a:txBody>
                    <a:bodyPr/>
                    <a:lstStyle/>
                    <a:p>
                      <a:r>
                        <a:rPr lang="en-US" sz="1000" dirty="0" smtClean="0">
                          <a:solidFill>
                            <a:schemeClr val="accent1"/>
                          </a:solidFill>
                        </a:rPr>
                        <a:t>Day 2</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endParaRPr lang="en-US" sz="1000" dirty="0">
                        <a:solidFill>
                          <a:schemeClr val="accent1"/>
                        </a:solidFill>
                      </a:endParaRPr>
                    </a:p>
                  </a:txBody>
                  <a:tcPr>
                    <a:lnL>
                      <a:no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solidFill>
                      <a:srgbClr val="FFFF00"/>
                    </a:solidFill>
                  </a:tcPr>
                </a:tc>
              </a:tr>
            </a:tbl>
          </a:graphicData>
        </a:graphic>
      </p:graphicFrame>
      <p:graphicFrame>
        <p:nvGraphicFramePr>
          <p:cNvPr id="20" name="Table 19"/>
          <p:cNvGraphicFramePr>
            <a:graphicFrameLocks noGrp="1"/>
          </p:cNvGraphicFramePr>
          <p:nvPr/>
        </p:nvGraphicFramePr>
        <p:xfrm>
          <a:off x="55093" y="5381625"/>
          <a:ext cx="3478682" cy="1181260"/>
        </p:xfrm>
        <a:graphic>
          <a:graphicData uri="http://schemas.openxmlformats.org/drawingml/2006/table">
            <a:tbl>
              <a:tblPr firstRow="1" bandRow="1"/>
              <a:tblGrid>
                <a:gridCol w="1090673"/>
                <a:gridCol w="2388009"/>
              </a:tblGrid>
              <a:tr h="23040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smtClean="0">
                          <a:solidFill>
                            <a:schemeClr val="accent1"/>
                          </a:solidFill>
                        </a:rPr>
                        <a:t>Schedule</a:t>
                      </a:r>
                      <a:endParaRPr lang="en-US" sz="14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smtClean="0"/>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r>
              <a:tr h="26889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Status</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solidFill>
                            <a:srgbClr val="00B0F0"/>
                          </a:solidFill>
                        </a:rPr>
                        <a:t>&lt;On track or Delayed&gt;</a:t>
                      </a:r>
                      <a:endParaRPr lang="en-US" sz="1200" dirty="0" smtClean="0">
                        <a:solidFill>
                          <a:srgbClr val="00B0F0"/>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r>
              <a:tr h="30107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 Complete</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solidFill>
                            <a:srgbClr val="00B0F0"/>
                          </a:solidFill>
                        </a:rPr>
                        <a:t>&lt;Percent complete&gt;</a:t>
                      </a:r>
                      <a:endParaRPr lang="en-US" sz="1200" dirty="0" smtClean="0">
                        <a:solidFill>
                          <a:srgbClr val="00B0F0"/>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r>
              <a:tr h="30107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Critical Path</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solidFill>
                            <a:srgbClr val="00B0F0"/>
                          </a:solidFill>
                        </a:rPr>
                        <a:t>&lt;Critical path</a:t>
                      </a:r>
                      <a:r>
                        <a:rPr lang="en-US" sz="1200" baseline="0" dirty="0" smtClean="0">
                          <a:solidFill>
                            <a:srgbClr val="00B0F0"/>
                          </a:solidFill>
                        </a:rPr>
                        <a:t> task&gt;</a:t>
                      </a:r>
                      <a:endParaRPr lang="en-US" sz="1200" dirty="0" smtClean="0">
                        <a:solidFill>
                          <a:srgbClr val="00B0F0"/>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r>
            </a:tbl>
          </a:graphicData>
        </a:graphic>
      </p:graphicFrame>
      <p:graphicFrame>
        <p:nvGraphicFramePr>
          <p:cNvPr id="22" name="Table 21"/>
          <p:cNvGraphicFramePr>
            <a:graphicFrameLocks noGrp="1"/>
          </p:cNvGraphicFramePr>
          <p:nvPr/>
        </p:nvGraphicFramePr>
        <p:xfrm>
          <a:off x="3645575" y="5398665"/>
          <a:ext cx="3150462" cy="1205110"/>
        </p:xfrm>
        <a:graphic>
          <a:graphicData uri="http://schemas.openxmlformats.org/drawingml/2006/table">
            <a:tbl>
              <a:tblPr firstRow="1" bandRow="1"/>
              <a:tblGrid>
                <a:gridCol w="1072505"/>
                <a:gridCol w="1039187"/>
                <a:gridCol w="1038770"/>
              </a:tblGrid>
              <a:tr h="32865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smtClean="0">
                          <a:solidFill>
                            <a:srgbClr val="FFFFFF"/>
                          </a:solidFill>
                        </a:rPr>
                        <a:t>Period</a:t>
                      </a:r>
                      <a:endParaRPr lang="en-US" sz="1400" dirty="0">
                        <a:solidFill>
                          <a:srgbClr val="FFFFFF"/>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smtClean="0">
                          <a:solidFill>
                            <a:srgbClr val="FFFFFF"/>
                          </a:solidFill>
                        </a:rPr>
                        <a:t>Budget</a:t>
                      </a:r>
                      <a:endParaRPr lang="en-US" sz="1400" dirty="0">
                        <a:solidFill>
                          <a:srgbClr val="FFFFFF"/>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smtClean="0">
                          <a:solidFill>
                            <a:srgbClr val="FFFFFF"/>
                          </a:solidFill>
                        </a:rPr>
                        <a:t>Actuals</a:t>
                      </a:r>
                      <a:endParaRPr lang="en-US" sz="1400" dirty="0">
                        <a:solidFill>
                          <a:srgbClr val="FFFFFF"/>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r>
              <a:tr h="26889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Current QTR</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r>
              <a:tr h="30107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Next QTR</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r>
              <a:tr h="30107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Next Half</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r>
            </a:tbl>
          </a:graphicData>
        </a:graphic>
      </p:graphicFrame>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925"/>
            <a:ext cx="8229600" cy="639762"/>
          </a:xfrm>
        </p:spPr>
        <p:txBody>
          <a:bodyPr/>
          <a:lstStyle/>
          <a:p>
            <a:endParaRPr lang="en-US" dirty="0"/>
          </a:p>
        </p:txBody>
      </p:sp>
      <p:sp>
        <p:nvSpPr>
          <p:cNvPr id="10" name="TextBox 9"/>
          <p:cNvSpPr txBox="1"/>
          <p:nvPr/>
        </p:nvSpPr>
        <p:spPr>
          <a:xfrm>
            <a:off x="398213" y="5971250"/>
            <a:ext cx="8310594" cy="523220"/>
          </a:xfrm>
          <a:prstGeom prst="rect">
            <a:avLst/>
          </a:prstGeom>
          <a:noFill/>
        </p:spPr>
        <p:txBody>
          <a:bodyPr wrap="square" rtlCol="0">
            <a:spAutoFit/>
          </a:bodyPr>
          <a:lstStyle/>
          <a:p>
            <a:pPr fontAlgn="base">
              <a:spcBef>
                <a:spcPct val="0"/>
              </a:spcBef>
              <a:spcAft>
                <a:spcPct val="0"/>
              </a:spcAft>
            </a:pPr>
            <a:r>
              <a:rPr lang="en-US" sz="1400" dirty="0" smtClean="0">
                <a:solidFill>
                  <a:srgbClr val="000000"/>
                </a:solidFill>
                <a:cs typeface="Arial" panose="020B0604020202020204" pitchFamily="34" charset="0"/>
              </a:rPr>
              <a:t>* Defined as ultimately </a:t>
            </a:r>
            <a:r>
              <a:rPr lang="en-US" sz="1400" dirty="0">
                <a:solidFill>
                  <a:srgbClr val="000000"/>
                </a:solidFill>
                <a:cs typeface="Arial" panose="020B0604020202020204" pitchFamily="34" charset="0"/>
              </a:rPr>
              <a:t>accountable for the correct and thorough completion of the deliverable or task, and the one to whom </a:t>
            </a:r>
            <a:r>
              <a:rPr lang="en-US" sz="1400" dirty="0" smtClean="0">
                <a:solidFill>
                  <a:srgbClr val="000000"/>
                </a:solidFill>
                <a:cs typeface="Arial" panose="020B0604020202020204" pitchFamily="34" charset="0"/>
              </a:rPr>
              <a:t>Responsible(s)</a:t>
            </a:r>
            <a:r>
              <a:rPr lang="en-US" sz="1400" dirty="0">
                <a:solidFill>
                  <a:srgbClr val="000000"/>
                </a:solidFill>
                <a:cs typeface="Arial" panose="020B0604020202020204" pitchFamily="34" charset="0"/>
              </a:rPr>
              <a:t> is </a:t>
            </a:r>
            <a:r>
              <a:rPr lang="en-US" sz="1400" dirty="0" smtClean="0">
                <a:solidFill>
                  <a:srgbClr val="000000"/>
                </a:solidFill>
                <a:cs typeface="Arial" panose="020B0604020202020204" pitchFamily="34" charset="0"/>
              </a:rPr>
              <a:t>accountable</a:t>
            </a:r>
            <a:endParaRPr lang="en-US" sz="1400" dirty="0" smtClean="0">
              <a:solidFill>
                <a:srgbClr val="000000"/>
              </a:solidFill>
              <a:cs typeface="Arial" panose="020B0604020202020204" pitchFamily="34" charset="0"/>
            </a:endParaRPr>
          </a:p>
        </p:txBody>
      </p:sp>
      <p:graphicFrame>
        <p:nvGraphicFramePr>
          <p:cNvPr id="11" name="Table 10"/>
          <p:cNvGraphicFramePr>
            <a:graphicFrameLocks noGrp="1"/>
          </p:cNvGraphicFramePr>
          <p:nvPr/>
        </p:nvGraphicFramePr>
        <p:xfrm>
          <a:off x="334536" y="981491"/>
          <a:ext cx="8281640" cy="4682856"/>
        </p:xfrm>
        <a:graphic>
          <a:graphicData uri="http://schemas.openxmlformats.org/drawingml/2006/table">
            <a:tbl>
              <a:tblPr firstRow="1" bandRow="1"/>
              <a:tblGrid>
                <a:gridCol w="2272401"/>
                <a:gridCol w="6009239"/>
              </a:tblGrid>
              <a:tr h="491049">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r>
                        <a:rPr lang="en-US" dirty="0" smtClean="0">
                          <a:solidFill>
                            <a:srgbClr val="FFFFFF"/>
                          </a:solidFill>
                        </a:rPr>
                        <a:t>Role</a:t>
                      </a:r>
                      <a:endParaRPr lang="en-US" dirty="0">
                        <a:solidFill>
                          <a:srgbClr val="FFFFFF"/>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solidFill>
                      <a:srgbClr val="780000"/>
                    </a:solidFill>
                  </a:tcP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r>
                        <a:rPr lang="en-US" dirty="0" smtClean="0">
                          <a:solidFill>
                            <a:srgbClr val="FFFFFF"/>
                          </a:solidFill>
                        </a:rPr>
                        <a:t>Accountability*</a:t>
                      </a:r>
                      <a:endParaRPr lang="en-US" dirty="0">
                        <a:solidFill>
                          <a:srgbClr val="FFFFFF"/>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solidFill>
                      <a:srgbClr val="780000"/>
                    </a:solidFill>
                  </a:tcPr>
                </a:tc>
              </a:tr>
              <a:tr h="108284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Solution Program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indent="-285750">
                        <a:buFont typeface="Arial" panose="020B0604020202020204" pitchFamily="34" charset="0"/>
                        <a:buChar char="•"/>
                      </a:pPr>
                      <a:r>
                        <a:rPr lang="en-US" sz="1200" dirty="0" smtClean="0">
                          <a:solidFill>
                            <a:schemeClr val="accent1"/>
                          </a:solidFill>
                        </a:rPr>
                        <a:t>Delivery</a:t>
                      </a:r>
                      <a:r>
                        <a:rPr lang="en-US" sz="1200" baseline="0" dirty="0" smtClean="0">
                          <a:solidFill>
                            <a:schemeClr val="accent1"/>
                          </a:solidFill>
                        </a:rPr>
                        <a:t> of the program requirements as per the SRD</a:t>
                      </a:r>
                      <a:endParaRPr lang="en-US" sz="1200" baseline="0" dirty="0" smtClean="0">
                        <a:solidFill>
                          <a:schemeClr val="accent1"/>
                        </a:solidFill>
                      </a:endParaRPr>
                    </a:p>
                    <a:p>
                      <a:pPr marL="285750" indent="-285750">
                        <a:buFont typeface="Arial" panose="020B0604020202020204" pitchFamily="34" charset="0"/>
                        <a:buChar char="•"/>
                      </a:pPr>
                      <a:r>
                        <a:rPr lang="en-US" sz="1200" baseline="0" dirty="0" smtClean="0">
                          <a:solidFill>
                            <a:schemeClr val="accent1"/>
                          </a:solidFill>
                        </a:rPr>
                        <a:t>Overall program management covering every aspect of the SRD and including the master project plan, schedule, budget, risks register, communications, legal, financial</a:t>
                      </a:r>
                      <a:endParaRPr lang="en-US" sz="1200" baseline="0" dirty="0" smtClean="0">
                        <a:solidFill>
                          <a:schemeClr val="accent1"/>
                        </a:solidFill>
                      </a:endParaRPr>
                    </a:p>
                    <a:p>
                      <a:pPr marL="285750" indent="-285750">
                        <a:buFont typeface="Arial" panose="020B0604020202020204" pitchFamily="34" charset="0"/>
                        <a:buChar char="•"/>
                      </a:pPr>
                      <a:r>
                        <a:rPr lang="en-US" sz="1200" baseline="0" dirty="0" smtClean="0">
                          <a:solidFill>
                            <a:schemeClr val="accent1"/>
                          </a:solidFill>
                        </a:rPr>
                        <a:t>Gate reviews, core team, reporting, issue escalations</a:t>
                      </a:r>
                      <a:endParaRPr lang="en-US" sz="1200" baseline="0" dirty="0" smtClean="0">
                        <a:solidFill>
                          <a:schemeClr val="accent1"/>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r h="49104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Engineering Project</a:t>
                      </a:r>
                      <a:r>
                        <a:rPr lang="en-US" sz="1200" baseline="0" dirty="0" smtClean="0">
                          <a:solidFill>
                            <a:schemeClr val="accent1"/>
                          </a:solidFill>
                        </a:rPr>
                        <a:t>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Delivery of the Engineering requirements as per the SRD</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Engineering</a:t>
                      </a:r>
                      <a:r>
                        <a:rPr lang="en-US" sz="1200" kern="1200" baseline="0" dirty="0" smtClean="0">
                          <a:solidFill>
                            <a:schemeClr val="accent1"/>
                          </a:solidFill>
                        </a:rPr>
                        <a:t> readiness and readiness reporting</a:t>
                      </a:r>
                      <a:endParaRPr lang="en-US" sz="12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baseline="0" dirty="0" smtClean="0">
                          <a:solidFill>
                            <a:schemeClr val="accent1"/>
                          </a:solidFill>
                        </a:rPr>
                        <a:t>TRD</a:t>
                      </a:r>
                      <a:endParaRPr lang="en-US" sz="1200" kern="1200" dirty="0" smtClean="0">
                        <a:solidFill>
                          <a:schemeClr val="accent1"/>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r h="49104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Day 0 Project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Delivery of the Day 0</a:t>
                      </a:r>
                      <a:r>
                        <a:rPr lang="en-US" sz="1200" kern="1200" baseline="0" dirty="0" smtClean="0">
                          <a:solidFill>
                            <a:schemeClr val="accent1"/>
                          </a:solidFill>
                        </a:rPr>
                        <a:t> </a:t>
                      </a:r>
                      <a:r>
                        <a:rPr lang="en-US" sz="1200" kern="1200" dirty="0" smtClean="0">
                          <a:solidFill>
                            <a:schemeClr val="accent1"/>
                          </a:solidFill>
                        </a:rPr>
                        <a:t>requirements as per the SRD</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baseline="0" dirty="0" smtClean="0">
                          <a:solidFill>
                            <a:schemeClr val="accent1"/>
                          </a:solidFill>
                        </a:rPr>
                        <a:t>Day 0 readiness and readiness reporting</a:t>
                      </a:r>
                      <a:endParaRPr lang="en-US" sz="12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baseline="0" dirty="0" smtClean="0">
                          <a:solidFill>
                            <a:schemeClr val="accent1"/>
                          </a:solidFill>
                        </a:rPr>
                        <a:t>Consultant on Day 1 Handoff Process</a:t>
                      </a:r>
                      <a:endParaRPr lang="en-US" sz="1200" kern="1200" dirty="0" smtClean="0">
                        <a:solidFill>
                          <a:schemeClr val="accent1"/>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r h="69181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Day 1 Project</a:t>
                      </a:r>
                      <a:r>
                        <a:rPr lang="en-US" sz="1200" baseline="0" dirty="0" smtClean="0">
                          <a:solidFill>
                            <a:schemeClr val="accent1"/>
                          </a:solidFill>
                        </a:rPr>
                        <a:t>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Day 0 Handoff process</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Delivery of the Day 1 requirements as per the SRD</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Day 1 readiness and readiness reporting</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Consultant</a:t>
                      </a:r>
                      <a:r>
                        <a:rPr lang="en-US" sz="1200" kern="1200" baseline="0" dirty="0" smtClean="0">
                          <a:solidFill>
                            <a:schemeClr val="accent1"/>
                          </a:solidFill>
                        </a:rPr>
                        <a:t> on Day 2 Handoff process</a:t>
                      </a:r>
                      <a:endParaRPr lang="en-US" sz="12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baseline="0" dirty="0" smtClean="0">
                          <a:solidFill>
                            <a:schemeClr val="accent1"/>
                          </a:solidFill>
                        </a:rPr>
                        <a:t>SDR</a:t>
                      </a:r>
                      <a:endParaRPr lang="en-US" sz="1200" kern="1200" dirty="0" smtClean="0">
                        <a:solidFill>
                          <a:schemeClr val="accent1"/>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r h="49104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Day</a:t>
                      </a:r>
                      <a:r>
                        <a:rPr lang="en-US" sz="1200" baseline="0" dirty="0" smtClean="0">
                          <a:solidFill>
                            <a:schemeClr val="accent1"/>
                          </a:solidFill>
                        </a:rPr>
                        <a:t> 2 Project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Day 1 Handoff Process</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Delivery of the Day 2 requirements as per the SRD</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Day 2 readiness and readiness reporting</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latin typeface="+mn-lt"/>
                          <a:ea typeface="+mn-ea"/>
                          <a:cs typeface="+mn-cs"/>
                        </a:rPr>
                        <a:t>SDR</a:t>
                      </a:r>
                      <a:endParaRPr lang="en-US" sz="1200" kern="1200" dirty="0" smtClean="0">
                        <a:solidFill>
                          <a:schemeClr val="accent1"/>
                        </a:solidFill>
                        <a:latin typeface="+mn-lt"/>
                        <a:ea typeface="+mn-ea"/>
                        <a:cs typeface="+mn-cs"/>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12" name="Title 2"/>
          <p:cNvSpPr txBox="1"/>
          <p:nvPr/>
        </p:nvSpPr>
        <p:spPr bwMode="gray">
          <a:xfrm>
            <a:off x="541262" y="267083"/>
            <a:ext cx="8399684" cy="47942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200" kern="1200">
                <a:solidFill>
                  <a:schemeClr val="tx2"/>
                </a:solidFill>
                <a:latin typeface="Arial" panose="020B0604020202020204" pitchFamily="34" charset="0"/>
                <a:ea typeface="+mj-ea"/>
                <a:cs typeface="Arial" panose="020B0604020202020204" pitchFamily="34" charset="0"/>
              </a:defRPr>
            </a:lvl1pPr>
          </a:lstStyle>
          <a:p>
            <a:r>
              <a:rPr lang="en-US" sz="2400" dirty="0" smtClean="0"/>
              <a:t>Services Solution Program Management Responsibilities</a:t>
            </a:r>
            <a:endParaRPr lang="en-US" sz="2400" dirty="0"/>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30712" y="5419488"/>
            <a:ext cx="6854283" cy="738664"/>
          </a:xfrm>
          <a:prstGeom prst="rect">
            <a:avLst/>
          </a:prstGeom>
          <a:noFill/>
        </p:spPr>
        <p:txBody>
          <a:bodyPr wrap="square" rtlCol="0">
            <a:spAutoFit/>
          </a:bodyPr>
          <a:lstStyle/>
          <a:p>
            <a:pPr fontAlgn="base">
              <a:spcBef>
                <a:spcPct val="0"/>
              </a:spcBef>
              <a:spcAft>
                <a:spcPct val="0"/>
              </a:spcAft>
            </a:pPr>
            <a:r>
              <a:rPr lang="en-US" sz="1400" dirty="0" smtClean="0">
                <a:solidFill>
                  <a:srgbClr val="000000"/>
                </a:solidFill>
                <a:cs typeface="Arial" panose="020B0604020202020204" pitchFamily="34" charset="0"/>
              </a:rPr>
              <a:t>* Defined as ultimately </a:t>
            </a:r>
            <a:r>
              <a:rPr lang="en-US" sz="1400" dirty="0">
                <a:solidFill>
                  <a:srgbClr val="000000"/>
                </a:solidFill>
                <a:cs typeface="Arial" panose="020B0604020202020204" pitchFamily="34" charset="0"/>
              </a:rPr>
              <a:t>accountable for the correct and thorough completion of the deliverable or task, and the one to whom </a:t>
            </a:r>
            <a:r>
              <a:rPr lang="en-US" sz="1400" dirty="0" smtClean="0">
                <a:solidFill>
                  <a:srgbClr val="000000"/>
                </a:solidFill>
                <a:cs typeface="Arial" panose="020B0604020202020204" pitchFamily="34" charset="0"/>
              </a:rPr>
              <a:t>Responsible(s)</a:t>
            </a:r>
            <a:r>
              <a:rPr lang="en-US" sz="1400" dirty="0">
                <a:solidFill>
                  <a:srgbClr val="000000"/>
                </a:solidFill>
                <a:cs typeface="Arial" panose="020B0604020202020204" pitchFamily="34" charset="0"/>
              </a:rPr>
              <a:t> is </a:t>
            </a:r>
            <a:r>
              <a:rPr lang="en-US" sz="1400" dirty="0" smtClean="0">
                <a:solidFill>
                  <a:srgbClr val="000000"/>
                </a:solidFill>
                <a:cs typeface="Arial" panose="020B0604020202020204" pitchFamily="34" charset="0"/>
              </a:rPr>
              <a:t>accountable</a:t>
            </a:r>
            <a:endParaRPr lang="en-US" sz="1400" dirty="0" smtClean="0">
              <a:solidFill>
                <a:srgbClr val="000000"/>
              </a:solidFill>
              <a:cs typeface="Arial" panose="020B0604020202020204" pitchFamily="34" charset="0"/>
            </a:endParaRPr>
          </a:p>
          <a:p>
            <a:pPr fontAlgn="base">
              <a:spcBef>
                <a:spcPct val="0"/>
              </a:spcBef>
              <a:spcAft>
                <a:spcPct val="0"/>
              </a:spcAft>
            </a:pPr>
            <a:r>
              <a:rPr lang="en-US" sz="1400" dirty="0" smtClean="0">
                <a:solidFill>
                  <a:srgbClr val="000000"/>
                </a:solidFill>
                <a:cs typeface="Arial" panose="020B0604020202020204" pitchFamily="34" charset="0"/>
              </a:rPr>
              <a:t>  </a:t>
            </a:r>
            <a:endParaRPr lang="en-US" sz="1400" dirty="0">
              <a:solidFill>
                <a:srgbClr val="000000"/>
              </a:solidFill>
              <a:cs typeface="Arial" panose="020B0604020202020204" pitchFamily="34" charset="0"/>
            </a:endParaRPr>
          </a:p>
        </p:txBody>
      </p:sp>
      <p:graphicFrame>
        <p:nvGraphicFramePr>
          <p:cNvPr id="7" name="Table 6"/>
          <p:cNvGraphicFramePr>
            <a:graphicFrameLocks noGrp="1"/>
          </p:cNvGraphicFramePr>
          <p:nvPr/>
        </p:nvGraphicFramePr>
        <p:xfrm>
          <a:off x="349404" y="1285492"/>
          <a:ext cx="8281640" cy="3856711"/>
        </p:xfrm>
        <a:graphic>
          <a:graphicData uri="http://schemas.openxmlformats.org/drawingml/2006/table">
            <a:tbl>
              <a:tblPr firstRow="1" bandRow="1"/>
              <a:tblGrid>
                <a:gridCol w="2272401"/>
                <a:gridCol w="6009239"/>
              </a:tblGrid>
              <a:tr h="491049">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smtClean="0">
                          <a:solidFill>
                            <a:srgbClr val="FFFFFF"/>
                          </a:solidFill>
                        </a:rPr>
                        <a:t>Role</a:t>
                      </a:r>
                      <a:endParaRPr lang="en-US" dirty="0">
                        <a:solidFill>
                          <a:srgbClr val="FFFFFF"/>
                        </a:solidFill>
                      </a:endParaRP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smtClean="0">
                          <a:solidFill>
                            <a:srgbClr val="FFFFFF"/>
                          </a:solidFill>
                        </a:rPr>
                        <a:t>Accountability*</a:t>
                      </a:r>
                      <a:endParaRPr lang="en-US" dirty="0">
                        <a:solidFill>
                          <a:srgbClr val="FFFFFF"/>
                        </a:solidFill>
                      </a:endParaRP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000000"/>
                    </a:solidFill>
                  </a:tcPr>
                </a:tc>
              </a:tr>
              <a:tr h="1210805">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r>
                        <a:rPr lang="en-US" dirty="0" smtClean="0">
                          <a:solidFill>
                            <a:schemeClr val="accent1"/>
                          </a:solidFill>
                        </a:rPr>
                        <a:t>Solution PM</a:t>
                      </a:r>
                      <a:endParaRPr lang="en-US" dirty="0">
                        <a:solidFill>
                          <a:schemeClr val="accent1"/>
                        </a:solidFill>
                      </a:endParaRP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pPr marL="285750" indent="-285750">
                        <a:buFont typeface="Arial" panose="020B0604020202020204" pitchFamily="34" charset="0"/>
                        <a:buChar char="•"/>
                      </a:pPr>
                      <a:r>
                        <a:rPr lang="en-US" sz="1400" dirty="0" smtClean="0">
                          <a:solidFill>
                            <a:schemeClr val="accent1"/>
                          </a:solidFill>
                        </a:rPr>
                        <a:t>Delivery</a:t>
                      </a:r>
                      <a:r>
                        <a:rPr lang="en-US" sz="1400" baseline="0" dirty="0" smtClean="0">
                          <a:solidFill>
                            <a:schemeClr val="accent1"/>
                          </a:solidFill>
                        </a:rPr>
                        <a:t> of the program requirements as per the SRD</a:t>
                      </a:r>
                      <a:endParaRPr lang="en-US" sz="1400" baseline="0" dirty="0" smtClean="0">
                        <a:solidFill>
                          <a:schemeClr val="accent1"/>
                        </a:solidFill>
                      </a:endParaRPr>
                    </a:p>
                    <a:p>
                      <a:pPr marL="285750" indent="-285750">
                        <a:buFont typeface="Arial" panose="020B0604020202020204" pitchFamily="34" charset="0"/>
                        <a:buChar char="•"/>
                      </a:pPr>
                      <a:r>
                        <a:rPr lang="en-US" sz="1400" baseline="0" dirty="0" smtClean="0">
                          <a:solidFill>
                            <a:schemeClr val="accent1"/>
                          </a:solidFill>
                        </a:rPr>
                        <a:t>Overall program management covering every aspect of the SRD and including the master project plan, schedule, budget, risks register, communications, legal, financial</a:t>
                      </a:r>
                      <a:endParaRPr lang="en-US" sz="1400" baseline="0" dirty="0" smtClean="0">
                        <a:solidFill>
                          <a:schemeClr val="accent1"/>
                        </a:solidFill>
                      </a:endParaRPr>
                    </a:p>
                    <a:p>
                      <a:pPr marL="285750" indent="-285750">
                        <a:buFont typeface="Arial" panose="020B0604020202020204" pitchFamily="34" charset="0"/>
                        <a:buChar char="•"/>
                      </a:pPr>
                      <a:r>
                        <a:rPr lang="en-US" sz="1400" baseline="0" dirty="0" smtClean="0">
                          <a:solidFill>
                            <a:schemeClr val="accent1"/>
                          </a:solidFill>
                        </a:rPr>
                        <a:t>Gate reviews, core team, reporting, issue escalations</a:t>
                      </a:r>
                      <a:endParaRPr lang="en-US" sz="1400" baseline="0" dirty="0" smtClean="0">
                        <a:solidFill>
                          <a:schemeClr val="accent1"/>
                        </a:solidFill>
                      </a:endParaRP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000000">
                        <a:tint val="40000"/>
                      </a:srgbClr>
                    </a:solidFill>
                  </a:tcPr>
                </a:tc>
              </a:tr>
              <a:tr h="491049">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r>
                        <a:rPr lang="en-US" dirty="0" smtClean="0">
                          <a:solidFill>
                            <a:schemeClr val="accent1"/>
                          </a:solidFill>
                        </a:rPr>
                        <a:t>Day 0 PM</a:t>
                      </a:r>
                      <a:endParaRPr lang="en-US" dirty="0">
                        <a:solidFill>
                          <a:schemeClr val="accent1"/>
                        </a:solidFill>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rPr>
                        <a:t>Delivery of the Day 0</a:t>
                      </a:r>
                      <a:r>
                        <a:rPr lang="en-US" sz="1400" kern="1200" baseline="0" dirty="0" smtClean="0">
                          <a:solidFill>
                            <a:schemeClr val="accent1"/>
                          </a:solidFill>
                        </a:rPr>
                        <a:t> </a:t>
                      </a:r>
                      <a:r>
                        <a:rPr lang="en-US" sz="1400" kern="1200" dirty="0" smtClean="0">
                          <a:solidFill>
                            <a:schemeClr val="accent1"/>
                          </a:solidFill>
                        </a:rPr>
                        <a:t>requirements as per the SRD</a:t>
                      </a:r>
                      <a:endParaRPr lang="en-US" sz="14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rPr>
                        <a:t>Documentation program</a:t>
                      </a:r>
                      <a:r>
                        <a:rPr lang="en-US" sz="1400" kern="1200" baseline="0" dirty="0" smtClean="0">
                          <a:solidFill>
                            <a:schemeClr val="accent1"/>
                          </a:solidFill>
                        </a:rPr>
                        <a:t> management</a:t>
                      </a:r>
                      <a:endParaRPr lang="en-US" sz="14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baseline="0" dirty="0" smtClean="0">
                          <a:solidFill>
                            <a:schemeClr val="accent1"/>
                          </a:solidFill>
                        </a:rPr>
                        <a:t>Training program management</a:t>
                      </a:r>
                      <a:endParaRPr lang="en-US" sz="14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baseline="0" dirty="0" smtClean="0">
                          <a:solidFill>
                            <a:schemeClr val="accent1"/>
                          </a:solidFill>
                        </a:rPr>
                        <a:t>Day 0 readiness and readiness reporting</a:t>
                      </a:r>
                      <a:endParaRPr lang="en-US" sz="1400" kern="1200" dirty="0" smtClean="0">
                        <a:solidFill>
                          <a:schemeClr val="accent1"/>
                        </a:solidFill>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r>
              <a:tr h="691817">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r>
                        <a:rPr lang="en-US" dirty="0" smtClean="0">
                          <a:solidFill>
                            <a:schemeClr val="accent1"/>
                          </a:solidFill>
                        </a:rPr>
                        <a:t>Day 1 PM</a:t>
                      </a:r>
                      <a:endParaRPr lang="en-US" dirty="0">
                        <a:solidFill>
                          <a:schemeClr val="accent1"/>
                        </a:solidFill>
                      </a:endParaRPr>
                    </a:p>
                  </a:txBody>
                  <a:tcPr>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latin typeface="+mn-lt"/>
                          <a:ea typeface="+mn-ea"/>
                          <a:cs typeface="+mn-cs"/>
                        </a:rPr>
                        <a:t>Delivery of the Day 1 requirements as per the SRD</a:t>
                      </a:r>
                      <a:endParaRPr lang="en-US" sz="1400" kern="1200" dirty="0" smtClean="0">
                        <a:solidFill>
                          <a:schemeClr val="accent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latin typeface="+mn-lt"/>
                          <a:ea typeface="+mn-ea"/>
                          <a:cs typeface="+mn-cs"/>
                        </a:rPr>
                        <a:t>Day 1 readiness and readiness reporting</a:t>
                      </a:r>
                      <a:endParaRPr lang="en-US" sz="1400" kern="1200" dirty="0" smtClean="0">
                        <a:solidFill>
                          <a:schemeClr val="accent1"/>
                        </a:solidFill>
                        <a:latin typeface="+mn-lt"/>
                        <a:ea typeface="+mn-ea"/>
                        <a:cs typeface="+mn-cs"/>
                      </a:endParaRPr>
                    </a:p>
                  </a:txBody>
                  <a:tcPr>
                    <a:lnL>
                      <a:noFill/>
                    </a:lnL>
                    <a:lnR>
                      <a:noFill/>
                    </a:lnR>
                    <a:lnT>
                      <a:noFill/>
                    </a:lnT>
                    <a:lnB>
                      <a:noFill/>
                    </a:lnB>
                    <a:lnTlToBr w="12700" cmpd="sng">
                      <a:noFill/>
                      <a:prstDash val="solid"/>
                    </a:lnTlToBr>
                    <a:lnBlToTr w="12700" cmpd="sng">
                      <a:noFill/>
                      <a:prstDash val="solid"/>
                    </a:lnBlToTr>
                    <a:solidFill>
                      <a:srgbClr val="000000">
                        <a:tint val="40000"/>
                      </a:srgbClr>
                    </a:solidFill>
                  </a:tcPr>
                </a:tc>
              </a:tr>
              <a:tr h="491049">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r>
                        <a:rPr lang="en-US" dirty="0" smtClean="0">
                          <a:solidFill>
                            <a:schemeClr val="accent1"/>
                          </a:solidFill>
                        </a:rPr>
                        <a:t>Day</a:t>
                      </a:r>
                      <a:r>
                        <a:rPr lang="en-US" baseline="0" dirty="0" smtClean="0">
                          <a:solidFill>
                            <a:schemeClr val="accent1"/>
                          </a:solidFill>
                        </a:rPr>
                        <a:t> 2 PM</a:t>
                      </a:r>
                      <a:endParaRPr lang="en-US" dirty="0">
                        <a:solidFill>
                          <a:schemeClr val="accent1"/>
                        </a:solidFill>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latin typeface="+mn-lt"/>
                          <a:ea typeface="+mn-ea"/>
                          <a:cs typeface="+mn-cs"/>
                        </a:rPr>
                        <a:t>Delivery of the Day 2 requirements as per the SRD</a:t>
                      </a:r>
                      <a:endParaRPr lang="en-US" sz="1400" kern="1200" dirty="0" smtClean="0">
                        <a:solidFill>
                          <a:schemeClr val="accent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latin typeface="+mn-lt"/>
                          <a:ea typeface="+mn-ea"/>
                          <a:cs typeface="+mn-cs"/>
                        </a:rPr>
                        <a:t>Day 2 readiness and readiness reporting</a:t>
                      </a:r>
                      <a:endParaRPr lang="en-US" sz="1400" kern="1200" dirty="0" smtClean="0">
                        <a:solidFill>
                          <a:schemeClr val="accent1"/>
                        </a:solidFill>
                        <a:latin typeface="+mn-lt"/>
                        <a:ea typeface="+mn-ea"/>
                        <a:cs typeface="+mn-cs"/>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r>
            </a:tbl>
          </a:graphicData>
        </a:graphic>
      </p:graphicFrame>
      <p:sp>
        <p:nvSpPr>
          <p:cNvPr id="8" name="Title 2"/>
          <p:cNvSpPr>
            <a:spLocks noGrp="1"/>
          </p:cNvSpPr>
          <p:nvPr>
            <p:ph type="title"/>
          </p:nvPr>
        </p:nvSpPr>
        <p:spPr/>
        <p:txBody>
          <a:bodyPr>
            <a:normAutofit/>
          </a:bodyPr>
          <a:lstStyle/>
          <a:p>
            <a:r>
              <a:rPr lang="en-US" dirty="0" smtClean="0"/>
              <a:t>Program </a:t>
            </a:r>
            <a:r>
              <a:rPr lang="en-US" dirty="0" smtClean="0"/>
              <a:t>Management RACI</a:t>
            </a:r>
            <a:endParaRPr lang="en-US" dirty="0"/>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Objectives</a:t>
            </a:r>
            <a:endParaRPr lang="en-US" dirty="0"/>
          </a:p>
        </p:txBody>
      </p:sp>
      <p:sp>
        <p:nvSpPr>
          <p:cNvPr id="7" name="Rectangle 6"/>
          <p:cNvSpPr/>
          <p:nvPr/>
        </p:nvSpPr>
        <p:spPr>
          <a:xfrm>
            <a:off x="457200" y="1185322"/>
            <a:ext cx="8524875" cy="3554819"/>
          </a:xfrm>
          <a:prstGeom prst="rect">
            <a:avLst/>
          </a:prstGeom>
        </p:spPr>
        <p:txBody>
          <a:bodyPr wrap="square">
            <a:spAutoFit/>
          </a:bodyPr>
          <a:lstStyle/>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Make progress and performance visible to the management team</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Focus on metrics that show if a project is achieving expected results</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Show predicted-v-actual to highlight variance </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Fact-based where possible</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Reduce manually intensive reporting as much as possible</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Primarily focus on results, secondarily on activities</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Keep reports simple, short, and sweet</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Align to a report template</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Consistent availability from a reliable source identifying trends</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Cover </a:t>
            </a:r>
            <a:r>
              <a:rPr kumimoji="0" lang="en-US" b="0" i="0" u="sng" strike="noStrike" kern="0" cap="none" spc="0" normalizeH="0" baseline="0" noProof="0" dirty="0" smtClean="0">
                <a:ln>
                  <a:noFill/>
                </a:ln>
                <a:solidFill>
                  <a:srgbClr val="000000">
                    <a:lumMod val="65000"/>
                    <a:lumOff val="35000"/>
                  </a:srgbClr>
                </a:solidFill>
                <a:effectLst/>
                <a:uLnTx/>
                <a:uFillTx/>
              </a:rPr>
              <a:t>results</a:t>
            </a:r>
            <a:r>
              <a:rPr kumimoji="0" lang="en-US" b="0" i="0" u="none" strike="noStrike" kern="0" cap="none" spc="0" normalizeH="0" baseline="0" noProof="0" dirty="0" smtClean="0">
                <a:ln>
                  <a:noFill/>
                </a:ln>
                <a:solidFill>
                  <a:srgbClr val="000000">
                    <a:lumMod val="65000"/>
                    <a:lumOff val="35000"/>
                  </a:srgbClr>
                </a:solidFill>
                <a:effectLst/>
                <a:uLnTx/>
                <a:uFillTx/>
              </a:rPr>
              <a:t>, </a:t>
            </a:r>
            <a:r>
              <a:rPr kumimoji="0" lang="en-US" b="0" i="0" u="sng" strike="noStrike" kern="0" cap="none" spc="0" normalizeH="0" baseline="0" noProof="0" dirty="0" smtClean="0">
                <a:ln>
                  <a:noFill/>
                </a:ln>
                <a:solidFill>
                  <a:srgbClr val="000000">
                    <a:lumMod val="65000"/>
                    <a:lumOff val="35000"/>
                  </a:srgbClr>
                </a:solidFill>
                <a:effectLst/>
                <a:uLnTx/>
                <a:uFillTx/>
              </a:rPr>
              <a:t>cost</a:t>
            </a:r>
            <a:r>
              <a:rPr kumimoji="0" lang="en-US" b="0" i="0" u="none" strike="noStrike" kern="0" cap="none" spc="0" normalizeH="0" baseline="0" noProof="0" dirty="0" smtClean="0">
                <a:ln>
                  <a:noFill/>
                </a:ln>
                <a:solidFill>
                  <a:srgbClr val="000000">
                    <a:lumMod val="65000"/>
                    <a:lumOff val="35000"/>
                  </a:srgbClr>
                </a:solidFill>
                <a:effectLst/>
                <a:uLnTx/>
                <a:uFillTx/>
              </a:rPr>
              <a:t>, </a:t>
            </a:r>
            <a:r>
              <a:rPr kumimoji="0" lang="en-US" b="0" i="0" u="sng" strike="noStrike" kern="0" cap="none" spc="0" normalizeH="0" baseline="0" noProof="0" dirty="0" smtClean="0">
                <a:ln>
                  <a:noFill/>
                </a:ln>
                <a:solidFill>
                  <a:srgbClr val="000000">
                    <a:lumMod val="65000"/>
                    <a:lumOff val="35000"/>
                  </a:srgbClr>
                </a:solidFill>
                <a:effectLst/>
                <a:uLnTx/>
                <a:uFillTx/>
              </a:rPr>
              <a:t>schedule</a:t>
            </a:r>
            <a:r>
              <a:rPr kumimoji="0" lang="en-US" b="0" i="0" u="none" strike="noStrike" kern="0" cap="none" spc="0" normalizeH="0" baseline="0" noProof="0" dirty="0" smtClean="0">
                <a:ln>
                  <a:noFill/>
                </a:ln>
                <a:solidFill>
                  <a:srgbClr val="000000">
                    <a:lumMod val="65000"/>
                    <a:lumOff val="35000"/>
                  </a:srgbClr>
                </a:solidFill>
                <a:effectLst/>
                <a:uLnTx/>
                <a:uFillTx/>
              </a:rPr>
              <a:t>, </a:t>
            </a:r>
            <a:r>
              <a:rPr kumimoji="0" lang="en-US" b="0" i="0" u="sng" strike="noStrike" kern="0" cap="none" spc="0" normalizeH="0" baseline="0" noProof="0" dirty="0" smtClean="0">
                <a:ln>
                  <a:noFill/>
                </a:ln>
                <a:solidFill>
                  <a:srgbClr val="000000">
                    <a:lumMod val="65000"/>
                    <a:lumOff val="35000"/>
                  </a:srgbClr>
                </a:solidFill>
                <a:effectLst/>
                <a:uLnTx/>
                <a:uFillTx/>
              </a:rPr>
              <a:t>issues</a:t>
            </a:r>
            <a:endParaRPr kumimoji="0" lang="en-US" b="0" i="0" u="sng" strike="noStrike" kern="0" cap="none" spc="0" normalizeH="0" baseline="0" noProof="0" dirty="0" smtClean="0">
              <a:ln>
                <a:noFill/>
              </a:ln>
              <a:solidFill>
                <a:srgbClr val="000000">
                  <a:lumMod val="65000"/>
                  <a:lumOff val="35000"/>
                </a:srgbClr>
              </a:solidFill>
              <a:effectLst/>
              <a:uLnTx/>
              <a:uFillTx/>
            </a:endParaRPr>
          </a:p>
        </p:txBody>
      </p:sp>
      <p:sp>
        <p:nvSpPr>
          <p:cNvPr id="11" name="Rounded Rectangle 10"/>
          <p:cNvSpPr/>
          <p:nvPr/>
        </p:nvSpPr>
        <p:spPr bwMode="auto">
          <a:xfrm>
            <a:off x="394138" y="4906930"/>
            <a:ext cx="8505496" cy="1330094"/>
          </a:xfrm>
          <a:prstGeom prst="roundRect">
            <a:avLst/>
          </a:prstGeom>
          <a:solidFill>
            <a:srgbClr val="ABBD2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lgn="ctr"/>
            <a:r>
              <a:rPr lang="en-US" dirty="0">
                <a:solidFill>
                  <a:srgbClr val="FFFFFF"/>
                </a:solidFill>
              </a:rPr>
              <a:t>Answer the questions;</a:t>
            </a:r>
            <a:endParaRPr lang="en-US" dirty="0">
              <a:solidFill>
                <a:srgbClr val="FFFFFF"/>
              </a:solidFill>
            </a:endParaRPr>
          </a:p>
          <a:p>
            <a:pPr marL="0" lvl="1" algn="ctr">
              <a:buNone/>
            </a:pPr>
            <a:r>
              <a:rPr lang="en-US" dirty="0">
                <a:solidFill>
                  <a:srgbClr val="FFFFFF"/>
                </a:solidFill>
              </a:rPr>
              <a:t>Are we doing the right things? </a:t>
            </a:r>
            <a:r>
              <a:rPr lang="en-US" sz="1500" dirty="0">
                <a:solidFill>
                  <a:srgbClr val="FFFFFF"/>
                </a:solidFill>
              </a:rPr>
              <a:t>(CSAT, Financials, Performance Relative to Competition)</a:t>
            </a:r>
            <a:endParaRPr lang="en-US" sz="1500" dirty="0">
              <a:solidFill>
                <a:srgbClr val="FFFFFF"/>
              </a:solidFill>
            </a:endParaRPr>
          </a:p>
          <a:p>
            <a:pPr marL="0" lvl="1" algn="ctr">
              <a:buNone/>
            </a:pPr>
            <a:r>
              <a:rPr lang="en-US" dirty="0">
                <a:solidFill>
                  <a:srgbClr val="FFFFFF"/>
                </a:solidFill>
              </a:rPr>
              <a:t>Are we doing things right? </a:t>
            </a:r>
            <a:r>
              <a:rPr lang="en-US" sz="1500" dirty="0">
                <a:solidFill>
                  <a:srgbClr val="FFFFFF"/>
                </a:solidFill>
              </a:rPr>
              <a:t>(Project, program, portfolio management process effectiveness)</a:t>
            </a:r>
            <a:endParaRPr lang="en-US" sz="1500" dirty="0">
              <a:solidFill>
                <a:srgbClr val="FFFFFF"/>
              </a:solidFill>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p:cNvSpPr>
            <a:spLocks noGrp="1"/>
          </p:cNvSpPr>
          <p:nvPr>
            <p:ph type="title"/>
          </p:nvPr>
        </p:nvSpPr>
        <p:spPr bwMode="gray">
          <a:xfrm>
            <a:off x="563564" y="595313"/>
            <a:ext cx="8399684" cy="47942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rPr>
              <a:t>Solutions </a:t>
            </a:r>
            <a:r>
              <a:rPr kumimoji="0" lang="en-US" sz="1800" b="0" i="0" u="none" strike="noStrike" kern="0" cap="none" spc="0" normalizeH="0" baseline="0" noProof="0" dirty="0" smtClean="0">
                <a:ln>
                  <a:noFill/>
                </a:ln>
                <a:solidFill>
                  <a:sysClr val="windowText" lastClr="000000"/>
                </a:solidFill>
                <a:effectLst/>
                <a:uLnTx/>
                <a:uFillTx/>
              </a:rPr>
              <a:t>Development Process Phases</a:t>
            </a:r>
            <a:endParaRPr kumimoji="0" lang="en-US" sz="1800" b="0" i="0" u="none" strike="noStrike" kern="0" cap="none" spc="0" normalizeH="0" baseline="0" noProof="0" dirty="0">
              <a:ln>
                <a:noFill/>
              </a:ln>
              <a:solidFill>
                <a:sysClr val="windowText" lastClr="000000"/>
              </a:solidFill>
              <a:effectLst/>
              <a:uLnTx/>
              <a:uFillTx/>
            </a:endParaRPr>
          </a:p>
        </p:txBody>
      </p:sp>
      <p:graphicFrame>
        <p:nvGraphicFramePr>
          <p:cNvPr id="26" name="Content Placeholder 4"/>
          <p:cNvGraphicFramePr/>
          <p:nvPr/>
        </p:nvGraphicFramePr>
        <p:xfrm>
          <a:off x="201613" y="1938283"/>
          <a:ext cx="8686800" cy="297809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27" name="Group 20"/>
          <p:cNvGrpSpPr/>
          <p:nvPr/>
        </p:nvGrpSpPr>
        <p:grpSpPr bwMode="auto">
          <a:xfrm>
            <a:off x="1858963" y="1860883"/>
            <a:ext cx="758825" cy="600075"/>
            <a:chOff x="1611086" y="2860647"/>
            <a:chExt cx="803735" cy="600543"/>
          </a:xfrm>
        </p:grpSpPr>
        <p:sp>
          <p:nvSpPr>
            <p:cNvPr id="28" name="TextBox 21"/>
            <p:cNvSpPr txBox="1">
              <a:spLocks noChangeArrowheads="1"/>
            </p:cNvSpPr>
            <p:nvPr/>
          </p:nvSpPr>
          <p:spPr bwMode="auto">
            <a:xfrm>
              <a:off x="1611086" y="2860647"/>
              <a:ext cx="803735" cy="446526"/>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Start Gate (Concept Approval)</a:t>
              </a:r>
              <a:endParaRPr lang="en-US" sz="800" kern="0" dirty="0">
                <a:solidFill>
                  <a:srgbClr val="000000"/>
                </a:solidFill>
                <a:latin typeface="Arial" panose="020B0604020202020204"/>
              </a:endParaRPr>
            </a:p>
          </p:txBody>
        </p:sp>
        <p:sp>
          <p:nvSpPr>
            <p:cNvPr id="29" name="AutoShape 104"/>
            <p:cNvSpPr>
              <a:spLocks noChangeArrowheads="1"/>
            </p:cNvSpPr>
            <p:nvPr/>
          </p:nvSpPr>
          <p:spPr bwMode="auto">
            <a:xfrm flipV="1">
              <a:off x="1884091"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30" name="Group 23"/>
          <p:cNvGrpSpPr/>
          <p:nvPr/>
        </p:nvGrpSpPr>
        <p:grpSpPr bwMode="auto">
          <a:xfrm>
            <a:off x="2692400" y="1951370"/>
            <a:ext cx="898525" cy="525463"/>
            <a:chOff x="2449830" y="2934600"/>
            <a:chExt cx="976911" cy="526590"/>
          </a:xfrm>
        </p:grpSpPr>
        <p:sp>
          <p:nvSpPr>
            <p:cNvPr id="31" name="TextBox 24"/>
            <p:cNvSpPr txBox="1">
              <a:spLocks noChangeArrowheads="1"/>
            </p:cNvSpPr>
            <p:nvPr/>
          </p:nvSpPr>
          <p:spPr bwMode="auto">
            <a:xfrm>
              <a:off x="2449830" y="2934600"/>
              <a:ext cx="976911" cy="372573"/>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Plan Gate (Requirements)</a:t>
              </a:r>
              <a:endParaRPr lang="en-US" sz="800" kern="0" dirty="0">
                <a:solidFill>
                  <a:srgbClr val="000000"/>
                </a:solidFill>
                <a:latin typeface="Arial" panose="020B0604020202020204"/>
              </a:endParaRPr>
            </a:p>
          </p:txBody>
        </p:sp>
        <p:sp>
          <p:nvSpPr>
            <p:cNvPr id="32" name="AutoShape 104"/>
            <p:cNvSpPr>
              <a:spLocks noChangeArrowheads="1"/>
            </p:cNvSpPr>
            <p:nvPr/>
          </p:nvSpPr>
          <p:spPr bwMode="auto">
            <a:xfrm flipV="1">
              <a:off x="2852873"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33" name="Group 26"/>
          <p:cNvGrpSpPr/>
          <p:nvPr/>
        </p:nvGrpSpPr>
        <p:grpSpPr bwMode="auto">
          <a:xfrm>
            <a:off x="3643438" y="1978358"/>
            <a:ext cx="781050" cy="482600"/>
            <a:chOff x="3494581" y="2978093"/>
            <a:chExt cx="862983" cy="483097"/>
          </a:xfrm>
        </p:grpSpPr>
        <p:sp>
          <p:nvSpPr>
            <p:cNvPr id="34" name="TextBox 27"/>
            <p:cNvSpPr txBox="1">
              <a:spLocks noChangeArrowheads="1"/>
            </p:cNvSpPr>
            <p:nvPr/>
          </p:nvSpPr>
          <p:spPr bwMode="auto">
            <a:xfrm>
              <a:off x="3494581" y="2978093"/>
              <a:ext cx="862983" cy="329080"/>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Develop Gate</a:t>
              </a:r>
              <a:endParaRPr lang="en-US" sz="800" kern="0" dirty="0" smtClean="0">
                <a:solidFill>
                  <a:srgbClr val="000000"/>
                </a:solidFill>
                <a:latin typeface="Arial" panose="020B0604020202020204"/>
              </a:endParaRPr>
            </a:p>
            <a:p>
              <a:pPr algn="ctr"/>
              <a:r>
                <a:rPr lang="en-US" sz="800" kern="0" dirty="0" smtClean="0">
                  <a:solidFill>
                    <a:srgbClr val="000000"/>
                  </a:solidFill>
                  <a:latin typeface="Arial" panose="020B0604020202020204"/>
                </a:rPr>
                <a:t>(Plan)</a:t>
              </a:r>
              <a:endParaRPr lang="en-US" sz="800" kern="0" dirty="0">
                <a:solidFill>
                  <a:srgbClr val="000000"/>
                </a:solidFill>
                <a:latin typeface="Arial" panose="020B0604020202020204"/>
              </a:endParaRPr>
            </a:p>
          </p:txBody>
        </p:sp>
        <p:sp>
          <p:nvSpPr>
            <p:cNvPr id="35" name="AutoShape 104"/>
            <p:cNvSpPr>
              <a:spLocks noChangeArrowheads="1"/>
            </p:cNvSpPr>
            <p:nvPr/>
          </p:nvSpPr>
          <p:spPr bwMode="auto">
            <a:xfrm flipV="1">
              <a:off x="3823874"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36" name="Group 29"/>
          <p:cNvGrpSpPr/>
          <p:nvPr/>
        </p:nvGrpSpPr>
        <p:grpSpPr bwMode="auto">
          <a:xfrm>
            <a:off x="4641850" y="1986295"/>
            <a:ext cx="777875" cy="466725"/>
            <a:chOff x="4919056" y="2994871"/>
            <a:chExt cx="803735" cy="466319"/>
          </a:xfrm>
        </p:grpSpPr>
        <p:sp>
          <p:nvSpPr>
            <p:cNvPr id="37" name="TextBox 30"/>
            <p:cNvSpPr txBox="1">
              <a:spLocks noChangeArrowheads="1"/>
            </p:cNvSpPr>
            <p:nvPr/>
          </p:nvSpPr>
          <p:spPr bwMode="auto">
            <a:xfrm>
              <a:off x="4919056" y="2994871"/>
              <a:ext cx="803735" cy="312302"/>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Beta  Gate (Beta Entry)</a:t>
              </a:r>
              <a:endParaRPr lang="en-US" sz="800" kern="0" dirty="0">
                <a:solidFill>
                  <a:srgbClr val="000000"/>
                </a:solidFill>
                <a:latin typeface="Arial" panose="020B0604020202020204"/>
              </a:endParaRPr>
            </a:p>
          </p:txBody>
        </p:sp>
        <p:sp>
          <p:nvSpPr>
            <p:cNvPr id="38" name="AutoShape 104"/>
            <p:cNvSpPr>
              <a:spLocks noChangeArrowheads="1"/>
            </p:cNvSpPr>
            <p:nvPr/>
          </p:nvSpPr>
          <p:spPr bwMode="auto">
            <a:xfrm flipV="1">
              <a:off x="5185567"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39" name="Group 40"/>
          <p:cNvGrpSpPr/>
          <p:nvPr/>
        </p:nvGrpSpPr>
        <p:grpSpPr bwMode="auto">
          <a:xfrm>
            <a:off x="5537200" y="1927558"/>
            <a:ext cx="803275" cy="515937"/>
            <a:chOff x="5443150" y="2944537"/>
            <a:chExt cx="803735" cy="516653"/>
          </a:xfrm>
        </p:grpSpPr>
        <p:sp>
          <p:nvSpPr>
            <p:cNvPr id="40" name="TextBox 41"/>
            <p:cNvSpPr txBox="1">
              <a:spLocks noChangeArrowheads="1"/>
            </p:cNvSpPr>
            <p:nvPr/>
          </p:nvSpPr>
          <p:spPr bwMode="auto">
            <a:xfrm>
              <a:off x="5443150" y="2944537"/>
              <a:ext cx="803735" cy="362636"/>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Launch Gate (FCS/GA Ready)</a:t>
              </a:r>
              <a:endParaRPr lang="en-US" sz="800" kern="0" dirty="0">
                <a:solidFill>
                  <a:srgbClr val="000000"/>
                </a:solidFill>
                <a:latin typeface="Arial" panose="020B0604020202020204"/>
              </a:endParaRPr>
            </a:p>
          </p:txBody>
        </p:sp>
        <p:sp>
          <p:nvSpPr>
            <p:cNvPr id="41" name="AutoShape 104"/>
            <p:cNvSpPr>
              <a:spLocks noChangeArrowheads="1"/>
            </p:cNvSpPr>
            <p:nvPr/>
          </p:nvSpPr>
          <p:spPr bwMode="auto">
            <a:xfrm flipV="1">
              <a:off x="5725970"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42" name="Group 43"/>
          <p:cNvGrpSpPr/>
          <p:nvPr/>
        </p:nvGrpSpPr>
        <p:grpSpPr bwMode="auto">
          <a:xfrm>
            <a:off x="7399338" y="1968833"/>
            <a:ext cx="803275" cy="484187"/>
            <a:chOff x="7344247" y="2978093"/>
            <a:chExt cx="803735" cy="483097"/>
          </a:xfrm>
        </p:grpSpPr>
        <p:sp>
          <p:nvSpPr>
            <p:cNvPr id="43" name="TextBox 44"/>
            <p:cNvSpPr txBox="1">
              <a:spLocks noChangeArrowheads="1"/>
            </p:cNvSpPr>
            <p:nvPr/>
          </p:nvSpPr>
          <p:spPr bwMode="auto">
            <a:xfrm>
              <a:off x="7344247" y="2978093"/>
              <a:ext cx="803735" cy="353557"/>
            </a:xfrm>
            <a:prstGeom prst="rect">
              <a:avLst/>
            </a:prstGeom>
            <a:noFill/>
            <a:ln w="9525">
              <a:noFill/>
              <a:miter lim="800000"/>
            </a:ln>
          </p:spPr>
          <p:txBody>
            <a:bodyPr anchor="b" anchorCtr="1"/>
            <a:lstStyle/>
            <a:p>
              <a:pPr algn="ctr"/>
              <a:r>
                <a:rPr lang="en-US" sz="800" kern="0" dirty="0">
                  <a:solidFill>
                    <a:srgbClr val="000000"/>
                  </a:solidFill>
                  <a:latin typeface="Arial" panose="020B0604020202020204"/>
                </a:rPr>
                <a:t>EOL Entry Gate</a:t>
              </a:r>
              <a:endParaRPr lang="en-US" sz="800" kern="0" dirty="0">
                <a:solidFill>
                  <a:srgbClr val="000000"/>
                </a:solidFill>
                <a:latin typeface="Arial" panose="020B0604020202020204"/>
              </a:endParaRPr>
            </a:p>
          </p:txBody>
        </p:sp>
        <p:sp>
          <p:nvSpPr>
            <p:cNvPr id="44" name="AutoShape 104"/>
            <p:cNvSpPr>
              <a:spLocks noChangeArrowheads="1"/>
            </p:cNvSpPr>
            <p:nvPr/>
          </p:nvSpPr>
          <p:spPr bwMode="auto">
            <a:xfrm flipV="1">
              <a:off x="7628066"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sp>
        <p:nvSpPr>
          <p:cNvPr id="45" name="TextBox 44"/>
          <p:cNvSpPr txBox="1"/>
          <p:nvPr/>
        </p:nvSpPr>
        <p:spPr>
          <a:xfrm>
            <a:off x="1032692" y="4892640"/>
            <a:ext cx="7218315" cy="646331"/>
          </a:xfrm>
          <a:prstGeom prst="rect">
            <a:avLst/>
          </a:prstGeom>
          <a:noFill/>
        </p:spPr>
        <p:txBody>
          <a:bodyPr wrap="square" rtlCol="0">
            <a:spAutoFit/>
          </a:bodyPr>
          <a:lstStyle/>
          <a:p>
            <a:r>
              <a:rPr lang="en-US" dirty="0" smtClean="0">
                <a:solidFill>
                  <a:srgbClr val="000000"/>
                </a:solidFill>
                <a:latin typeface="Arial" panose="020B0604020202020204"/>
              </a:rPr>
              <a:t>Note: the Planning phase includes detailed requirements for engineering (TRD), Day 0, Day 1 (SDR), and Day 2 (SDR)</a:t>
            </a:r>
            <a:endParaRPr lang="en-US" dirty="0">
              <a:solidFill>
                <a:srgbClr val="000000"/>
              </a:solidFill>
              <a:latin typeface="Arial" panose="020B0604020202020204"/>
            </a:endParaRPr>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p:nvPr/>
        </p:nvSpPr>
        <p:spPr>
          <a:xfrm>
            <a:off x="412749" y="1495168"/>
            <a:ext cx="8301039" cy="4684651"/>
          </a:xfrm>
          <a:prstGeom prst="rect">
            <a:avLst/>
          </a:prstGeom>
        </p:spPr>
        <p:txBody>
          <a:bodyPr/>
          <a:lstStyle>
            <a:lvl1pPr marL="228600" indent="-228600" algn="l" defTabSz="914400" rtl="0" eaLnBrk="1" latinLnBrk="0" hangingPunct="1">
              <a:lnSpc>
                <a:spcPct val="90000"/>
              </a:lnSpc>
              <a:spcBef>
                <a:spcPts val="1200"/>
              </a:spcBef>
              <a:buClr>
                <a:schemeClr val="tx2"/>
              </a:buClr>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533400" indent="-285750" algn="l" defTabSz="914400" rtl="0" eaLnBrk="1" latinLnBrk="0" hangingPunct="1">
              <a:lnSpc>
                <a:spcPct val="90000"/>
              </a:lnSpc>
              <a:spcBef>
                <a:spcPts val="600"/>
              </a:spcBef>
              <a:buClr>
                <a:schemeClr val="tx2"/>
              </a:buClr>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857250" indent="-28575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085850" indent="-228600" algn="l" defTabSz="914400" rtl="0" eaLnBrk="1" latinLnBrk="0" hangingPunct="1">
              <a:lnSpc>
                <a:spcPct val="90000"/>
              </a:lnSpc>
              <a:spcBef>
                <a:spcPts val="600"/>
              </a:spcBef>
              <a:buClr>
                <a:schemeClr val="tx2"/>
              </a:buClr>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1314450" indent="-228600" algn="l" defTabSz="914400" rtl="0" eaLnBrk="1" latinLnBrk="0" hangingPunct="1">
              <a:lnSpc>
                <a:spcPct val="90000"/>
              </a:lnSpc>
              <a:spcBef>
                <a:spcPts val="600"/>
              </a:spcBef>
              <a:buClr>
                <a:schemeClr val="tx2"/>
              </a:buClr>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dirty="0" smtClean="0">
                <a:solidFill>
                  <a:schemeClr val="tx1"/>
                </a:solidFill>
              </a:rPr>
              <a:t>Leverages PDP gate review process</a:t>
            </a:r>
            <a:endParaRPr lang="en-US" dirty="0" smtClean="0">
              <a:solidFill>
                <a:schemeClr val="tx1"/>
              </a:solidFill>
            </a:endParaRPr>
          </a:p>
          <a:p>
            <a:pPr>
              <a:spcAft>
                <a:spcPts val="600"/>
              </a:spcAft>
            </a:pPr>
            <a:r>
              <a:rPr lang="en-US" dirty="0" smtClean="0">
                <a:solidFill>
                  <a:schemeClr val="tx1"/>
                </a:solidFill>
              </a:rPr>
              <a:t>Purpose is to review readiness to pass through a gate from one phase to the next</a:t>
            </a:r>
            <a:endParaRPr lang="en-US" dirty="0" smtClean="0">
              <a:solidFill>
                <a:schemeClr val="tx1"/>
              </a:solidFill>
            </a:endParaRPr>
          </a:p>
          <a:p>
            <a:pPr>
              <a:spcAft>
                <a:spcPts val="600"/>
              </a:spcAft>
            </a:pPr>
            <a:r>
              <a:rPr lang="en-US" dirty="0" smtClean="0">
                <a:solidFill>
                  <a:schemeClr val="tx1"/>
                </a:solidFill>
              </a:rPr>
              <a:t>Core team puts together the gate review slides and provides input on “readiness to pass”</a:t>
            </a:r>
            <a:endParaRPr lang="en-US" dirty="0" smtClean="0">
              <a:solidFill>
                <a:schemeClr val="tx1"/>
              </a:solidFill>
            </a:endParaRPr>
          </a:p>
          <a:p>
            <a:pPr>
              <a:spcAft>
                <a:spcPts val="600"/>
              </a:spcAft>
            </a:pPr>
            <a:r>
              <a:rPr lang="en-US" dirty="0" smtClean="0">
                <a:solidFill>
                  <a:schemeClr val="tx1"/>
                </a:solidFill>
              </a:rPr>
              <a:t>A program dependent Governance Committee provides “phase exit approval”</a:t>
            </a:r>
            <a:endParaRPr lang="en-US" dirty="0" smtClean="0">
              <a:solidFill>
                <a:schemeClr val="tx1"/>
              </a:solidFill>
            </a:endParaRPr>
          </a:p>
          <a:p>
            <a:pPr>
              <a:spcAft>
                <a:spcPts val="600"/>
              </a:spcAft>
            </a:pPr>
            <a:r>
              <a:rPr lang="en-US" dirty="0" smtClean="0">
                <a:solidFill>
                  <a:schemeClr val="tx1"/>
                </a:solidFill>
              </a:rPr>
              <a:t>Governance Committee members are responsible for resource allocation for the next phase</a:t>
            </a:r>
            <a:endParaRPr lang="en-US" dirty="0" smtClean="0">
              <a:solidFill>
                <a:schemeClr val="tx1"/>
              </a:solidFill>
            </a:endParaRPr>
          </a:p>
          <a:p>
            <a:endParaRPr lang="en-US" dirty="0">
              <a:solidFill>
                <a:schemeClr val="tx1"/>
              </a:solidFill>
            </a:endParaRPr>
          </a:p>
        </p:txBody>
      </p:sp>
      <p:sp>
        <p:nvSpPr>
          <p:cNvPr id="7" name="Title 2"/>
          <p:cNvSpPr txBox="1"/>
          <p:nvPr/>
        </p:nvSpPr>
        <p:spPr>
          <a:xfrm>
            <a:off x="563564" y="595313"/>
            <a:ext cx="8399684" cy="479425"/>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panose="020B0604020202020204" pitchFamily="34" charset="0"/>
                <a:ea typeface="+mj-ea"/>
                <a:cs typeface="Arial" panose="020B0604020202020204" pitchFamily="34" charset="0"/>
              </a:defRPr>
            </a:lvl1pPr>
          </a:lstStyle>
          <a:p>
            <a:r>
              <a:rPr lang="en-US" dirty="0" smtClean="0"/>
              <a:t>Gate Review Process</a:t>
            </a:r>
            <a:endParaRPr lang="en-US" dirty="0"/>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 Matrix </a:t>
            </a:r>
            <a:endParaRPr lang="en-US" dirty="0"/>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076576" y="1424782"/>
            <a:ext cx="6735930" cy="3710812"/>
          </a:xfrm>
        </p:spPr>
      </p:pic>
      <p:sp>
        <p:nvSpPr>
          <p:cNvPr id="6" name="TextBox 5"/>
          <p:cNvSpPr txBox="1"/>
          <p:nvPr/>
        </p:nvSpPr>
        <p:spPr>
          <a:xfrm>
            <a:off x="1251284" y="5414211"/>
            <a:ext cx="6400800" cy="646331"/>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Project managers have no authority, little insight into resource availability, and do not control project budgets.</a:t>
            </a:r>
            <a:endParaRPr lang="en-US" dirty="0" smtClean="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p:txBody>
          <a:bodyPr/>
          <a:lstStyle/>
          <a:p>
            <a:pPr eaLnBrk="1" hangingPunct="1"/>
            <a:r>
              <a:rPr lang="en-US" dirty="0" smtClean="0"/>
              <a:t>PMO Controls</a:t>
            </a:r>
            <a:endParaRPr lang="en-US" dirty="0" smtClean="0"/>
          </a:p>
        </p:txBody>
      </p:sp>
      <p:sp>
        <p:nvSpPr>
          <p:cNvPr id="17412" name="Rectangle 5"/>
          <p:cNvSpPr>
            <a:spLocks noChangeArrowheads="1"/>
          </p:cNvSpPr>
          <p:nvPr/>
        </p:nvSpPr>
        <p:spPr bwMode="auto">
          <a:xfrm>
            <a:off x="538163" y="2063750"/>
            <a:ext cx="1512887"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Program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Reviews</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&amp; Phase</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Gate</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Approvals</a:t>
            </a:r>
            <a:endParaRPr lang="en-US" dirty="0" smtClean="0">
              <a:solidFill>
                <a:srgbClr val="000000"/>
              </a:solidFill>
              <a:latin typeface="Times" panose="02020603050405020304" charset="0"/>
              <a:cs typeface="Arial" panose="020B0604020202020204" pitchFamily="34" charset="0"/>
            </a:endParaRPr>
          </a:p>
        </p:txBody>
      </p:sp>
      <p:sp>
        <p:nvSpPr>
          <p:cNvPr id="17413" name="Rectangle 6"/>
          <p:cNvSpPr>
            <a:spLocks noChangeArrowheads="1"/>
          </p:cNvSpPr>
          <p:nvPr/>
        </p:nvSpPr>
        <p:spPr bwMode="auto">
          <a:xfrm>
            <a:off x="2190750" y="2052638"/>
            <a:ext cx="1512888"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Program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Status</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Reporting</a:t>
            </a:r>
            <a:endParaRPr lang="en-US" dirty="0" smtClean="0">
              <a:solidFill>
                <a:srgbClr val="000000"/>
              </a:solidFill>
              <a:latin typeface="Times" panose="02020603050405020304" charset="0"/>
              <a:cs typeface="Arial" panose="020B0604020202020204" pitchFamily="34" charset="0"/>
            </a:endParaRPr>
          </a:p>
        </p:txBody>
      </p:sp>
      <p:sp>
        <p:nvSpPr>
          <p:cNvPr id="17414" name="Rectangle 7"/>
          <p:cNvSpPr>
            <a:spLocks noChangeArrowheads="1"/>
          </p:cNvSpPr>
          <p:nvPr/>
        </p:nvSpPr>
        <p:spPr bwMode="auto">
          <a:xfrm>
            <a:off x="3843338" y="2052638"/>
            <a:ext cx="1512887"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Central</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Program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Scheduling</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(Critical</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Path/</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Dependencies)</a:t>
            </a:r>
            <a:endParaRPr lang="en-US" dirty="0" smtClean="0">
              <a:solidFill>
                <a:srgbClr val="000000"/>
              </a:solidFill>
              <a:latin typeface="Times" panose="02020603050405020304" charset="0"/>
              <a:cs typeface="Arial" panose="020B0604020202020204" pitchFamily="34" charset="0"/>
            </a:endParaRPr>
          </a:p>
        </p:txBody>
      </p:sp>
      <p:sp>
        <p:nvSpPr>
          <p:cNvPr id="17415" name="Rectangle 8"/>
          <p:cNvSpPr>
            <a:spLocks noChangeArrowheads="1"/>
          </p:cNvSpPr>
          <p:nvPr/>
        </p:nvSpPr>
        <p:spPr bwMode="auto">
          <a:xfrm>
            <a:off x="5495925" y="2052638"/>
            <a:ext cx="1512888"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Risk</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Management</a:t>
            </a:r>
            <a:endParaRPr lang="en-US" dirty="0" smtClean="0">
              <a:solidFill>
                <a:srgbClr val="000000"/>
              </a:solidFill>
              <a:latin typeface="Times" panose="02020603050405020304" charset="0"/>
              <a:cs typeface="Arial" panose="020B0604020202020204" pitchFamily="34" charset="0"/>
            </a:endParaRPr>
          </a:p>
        </p:txBody>
      </p:sp>
      <p:sp>
        <p:nvSpPr>
          <p:cNvPr id="17416" name="Rectangle 9"/>
          <p:cNvSpPr>
            <a:spLocks noChangeArrowheads="1"/>
          </p:cNvSpPr>
          <p:nvPr/>
        </p:nvSpPr>
        <p:spPr bwMode="auto">
          <a:xfrm>
            <a:off x="7150100" y="2039938"/>
            <a:ext cx="1512888"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Program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Team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Meetings</a:t>
            </a:r>
            <a:endParaRPr lang="en-US" dirty="0" smtClean="0">
              <a:solidFill>
                <a:srgbClr val="000000"/>
              </a:solidFill>
              <a:latin typeface="Times" panose="02020603050405020304" charset="0"/>
              <a:cs typeface="Arial" panose="020B0604020202020204" pitchFamily="34" charset="0"/>
            </a:endParaRPr>
          </a:p>
        </p:txBody>
      </p:sp>
      <p:sp>
        <p:nvSpPr>
          <p:cNvPr id="17417" name="AutoShape 11"/>
          <p:cNvSpPr>
            <a:spLocks noChangeArrowheads="1"/>
          </p:cNvSpPr>
          <p:nvPr/>
        </p:nvSpPr>
        <p:spPr bwMode="auto">
          <a:xfrm>
            <a:off x="1031875" y="2236788"/>
            <a:ext cx="7432675" cy="890587"/>
          </a:xfrm>
          <a:prstGeom prst="rightArrow">
            <a:avLst>
              <a:gd name="adj1" fmla="val 50000"/>
              <a:gd name="adj2" fmla="val 208645"/>
            </a:avLst>
          </a:prstGeom>
          <a:solidFill>
            <a:srgbClr val="FAFFB3"/>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sz="2400" dirty="0" smtClean="0">
                <a:solidFill>
                  <a:srgbClr val="000000"/>
                </a:solidFill>
                <a:latin typeface="Times" panose="02020603050405020304" charset="0"/>
                <a:cs typeface="Arial" panose="020B0604020202020204" pitchFamily="34" charset="0"/>
              </a:rPr>
              <a:t>Google Repository &amp; MS Project</a:t>
            </a:r>
            <a:endParaRPr lang="en-US" sz="2400" dirty="0" smtClean="0">
              <a:solidFill>
                <a:srgbClr val="000000"/>
              </a:solidFill>
              <a:latin typeface="Times" panose="0202060305040502030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Balanced Matrix </a:t>
            </a:r>
            <a:endParaRPr lang="en-US" dirty="0"/>
          </a:p>
        </p:txBody>
      </p:sp>
      <p:pic>
        <p:nvPicPr>
          <p:cNvPr id="8" name="Content Placeholder 7"/>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431290" y="1372870"/>
            <a:ext cx="5909310" cy="3356610"/>
          </a:xfrm>
        </p:spPr>
      </p:pic>
      <p:sp>
        <p:nvSpPr>
          <p:cNvPr id="9" name="TextBox 8"/>
          <p:cNvSpPr txBox="1"/>
          <p:nvPr/>
        </p:nvSpPr>
        <p:spPr>
          <a:xfrm>
            <a:off x="1251284" y="5091045"/>
            <a:ext cx="6400800" cy="1200329"/>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Project managers have low to moderate authority, may have insight into resource availability in their function (but not other functions), and do not control project budgets (in the case of CHS).</a:t>
            </a:r>
            <a:endParaRPr lang="en-US" dirty="0" smtClean="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Matrix</a:t>
            </a:r>
            <a:endParaRPr lang="en-US" dirty="0"/>
          </a:p>
        </p:txBody>
      </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41500" y="1394460"/>
            <a:ext cx="5460365" cy="2990850"/>
          </a:xfrm>
          <a:prstGeom prst="rect">
            <a:avLst/>
          </a:prstGeom>
        </p:spPr>
      </p:pic>
      <p:sp>
        <p:nvSpPr>
          <p:cNvPr id="19" name="TextBox 18"/>
          <p:cNvSpPr txBox="1"/>
          <p:nvPr/>
        </p:nvSpPr>
        <p:spPr>
          <a:xfrm>
            <a:off x="1251284" y="5091045"/>
            <a:ext cx="6400800" cy="923330"/>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Project managers have moderate authority, moderate visibility into resource availability, and control/manage  project budgets.</a:t>
            </a:r>
            <a:endParaRPr lang="en-US" dirty="0" smtClean="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a:t>
            </a:r>
            <a:endParaRPr lang="en-US" dirty="0"/>
          </a:p>
        </p:txBody>
      </p:sp>
      <p:sp>
        <p:nvSpPr>
          <p:cNvPr id="3" name="Content Placeholder 2"/>
          <p:cNvSpPr>
            <a:spLocks noGrp="1"/>
          </p:cNvSpPr>
          <p:nvPr>
            <p:ph idx="1"/>
          </p:nvPr>
        </p:nvSpPr>
        <p:spPr/>
        <p:txBody>
          <a:bodyPr>
            <a:normAutofit/>
          </a:bodyPr>
          <a:lstStyle/>
          <a:p>
            <a:endParaRPr lang="en-US" sz="2400" dirty="0" smtClean="0"/>
          </a:p>
          <a:p>
            <a:endParaRPr lang="en-US" sz="2400" dirty="0"/>
          </a:p>
          <a:p>
            <a:r>
              <a:rPr lang="en-US" sz="2400" i="1" dirty="0" smtClean="0"/>
              <a:t>Which model will fit best here?</a:t>
            </a:r>
            <a:endParaRPr lang="en-US" sz="2400" i="1" dirty="0"/>
          </a:p>
        </p:txBody>
      </p:sp>
      <p:sp>
        <p:nvSpPr>
          <p:cNvPr id="4" name="Slide Number Placeholder 3"/>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75"/>
            <a:ext cx="8229600" cy="639762"/>
          </a:xfrm>
        </p:spPr>
        <p:txBody>
          <a:bodyPr/>
          <a:lstStyle/>
          <a:p>
            <a:r>
              <a:rPr lang="en-US" dirty="0" smtClean="0"/>
              <a:t>PMO </a:t>
            </a:r>
            <a:r>
              <a:rPr lang="en-US" dirty="0"/>
              <a:t>Charter</a:t>
            </a:r>
            <a:endParaRPr lang="en-US" dirty="0"/>
          </a:p>
        </p:txBody>
      </p:sp>
      <p:sp>
        <p:nvSpPr>
          <p:cNvPr id="5" name="Content Placeholder 2"/>
          <p:cNvSpPr>
            <a:spLocks noGrp="1"/>
          </p:cNvSpPr>
          <p:nvPr>
            <p:ph idx="1"/>
          </p:nvPr>
        </p:nvSpPr>
        <p:spPr bwMode="gray">
          <a:xfrm>
            <a:off x="457200" y="922338"/>
            <a:ext cx="8526518" cy="4884737"/>
          </a:xfrm>
          <a:prstGeom prst="rect">
            <a:avLst/>
          </a:prstGeom>
        </p:spPr>
        <p:txBody>
          <a:bodyPr>
            <a:noAutofit/>
          </a:bodyPr>
          <a:lstStyle/>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US" sz="1400" b="0" i="0" u="none" strike="noStrike" kern="0" cap="none" spc="0" normalizeH="0" baseline="0" noProof="0" dirty="0" smtClean="0">
                <a:ln>
                  <a:noFill/>
                </a:ln>
                <a:solidFill>
                  <a:srgbClr val="000000"/>
                </a:solidFill>
                <a:effectLst/>
                <a:uLnTx/>
                <a:uFillTx/>
              </a:rPr>
              <a:t>Facilitate the creation and management of the strategic master plan. Provide the aerial view that allows the leadership team to balance risk and rewards in the portfolio. Ensure linkage of programs to the plan, drive implementation of the strategy (at the portfolio, </a:t>
            </a:r>
            <a:r>
              <a:rPr kumimoji="0" lang="en-US" sz="1400" b="0" i="0" u="none" strike="noStrike" kern="0" cap="none" spc="0" normalizeH="0" baseline="0" noProof="0" dirty="0" smtClean="0">
                <a:ln>
                  <a:noFill/>
                </a:ln>
                <a:solidFill>
                  <a:srgbClr val="000000"/>
                </a:solidFill>
                <a:effectLst/>
                <a:uLnTx/>
                <a:uFillTx/>
              </a:rPr>
              <a:t>program (</a:t>
            </a:r>
            <a:r>
              <a:rPr kumimoji="0" lang="en-US" sz="1400" b="0" i="0" u="none" strike="noStrike" kern="0" cap="none" spc="0" normalizeH="0" baseline="0" noProof="0" dirty="0" smtClean="0">
                <a:ln>
                  <a:noFill/>
                </a:ln>
                <a:solidFill>
                  <a:srgbClr val="000000"/>
                </a:solidFill>
                <a:effectLst/>
                <a:uLnTx/>
                <a:uFillTx/>
              </a:rPr>
              <a:t>product),</a:t>
            </a:r>
            <a:r>
              <a:rPr kumimoji="0" lang="en-US" sz="1400" b="0" i="0" u="none" strike="noStrike" kern="0" cap="none" spc="0" normalizeH="0" noProof="0" dirty="0" smtClean="0">
                <a:ln>
                  <a:noFill/>
                </a:ln>
                <a:solidFill>
                  <a:srgbClr val="000000"/>
                </a:solidFill>
                <a:effectLst/>
                <a:uLnTx/>
                <a:uFillTx/>
              </a:rPr>
              <a:t> and project level (custom))</a:t>
            </a:r>
            <a:endParaRPr kumimoji="0" lang="en-US"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US" sz="1400" b="0" i="0" u="none" strike="noStrike" kern="0" cap="none" spc="0" normalizeH="0" baseline="0" noProof="0" dirty="0" smtClean="0">
                <a:ln>
                  <a:noFill/>
                </a:ln>
                <a:solidFill>
                  <a:srgbClr val="000000"/>
                </a:solidFill>
                <a:effectLst/>
                <a:uLnTx/>
                <a:uFillTx/>
              </a:rPr>
              <a:t>Derive </a:t>
            </a:r>
            <a:r>
              <a:rPr kumimoji="0" lang="en-US" sz="1400" b="0" i="0" u="none" strike="noStrike" kern="0" cap="none" spc="0" normalizeH="0" baseline="0" noProof="0" dirty="0">
                <a:ln>
                  <a:noFill/>
                </a:ln>
                <a:solidFill>
                  <a:srgbClr val="000000"/>
                </a:solidFill>
                <a:effectLst/>
                <a:uLnTx/>
                <a:uFillTx/>
              </a:rPr>
              <a:t>the right mix of strategic &amp; tactical </a:t>
            </a:r>
            <a:r>
              <a:rPr kumimoji="0" lang="en-US" sz="1400" b="0" i="0" u="none" strike="noStrike" kern="0" cap="none" spc="0" normalizeH="0" baseline="0" noProof="0" dirty="0" smtClean="0">
                <a:ln>
                  <a:noFill/>
                </a:ln>
                <a:solidFill>
                  <a:srgbClr val="000000"/>
                </a:solidFill>
                <a:effectLst/>
                <a:uLnTx/>
                <a:uFillTx/>
              </a:rPr>
              <a:t>programs balancing growth </a:t>
            </a:r>
            <a:r>
              <a:rPr kumimoji="0" lang="en-US" sz="1400" b="0" i="0" u="none" strike="noStrike" kern="0" cap="none" spc="0" normalizeH="0" baseline="0" noProof="0" dirty="0">
                <a:ln>
                  <a:noFill/>
                </a:ln>
                <a:solidFill>
                  <a:srgbClr val="000000"/>
                </a:solidFill>
                <a:effectLst/>
                <a:uLnTx/>
                <a:uFillTx/>
              </a:rPr>
              <a:t>and </a:t>
            </a:r>
            <a:r>
              <a:rPr kumimoji="0" lang="en-US" sz="1400" b="0" i="0" u="none" strike="noStrike" kern="0" cap="none" spc="0" normalizeH="0" baseline="0" noProof="0" dirty="0" smtClean="0">
                <a:ln>
                  <a:noFill/>
                </a:ln>
                <a:solidFill>
                  <a:srgbClr val="000000"/>
                </a:solidFill>
                <a:effectLst/>
                <a:uLnTx/>
                <a:uFillTx/>
              </a:rPr>
              <a:t>cost, </a:t>
            </a:r>
            <a:r>
              <a:rPr kumimoji="0" lang="en-US" sz="1400" b="0" i="0" u="none" strike="noStrike" kern="0" cap="none" spc="0" normalizeH="0" baseline="0" noProof="0" dirty="0">
                <a:ln>
                  <a:noFill/>
                </a:ln>
                <a:solidFill>
                  <a:srgbClr val="000000"/>
                </a:solidFill>
                <a:effectLst/>
                <a:uLnTx/>
                <a:uFillTx/>
              </a:rPr>
              <a:t>p</a:t>
            </a:r>
            <a:r>
              <a:rPr kumimoji="0" lang="en-US" sz="1400" b="0" i="0" u="none" strike="noStrike" kern="0" cap="none" spc="0" normalizeH="0" baseline="0" noProof="0" dirty="0" smtClean="0">
                <a:ln>
                  <a:noFill/>
                </a:ln>
                <a:solidFill>
                  <a:srgbClr val="000000"/>
                </a:solidFill>
                <a:effectLst/>
                <a:uLnTx/>
                <a:uFillTx/>
              </a:rPr>
              <a:t>roduct </a:t>
            </a:r>
            <a:r>
              <a:rPr kumimoji="0" lang="en-US" sz="1400" b="0" i="0" u="none" strike="noStrike" kern="0" cap="none" spc="0" normalizeH="0" baseline="0" noProof="0" dirty="0">
                <a:ln>
                  <a:noFill/>
                </a:ln>
                <a:solidFill>
                  <a:srgbClr val="000000"/>
                </a:solidFill>
                <a:effectLst/>
                <a:uLnTx/>
                <a:uFillTx/>
              </a:rPr>
              <a:t>and </a:t>
            </a:r>
            <a:r>
              <a:rPr kumimoji="0" lang="en-US" sz="1400" b="0" i="0" u="none" strike="noStrike" kern="0" cap="none" spc="0" normalizeH="0" baseline="0" noProof="0" dirty="0" smtClean="0">
                <a:ln>
                  <a:noFill/>
                </a:ln>
                <a:solidFill>
                  <a:srgbClr val="000000"/>
                </a:solidFill>
                <a:effectLst/>
                <a:uLnTx/>
                <a:uFillTx/>
              </a:rPr>
              <a:t>market, </a:t>
            </a:r>
            <a:r>
              <a:rPr kumimoji="0" lang="en-US" sz="1400" b="0" i="0" u="none" strike="noStrike" kern="0" cap="none" spc="0" normalizeH="0" baseline="0" noProof="0" dirty="0">
                <a:ln>
                  <a:noFill/>
                </a:ln>
                <a:solidFill>
                  <a:srgbClr val="000000"/>
                </a:solidFill>
                <a:effectLst/>
                <a:uLnTx/>
                <a:uFillTx/>
              </a:rPr>
              <a:t>c</a:t>
            </a:r>
            <a:r>
              <a:rPr kumimoji="0" lang="en-US" sz="1400" b="0" i="0" u="none" strike="noStrike" kern="0" cap="none" spc="0" normalizeH="0" baseline="0" noProof="0" dirty="0" smtClean="0">
                <a:ln>
                  <a:noFill/>
                </a:ln>
                <a:solidFill>
                  <a:srgbClr val="000000"/>
                </a:solidFill>
                <a:effectLst/>
                <a:uLnTx/>
                <a:uFillTx/>
              </a:rPr>
              <a:t>ustomer </a:t>
            </a:r>
            <a:r>
              <a:rPr kumimoji="0" lang="en-US" sz="1400" b="0" i="0" u="none" strike="noStrike" kern="0" cap="none" spc="0" normalizeH="0" baseline="0" noProof="0" dirty="0">
                <a:ln>
                  <a:noFill/>
                </a:ln>
                <a:solidFill>
                  <a:srgbClr val="000000"/>
                </a:solidFill>
                <a:effectLst/>
                <a:uLnTx/>
                <a:uFillTx/>
              </a:rPr>
              <a:t>touch and back </a:t>
            </a:r>
            <a:r>
              <a:rPr kumimoji="0" lang="en-US" sz="1400" b="0" i="0" u="none" strike="noStrike" kern="0" cap="none" spc="0" normalizeH="0" baseline="0" noProof="0" dirty="0" smtClean="0">
                <a:ln>
                  <a:noFill/>
                </a:ln>
                <a:solidFill>
                  <a:srgbClr val="000000"/>
                </a:solidFill>
                <a:effectLst/>
                <a:uLnTx/>
                <a:uFillTx/>
              </a:rPr>
              <a:t>office, </a:t>
            </a:r>
            <a:r>
              <a:rPr kumimoji="0" lang="en-US" sz="1400" b="0" i="0" u="none" strike="noStrike" kern="0" cap="none" spc="0" normalizeH="0" baseline="0" noProof="0" dirty="0">
                <a:ln>
                  <a:noFill/>
                </a:ln>
                <a:solidFill>
                  <a:srgbClr val="000000"/>
                </a:solidFill>
                <a:effectLst/>
                <a:uLnTx/>
                <a:uFillTx/>
              </a:rPr>
              <a:t>l</a:t>
            </a:r>
            <a:r>
              <a:rPr kumimoji="0" lang="en-US" sz="1400" b="0" i="0" u="none" strike="noStrike" kern="0" cap="none" spc="0" normalizeH="0" baseline="0" noProof="0" dirty="0" smtClean="0">
                <a:ln>
                  <a:noFill/>
                </a:ln>
                <a:solidFill>
                  <a:srgbClr val="000000"/>
                </a:solidFill>
                <a:effectLst/>
                <a:uLnTx/>
                <a:uFillTx/>
              </a:rPr>
              <a:t>ong term and short term</a:t>
            </a:r>
            <a:endParaRPr kumimoji="0" lang="en-US" sz="1400" b="0" i="0" u="none" strike="noStrike" kern="0" cap="none" spc="0" normalizeH="0" baseline="0" noProof="0" dirty="0" smtClean="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US" sz="1400" b="0" i="0" u="none" strike="noStrike" kern="0" cap="none" spc="0" normalizeH="0" baseline="0" noProof="0" dirty="0" smtClean="0">
                <a:ln>
                  <a:noFill/>
                </a:ln>
                <a:solidFill>
                  <a:srgbClr val="000000"/>
                </a:solidFill>
                <a:effectLst/>
                <a:uLnTx/>
                <a:uFillTx/>
              </a:rPr>
              <a:t>Own portfolio </a:t>
            </a:r>
            <a:r>
              <a:rPr kumimoji="0" lang="en-US" sz="1400" b="0" i="0" u="none" strike="noStrike" kern="0" cap="none" spc="0" normalizeH="0" baseline="0" noProof="0" dirty="0">
                <a:ln>
                  <a:noFill/>
                </a:ln>
                <a:solidFill>
                  <a:srgbClr val="000000"/>
                </a:solidFill>
                <a:effectLst/>
                <a:uLnTx/>
                <a:uFillTx/>
              </a:rPr>
              <a:t>management for </a:t>
            </a:r>
            <a:r>
              <a:rPr kumimoji="0" lang="en-US" sz="1400" b="0" i="0" u="none" strike="noStrike" kern="0" cap="none" spc="0" normalizeH="0" baseline="0" noProof="0" dirty="0" smtClean="0">
                <a:ln>
                  <a:noFill/>
                </a:ln>
                <a:solidFill>
                  <a:srgbClr val="000000"/>
                </a:solidFill>
                <a:effectLst/>
                <a:uLnTx/>
                <a:uFillTx/>
              </a:rPr>
              <a:t>the</a:t>
            </a:r>
            <a:r>
              <a:rPr kumimoji="0" lang="en-US" sz="1400" b="0" i="0" u="none" strike="noStrike" kern="0" cap="none" spc="0" normalizeH="0" noProof="0" dirty="0" smtClean="0">
                <a:ln>
                  <a:noFill/>
                </a:ln>
                <a:solidFill>
                  <a:srgbClr val="000000"/>
                </a:solidFill>
                <a:effectLst/>
                <a:uLnTx/>
                <a:uFillTx/>
              </a:rPr>
              <a:t> </a:t>
            </a:r>
            <a:r>
              <a:rPr lang="en-US" sz="1400" b="0" kern="0" dirty="0" smtClean="0">
                <a:solidFill>
                  <a:srgbClr val="000000"/>
                </a:solidFill>
              </a:rPr>
              <a:t>company</a:t>
            </a:r>
            <a:r>
              <a:rPr kumimoji="0" lang="en-US" sz="1400" b="0" i="0" u="none" strike="noStrike" kern="0" cap="none" spc="0" normalizeH="0" baseline="0" noProof="0" dirty="0" smtClean="0">
                <a:ln>
                  <a:noFill/>
                </a:ln>
                <a:solidFill>
                  <a:srgbClr val="000000"/>
                </a:solidFill>
                <a:effectLst/>
                <a:uLnTx/>
                <a:uFillTx/>
              </a:rPr>
              <a:t> </a:t>
            </a:r>
            <a:r>
              <a:rPr kumimoji="0" lang="en-US" sz="1400" b="0" i="0" u="none" strike="noStrike" kern="0" cap="none" spc="0" normalizeH="0" baseline="0" noProof="0" dirty="0" smtClean="0">
                <a:ln>
                  <a:noFill/>
                </a:ln>
                <a:solidFill>
                  <a:srgbClr val="000000"/>
                </a:solidFill>
                <a:effectLst/>
                <a:uLnTx/>
                <a:uFillTx/>
              </a:rPr>
              <a:t>including program (product) &amp; project (custom) proposal, evaluation, prioritization, authorization, management, </a:t>
            </a:r>
            <a:r>
              <a:rPr kumimoji="0" lang="en-US" sz="1400" b="0" i="0" u="none" strike="noStrike" kern="0" cap="none" spc="0" normalizeH="0" baseline="0" noProof="0" dirty="0">
                <a:ln>
                  <a:noFill/>
                </a:ln>
                <a:solidFill>
                  <a:srgbClr val="000000"/>
                </a:solidFill>
                <a:effectLst/>
                <a:uLnTx/>
                <a:uFillTx/>
              </a:rPr>
              <a:t>and </a:t>
            </a:r>
            <a:r>
              <a:rPr kumimoji="0" lang="en-US" sz="1400" b="0" i="0" u="none" strike="noStrike" kern="0" cap="none" spc="0" normalizeH="0" baseline="0" noProof="0" dirty="0" smtClean="0">
                <a:ln>
                  <a:noFill/>
                </a:ln>
                <a:solidFill>
                  <a:srgbClr val="000000"/>
                </a:solidFill>
                <a:effectLst/>
                <a:uLnTx/>
                <a:uFillTx/>
              </a:rPr>
              <a:t>control</a:t>
            </a:r>
            <a:endParaRPr kumimoji="0" lang="en-US" sz="1400" b="0" i="0" u="none" strike="noStrike" kern="0" cap="none" spc="0" normalizeH="0" baseline="0" noProof="0" dirty="0" smtClean="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US" sz="1400" b="0" i="0" u="none" strike="noStrike" kern="0" cap="none" spc="0" normalizeH="0" baseline="0" noProof="0" dirty="0" smtClean="0">
                <a:ln>
                  <a:noFill/>
                </a:ln>
                <a:solidFill>
                  <a:srgbClr val="000000"/>
                </a:solidFill>
                <a:effectLst/>
                <a:uLnTx/>
                <a:uFillTx/>
              </a:rPr>
              <a:t>Rationalize</a:t>
            </a:r>
            <a:r>
              <a:rPr kumimoji="0" lang="en-US" sz="1400" b="0" i="0" u="none" strike="noStrike" kern="0" cap="none" spc="0" normalizeH="0" noProof="0" dirty="0" smtClean="0">
                <a:ln>
                  <a:noFill/>
                </a:ln>
                <a:solidFill>
                  <a:srgbClr val="000000"/>
                </a:solidFill>
                <a:effectLst/>
                <a:uLnTx/>
                <a:uFillTx/>
              </a:rPr>
              <a:t> </a:t>
            </a:r>
            <a:r>
              <a:rPr kumimoji="0" lang="en-US" sz="1400" b="0" i="0" u="none" strike="noStrike" kern="0" cap="none" spc="0" normalizeH="0" baseline="0" noProof="0" dirty="0" smtClean="0">
                <a:ln>
                  <a:noFill/>
                </a:ln>
                <a:solidFill>
                  <a:srgbClr val="000000"/>
                </a:solidFill>
                <a:effectLst/>
                <a:uLnTx/>
                <a:uFillTx/>
              </a:rPr>
              <a:t>the work at </a:t>
            </a:r>
            <a:r>
              <a:rPr kumimoji="0" lang="en-US" sz="1400" b="0" i="0" u="none" strike="noStrike" kern="0" cap="none" spc="0" normalizeH="0" baseline="0" noProof="0" dirty="0" smtClean="0">
                <a:ln>
                  <a:noFill/>
                </a:ln>
                <a:solidFill>
                  <a:srgbClr val="000000"/>
                </a:solidFill>
                <a:effectLst/>
                <a:uLnTx/>
                <a:uFillTx/>
              </a:rPr>
              <a:t>the portfolio, program, and project level to deliver </a:t>
            </a:r>
            <a:r>
              <a:rPr kumimoji="0" lang="en-US" sz="1400" b="0" i="0" u="none" strike="noStrike" kern="0" cap="none" spc="0" normalizeH="0" baseline="0" noProof="0" dirty="0">
                <a:ln>
                  <a:noFill/>
                </a:ln>
                <a:solidFill>
                  <a:srgbClr val="000000"/>
                </a:solidFill>
                <a:effectLst/>
                <a:uLnTx/>
                <a:uFillTx/>
              </a:rPr>
              <a:t>a small number of highly successful </a:t>
            </a:r>
            <a:r>
              <a:rPr kumimoji="0" lang="en-US" sz="1400" b="0" i="0" u="none" strike="noStrike" kern="0" cap="none" spc="0" normalizeH="0" baseline="0" noProof="0" dirty="0" smtClean="0">
                <a:ln>
                  <a:noFill/>
                </a:ln>
                <a:solidFill>
                  <a:srgbClr val="000000"/>
                </a:solidFill>
                <a:effectLst/>
                <a:uLnTx/>
                <a:uFillTx/>
              </a:rPr>
              <a:t>programs &amp; projects </a:t>
            </a:r>
            <a:r>
              <a:rPr kumimoji="0" lang="en-US" sz="1400" b="0" i="0" u="none" strike="noStrike" kern="0" cap="none" spc="0" normalizeH="0" baseline="0" noProof="0" dirty="0">
                <a:ln>
                  <a:noFill/>
                </a:ln>
                <a:solidFill>
                  <a:srgbClr val="000000"/>
                </a:solidFill>
                <a:effectLst/>
                <a:uLnTx/>
                <a:uFillTx/>
              </a:rPr>
              <a:t>in order to limit the diffusion of money, time, brainpower, </a:t>
            </a:r>
            <a:r>
              <a:rPr kumimoji="0" lang="en-US" sz="1400" b="0" i="0" u="none" strike="noStrike" kern="0" cap="none" spc="0" normalizeH="0" baseline="0" noProof="0" dirty="0" smtClean="0">
                <a:ln>
                  <a:noFill/>
                </a:ln>
                <a:solidFill>
                  <a:srgbClr val="000000"/>
                </a:solidFill>
                <a:effectLst/>
                <a:uLnTx/>
                <a:uFillTx/>
              </a:rPr>
              <a:t>and focus</a:t>
            </a:r>
            <a:endParaRPr kumimoji="0" lang="en-US"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a:ln>
                  <a:noFill/>
                </a:ln>
                <a:solidFill>
                  <a:srgbClr val="000000"/>
                </a:solidFill>
                <a:effectLst/>
                <a:uLnTx/>
                <a:uFillTx/>
              </a:rPr>
              <a:t>Manage </a:t>
            </a:r>
            <a:r>
              <a:rPr kumimoji="0" lang="en-GB" sz="1400" b="0" i="0" u="none" strike="noStrike" kern="0" cap="none" spc="0" normalizeH="0" baseline="0" noProof="0" dirty="0" smtClean="0">
                <a:ln>
                  <a:noFill/>
                </a:ln>
                <a:solidFill>
                  <a:srgbClr val="000000"/>
                </a:solidFill>
                <a:effectLst/>
                <a:uLnTx/>
                <a:uFillTx/>
              </a:rPr>
              <a:t>portfolio, program, project </a:t>
            </a:r>
            <a:r>
              <a:rPr kumimoji="0" lang="en-GB" sz="1400" b="0" i="0" u="none" strike="noStrike" kern="0" cap="none" spc="0" normalizeH="0" baseline="0" noProof="0" dirty="0">
                <a:ln>
                  <a:noFill/>
                </a:ln>
                <a:solidFill>
                  <a:srgbClr val="000000"/>
                </a:solidFill>
                <a:effectLst/>
                <a:uLnTx/>
                <a:uFillTx/>
              </a:rPr>
              <a:t>realignment in response to </a:t>
            </a:r>
            <a:r>
              <a:rPr kumimoji="0" lang="en-GB" sz="1400" b="0" i="0" u="none" strike="noStrike" kern="0" cap="none" spc="0" normalizeH="0" baseline="0" noProof="0" dirty="0" smtClean="0">
                <a:ln>
                  <a:noFill/>
                </a:ln>
                <a:solidFill>
                  <a:srgbClr val="000000"/>
                </a:solidFill>
                <a:effectLst/>
                <a:uLnTx/>
                <a:uFillTx/>
              </a:rPr>
              <a:t>change</a:t>
            </a:r>
            <a:endParaRPr kumimoji="0" lang="en-GB"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a:ln>
                  <a:noFill/>
                </a:ln>
                <a:solidFill>
                  <a:srgbClr val="000000"/>
                </a:solidFill>
                <a:effectLst/>
                <a:uLnTx/>
                <a:uFillTx/>
              </a:rPr>
              <a:t>Monitor </a:t>
            </a:r>
            <a:r>
              <a:rPr kumimoji="0" lang="en-GB" sz="1400" b="0" i="0" u="none" strike="noStrike" kern="0" cap="none" spc="0" normalizeH="0" baseline="0" noProof="0" dirty="0" smtClean="0">
                <a:ln>
                  <a:noFill/>
                </a:ln>
                <a:solidFill>
                  <a:srgbClr val="000000"/>
                </a:solidFill>
                <a:effectLst/>
                <a:uLnTx/>
                <a:uFillTx/>
              </a:rPr>
              <a:t>portfolio (programs, projects) </a:t>
            </a:r>
            <a:r>
              <a:rPr kumimoji="0" lang="en-GB" sz="1400" b="0" i="0" u="none" strike="noStrike" kern="0" cap="none" spc="0" normalizeH="0" baseline="0" noProof="0" dirty="0">
                <a:ln>
                  <a:noFill/>
                </a:ln>
                <a:solidFill>
                  <a:srgbClr val="000000"/>
                </a:solidFill>
                <a:effectLst/>
                <a:uLnTx/>
                <a:uFillTx/>
              </a:rPr>
              <a:t>health (</a:t>
            </a:r>
            <a:r>
              <a:rPr kumimoji="0" lang="en-GB" sz="1400" b="0" i="0" u="none" strike="noStrike" kern="0" cap="none" spc="0" normalizeH="0" baseline="0" noProof="0" dirty="0" smtClean="0">
                <a:ln>
                  <a:noFill/>
                </a:ln>
                <a:solidFill>
                  <a:srgbClr val="000000"/>
                </a:solidFill>
                <a:effectLst/>
                <a:uLnTx/>
                <a:uFillTx/>
              </a:rPr>
              <a:t>program </a:t>
            </a:r>
            <a:r>
              <a:rPr kumimoji="0" lang="en-GB" sz="1400" b="0" i="0" u="none" strike="noStrike" kern="0" cap="none" spc="0" normalizeH="0" baseline="0" noProof="0" dirty="0">
                <a:ln>
                  <a:noFill/>
                </a:ln>
                <a:solidFill>
                  <a:srgbClr val="000000"/>
                </a:solidFill>
                <a:effectLst/>
                <a:uLnTx/>
                <a:uFillTx/>
              </a:rPr>
              <a:t>key performance indicators</a:t>
            </a:r>
            <a:r>
              <a:rPr kumimoji="0" lang="en-GB" sz="1400" b="0" i="0" u="none" strike="noStrike" kern="0" cap="none" spc="0" normalizeH="0" baseline="0" noProof="0" dirty="0" smtClean="0">
                <a:ln>
                  <a:noFill/>
                </a:ln>
                <a:solidFill>
                  <a:srgbClr val="000000"/>
                </a:solidFill>
                <a:effectLst/>
                <a:uLnTx/>
                <a:uFillTx/>
              </a:rPr>
              <a:t>)</a:t>
            </a:r>
            <a:endParaRPr kumimoji="0" lang="en-GB"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a:ln>
                  <a:noFill/>
                </a:ln>
                <a:solidFill>
                  <a:srgbClr val="000000"/>
                </a:solidFill>
                <a:effectLst/>
                <a:uLnTx/>
                <a:uFillTx/>
              </a:rPr>
              <a:t>Provide a common language across </a:t>
            </a:r>
            <a:r>
              <a:rPr kumimoji="0" lang="en-GB" sz="1400" b="0" i="0" u="none" strike="noStrike" kern="0" cap="none" spc="0" normalizeH="0" baseline="0" noProof="0" dirty="0" smtClean="0">
                <a:ln>
                  <a:noFill/>
                </a:ln>
                <a:solidFill>
                  <a:srgbClr val="000000"/>
                </a:solidFill>
                <a:effectLst/>
                <a:uLnTx/>
                <a:uFillTx/>
              </a:rPr>
              <a:t>programs &amp; projects (templates &amp; gate reviews)</a:t>
            </a:r>
            <a:endParaRPr kumimoji="0" lang="en-GB"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a:ln>
                  <a:noFill/>
                </a:ln>
                <a:solidFill>
                  <a:srgbClr val="000000"/>
                </a:solidFill>
                <a:effectLst/>
                <a:uLnTx/>
                <a:uFillTx/>
              </a:rPr>
              <a:t>Communicate clear, concise, and timely </a:t>
            </a:r>
            <a:r>
              <a:rPr kumimoji="0" lang="en-GB" sz="1400" b="0" i="0" u="none" strike="noStrike" kern="0" cap="none" spc="0" normalizeH="0" baseline="0" noProof="0" dirty="0" smtClean="0">
                <a:ln>
                  <a:noFill/>
                </a:ln>
                <a:solidFill>
                  <a:srgbClr val="000000"/>
                </a:solidFill>
                <a:effectLst/>
                <a:uLnTx/>
                <a:uFillTx/>
              </a:rPr>
              <a:t>information (</a:t>
            </a:r>
            <a:r>
              <a:rPr kumimoji="0" lang="en-GB" sz="1400" b="0" i="0" u="none" strike="noStrike" kern="0" cap="none" spc="0" normalizeH="0" baseline="0" noProof="0" dirty="0">
                <a:ln>
                  <a:noFill/>
                </a:ln>
                <a:solidFill>
                  <a:srgbClr val="000000"/>
                </a:solidFill>
                <a:effectLst/>
                <a:uLnTx/>
                <a:uFillTx/>
              </a:rPr>
              <a:t>s</a:t>
            </a:r>
            <a:r>
              <a:rPr kumimoji="0" lang="en-GB" sz="1400" b="0" i="0" u="none" strike="noStrike" kern="0" cap="none" spc="0" normalizeH="0" baseline="0" noProof="0" dirty="0" smtClean="0">
                <a:ln>
                  <a:noFill/>
                </a:ln>
                <a:solidFill>
                  <a:srgbClr val="000000"/>
                </a:solidFill>
                <a:effectLst/>
                <a:uLnTx/>
                <a:uFillTx/>
              </a:rPr>
              <a:t>corecards</a:t>
            </a:r>
            <a:r>
              <a:rPr kumimoji="0" lang="en-GB" sz="1400" b="0" i="0" u="none" strike="noStrike" kern="0" cap="none" spc="0" normalizeH="0" baseline="0" noProof="0" dirty="0">
                <a:ln>
                  <a:noFill/>
                </a:ln>
                <a:solidFill>
                  <a:srgbClr val="000000"/>
                </a:solidFill>
                <a:effectLst/>
                <a:uLnTx/>
                <a:uFillTx/>
              </a:rPr>
              <a:t>, </a:t>
            </a:r>
            <a:r>
              <a:rPr kumimoji="0" lang="en-GB" sz="1400" b="0" i="0" u="none" strike="noStrike" kern="0" cap="none" spc="0" normalizeH="0" baseline="0" noProof="0" dirty="0" smtClean="0">
                <a:ln>
                  <a:noFill/>
                </a:ln>
                <a:solidFill>
                  <a:srgbClr val="000000"/>
                </a:solidFill>
                <a:effectLst/>
                <a:uLnTx/>
                <a:uFillTx/>
              </a:rPr>
              <a:t>reviews, SharePoint)</a:t>
            </a:r>
            <a:endParaRPr kumimoji="0" lang="en-GB" sz="1400" b="0" i="0" u="none" strike="noStrike" kern="0" cap="none" spc="0" normalizeH="0" baseline="0" noProof="0" dirty="0" smtClean="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lang="en-GB" sz="1400" b="0" kern="0" dirty="0" smtClean="0">
                <a:solidFill>
                  <a:srgbClr val="000000"/>
                </a:solidFill>
              </a:rPr>
              <a:t>Individual project management of custom requests (to support SI work)</a:t>
            </a:r>
            <a:endParaRPr lang="en-GB" sz="1400" b="0" kern="0" dirty="0" smtClean="0">
              <a:solidFill>
                <a:srgbClr val="000000"/>
              </a:solidFill>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smtClean="0">
                <a:ln>
                  <a:noFill/>
                </a:ln>
                <a:solidFill>
                  <a:srgbClr val="000000"/>
                </a:solidFill>
                <a:effectLst/>
                <a:uLnTx/>
                <a:uFillTx/>
              </a:rPr>
              <a:t>Program management of</a:t>
            </a:r>
            <a:r>
              <a:rPr kumimoji="0" lang="en-GB" sz="1400" b="0" i="0" u="none" strike="noStrike" kern="0" cap="none" spc="0" normalizeH="0" noProof="0" dirty="0" smtClean="0">
                <a:ln>
                  <a:noFill/>
                </a:ln>
                <a:solidFill>
                  <a:srgbClr val="000000"/>
                </a:solidFill>
                <a:effectLst/>
                <a:uLnTx/>
                <a:uFillTx/>
              </a:rPr>
              <a:t> standard product/service offer development</a:t>
            </a:r>
            <a:endParaRPr kumimoji="0" lang="en-GB" sz="1400" b="0" i="0" u="none" strike="noStrike" kern="0" cap="none" spc="0" normalizeH="0" baseline="0" noProof="0" dirty="0" smtClean="0">
              <a:ln>
                <a:noFill/>
              </a:ln>
              <a:solidFill>
                <a:schemeClr val="accent1"/>
              </a:solidFill>
              <a:effectLst/>
              <a:uLnTx/>
              <a:uFillTx/>
            </a:endParaRPr>
          </a:p>
        </p:txBody>
      </p:sp>
      <p:sp>
        <p:nvSpPr>
          <p:cNvPr id="8" name="Rounded Rectangle 7"/>
          <p:cNvSpPr/>
          <p:nvPr/>
        </p:nvSpPr>
        <p:spPr bwMode="auto">
          <a:xfrm>
            <a:off x="204952" y="5699118"/>
            <a:ext cx="8702565" cy="819812"/>
          </a:xfrm>
          <a:prstGeom prst="roundRect">
            <a:avLst/>
          </a:prstGeom>
          <a:solidFill>
            <a:srgbClr val="ABBD2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lvl="0" indent="0" defTabSz="914400" eaLnBrk="0" fontAlgn="base" latinLnBrk="0" hangingPunct="0">
              <a:lnSpc>
                <a:spcPct val="100000"/>
              </a:lnSpc>
              <a:spcBef>
                <a:spcPct val="50000"/>
              </a:spcBef>
              <a:spcAft>
                <a:spcPct val="0"/>
              </a:spcAft>
              <a:buClrTx/>
              <a:buSzTx/>
              <a:buFontTx/>
              <a:buNone/>
              <a:defRPr/>
            </a:pPr>
            <a:endParaRPr kumimoji="0" lang="en-US" sz="2400" b="0" i="0" u="none" strike="noStrike" kern="0" cap="none" spc="0" normalizeH="0" baseline="0" noProof="0" dirty="0" smtClean="0">
              <a:ln>
                <a:noFill/>
              </a:ln>
              <a:solidFill>
                <a:srgbClr val="000000"/>
              </a:solidFill>
              <a:effectLst/>
              <a:uLnTx/>
              <a:uFillTx/>
              <a:cs typeface="Arial" panose="020B0604020202020204" pitchFamily="34" charset="0"/>
            </a:endParaRPr>
          </a:p>
        </p:txBody>
      </p:sp>
      <p:sp>
        <p:nvSpPr>
          <p:cNvPr id="9" name="TextBox 8"/>
          <p:cNvSpPr txBox="1"/>
          <p:nvPr/>
        </p:nvSpPr>
        <p:spPr>
          <a:xfrm>
            <a:off x="791109" y="5432080"/>
            <a:ext cx="6575461" cy="1107996"/>
          </a:xfrm>
          <a:prstGeom prst="rect">
            <a:avLst/>
          </a:prstGeom>
          <a:noFill/>
        </p:spPr>
        <p:txBody>
          <a:bodyPr wrap="square" rtlCol="0">
            <a:spAutoFit/>
          </a:bodyPr>
          <a:lstStyle/>
          <a:p>
            <a:pPr>
              <a:defRPr/>
            </a:pPr>
            <a:endParaRPr lang="en-US" sz="1600" b="1" dirty="0">
              <a:solidFill>
                <a:srgbClr val="FFFFFF"/>
              </a:solidFill>
              <a:cs typeface="Arial" panose="020B0604020202020204" pitchFamily="34" charset="0"/>
            </a:endParaRPr>
          </a:p>
          <a:p>
            <a:pPr algn="ctr">
              <a:defRPr/>
            </a:pPr>
            <a:r>
              <a:rPr lang="en-US" sz="1600" b="1" dirty="0">
                <a:solidFill>
                  <a:srgbClr val="FFFFFF"/>
                </a:solidFill>
                <a:cs typeface="Arial" panose="020B0604020202020204" pitchFamily="34" charset="0"/>
              </a:rPr>
              <a:t>Provide a forum to answer the questions . . . </a:t>
            </a:r>
            <a:endParaRPr lang="en-US" sz="1600" b="1" dirty="0">
              <a:solidFill>
                <a:srgbClr val="FFFFFF"/>
              </a:solidFill>
              <a:cs typeface="Arial" panose="020B0604020202020204" pitchFamily="34" charset="0"/>
            </a:endParaRPr>
          </a:p>
          <a:p>
            <a:pPr algn="ctr">
              <a:defRPr/>
            </a:pPr>
            <a:r>
              <a:rPr lang="en-US" sz="1600" b="1" dirty="0">
                <a:solidFill>
                  <a:srgbClr val="FFFFFF"/>
                </a:solidFill>
                <a:cs typeface="Arial" panose="020B0604020202020204" pitchFamily="34" charset="0"/>
              </a:rPr>
              <a:t>Are we sure this investment is right for us? </a:t>
            </a:r>
            <a:endParaRPr lang="en-US" sz="1600" b="1" dirty="0">
              <a:solidFill>
                <a:srgbClr val="FFFFFF"/>
              </a:solidFill>
              <a:cs typeface="Arial" panose="020B0604020202020204" pitchFamily="34" charset="0"/>
            </a:endParaRPr>
          </a:p>
          <a:p>
            <a:pPr algn="ctr">
              <a:defRPr/>
            </a:pPr>
            <a:r>
              <a:rPr lang="en-US" sz="1600" b="1" dirty="0">
                <a:solidFill>
                  <a:srgbClr val="FFFFFF"/>
                </a:solidFill>
                <a:cs typeface="Arial" panose="020B0604020202020204" pitchFamily="34" charset="0"/>
              </a:rPr>
              <a:t>How will it contribute to our strategic objectives?</a:t>
            </a:r>
            <a:endParaRPr lang="en-US" sz="1600" b="1" dirty="0">
              <a:solidFill>
                <a:srgbClr val="FFFFFF"/>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Management Process</a:t>
            </a:r>
            <a:endParaRPr lang="en-US" dirty="0"/>
          </a:p>
        </p:txBody>
      </p:sp>
      <p:graphicFrame>
        <p:nvGraphicFramePr>
          <p:cNvPr id="5" name="Diagram 4"/>
          <p:cNvGraphicFramePr/>
          <p:nvPr/>
        </p:nvGraphicFramePr>
        <p:xfrm>
          <a:off x="1157467" y="1397000"/>
          <a:ext cx="6782765"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Identification</a:t>
            </a:r>
            <a:endParaRPr lang="en-US" dirty="0"/>
          </a:p>
        </p:txBody>
      </p:sp>
      <p:sp>
        <p:nvSpPr>
          <p:cNvPr id="8" name="Content Placeholder 5"/>
          <p:cNvSpPr>
            <a:spLocks noGrp="1"/>
          </p:cNvSpPr>
          <p:nvPr>
            <p:ph idx="1"/>
          </p:nvPr>
        </p:nvSpPr>
        <p:spPr>
          <a:xfrm>
            <a:off x="412750" y="1382154"/>
            <a:ext cx="4498298" cy="4684651"/>
          </a:xfrm>
        </p:spPr>
        <p:txBody>
          <a:bodyPr>
            <a:normAutofit fontScale="92500" lnSpcReduction="10000"/>
          </a:bodyPr>
          <a:lstStyle/>
          <a:p>
            <a:r>
              <a:rPr lang="en-US" sz="2200" dirty="0" smtClean="0"/>
              <a:t>New Program Proposal</a:t>
            </a:r>
            <a:endParaRPr lang="en-US" sz="2200" dirty="0" smtClean="0"/>
          </a:p>
          <a:p>
            <a:pPr lvl="1"/>
            <a:r>
              <a:rPr lang="en-US" sz="1800" dirty="0" smtClean="0"/>
              <a:t>Program initiation process (New offers, custom projects, strategic initiatives)</a:t>
            </a:r>
            <a:endParaRPr lang="en-US" sz="1800" dirty="0" smtClean="0"/>
          </a:p>
          <a:p>
            <a:pPr lvl="1"/>
            <a:r>
              <a:rPr lang="en-US" sz="1800" dirty="0" smtClean="0"/>
              <a:t>Standing leadership team meeting to review new proposals </a:t>
            </a:r>
            <a:endParaRPr lang="en-US" sz="1800" dirty="0" smtClean="0"/>
          </a:p>
          <a:p>
            <a:pPr lvl="1"/>
            <a:r>
              <a:rPr lang="en-US" sz="1800" dirty="0" smtClean="0"/>
              <a:t>Needs/issues </a:t>
            </a:r>
            <a:r>
              <a:rPr lang="en-US" sz="1800" dirty="0"/>
              <a:t>to be </a:t>
            </a:r>
            <a:r>
              <a:rPr lang="en-US" sz="1800" dirty="0" smtClean="0"/>
              <a:t>addressed (benefits)</a:t>
            </a:r>
            <a:endParaRPr lang="en-US" sz="1800" dirty="0" smtClean="0"/>
          </a:p>
          <a:p>
            <a:pPr lvl="1"/>
            <a:r>
              <a:rPr lang="en-US" sz="1800" dirty="0"/>
              <a:t>Strategic fit </a:t>
            </a:r>
            <a:r>
              <a:rPr lang="en-US" sz="1800" smtClean="0"/>
              <a:t>against company imperatives</a:t>
            </a:r>
            <a:endParaRPr lang="en-US" sz="1800" dirty="0" smtClean="0"/>
          </a:p>
          <a:p>
            <a:pPr lvl="1"/>
            <a:r>
              <a:rPr lang="en-US" sz="1800" dirty="0"/>
              <a:t>Performance against priority-setting </a:t>
            </a:r>
            <a:r>
              <a:rPr lang="en-US" sz="1800" dirty="0" smtClean="0"/>
              <a:t>criteria</a:t>
            </a:r>
            <a:endParaRPr lang="en-US" sz="1800" dirty="0"/>
          </a:p>
          <a:p>
            <a:pPr lvl="1"/>
            <a:r>
              <a:rPr lang="en-US" sz="1800" dirty="0" smtClean="0"/>
              <a:t>Estimated Costs &amp; personnel time</a:t>
            </a:r>
            <a:endParaRPr lang="en-US" sz="1800" dirty="0"/>
          </a:p>
          <a:p>
            <a:pPr lvl="1"/>
            <a:r>
              <a:rPr lang="en-US" sz="1800" dirty="0" smtClean="0"/>
              <a:t>Gross margin fit</a:t>
            </a:r>
            <a:endParaRPr lang="en-US" sz="1800" dirty="0" smtClean="0"/>
          </a:p>
          <a:p>
            <a:pPr lvl="1"/>
            <a:r>
              <a:rPr lang="en-US" sz="1800" dirty="0" smtClean="0"/>
              <a:t>Probability </a:t>
            </a:r>
            <a:r>
              <a:rPr lang="en-US" sz="1800" dirty="0"/>
              <a:t>of </a:t>
            </a:r>
            <a:r>
              <a:rPr lang="en-US" sz="1800" dirty="0" smtClean="0"/>
              <a:t>success</a:t>
            </a:r>
            <a:endParaRPr lang="en-US" sz="1800" dirty="0" smtClean="0"/>
          </a:p>
          <a:p>
            <a:r>
              <a:rPr lang="en-US" sz="2200" dirty="0" smtClean="0"/>
              <a:t>Formal Program approval</a:t>
            </a:r>
            <a:endParaRPr lang="en-US" sz="2200" dirty="0" smtClean="0"/>
          </a:p>
          <a:p>
            <a:pPr lvl="1"/>
            <a:r>
              <a:rPr lang="en-US" sz="1800" dirty="0" smtClean="0"/>
              <a:t>Standing agenda item for discussing &amp; approving programs at </a:t>
            </a:r>
            <a:r>
              <a:rPr lang="en-US" sz="1800" dirty="0" smtClean="0"/>
              <a:t>Exec</a:t>
            </a:r>
            <a:r>
              <a:rPr lang="en-US" sz="1800" dirty="0" smtClean="0"/>
              <a:t> </a:t>
            </a:r>
            <a:r>
              <a:rPr lang="en-US" sz="1800" dirty="0" smtClean="0"/>
              <a:t>staff</a:t>
            </a:r>
            <a:endParaRPr lang="en-US" sz="1800" dirty="0" smtClean="0"/>
          </a:p>
          <a:p>
            <a:pPr lvl="1"/>
            <a:r>
              <a:rPr lang="en-US" sz="1800" dirty="0" smtClean="0"/>
              <a:t>Executive sponsor approval </a:t>
            </a:r>
            <a:endParaRPr lang="en-US" sz="1800" dirty="0" smtClean="0"/>
          </a:p>
          <a:p>
            <a:pPr lvl="1"/>
            <a:r>
              <a:rPr lang="en-US" sz="1800" dirty="0" smtClean="0"/>
              <a:t>Funding approval</a:t>
            </a:r>
            <a:endParaRPr lang="en-US" sz="1800" dirty="0" smtClean="0"/>
          </a:p>
        </p:txBody>
      </p:sp>
      <p:graphicFrame>
        <p:nvGraphicFramePr>
          <p:cNvPr id="10" name="Diagram 9"/>
          <p:cNvGraphicFramePr/>
          <p:nvPr/>
        </p:nvGraphicFramePr>
        <p:xfrm>
          <a:off x="3835400" y="1495168"/>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Priority Setting</a:t>
            </a:r>
            <a:endParaRPr lang="en-US" dirty="0"/>
          </a:p>
        </p:txBody>
      </p:sp>
      <p:sp>
        <p:nvSpPr>
          <p:cNvPr id="4" name="Content Placeholder 5"/>
          <p:cNvSpPr>
            <a:spLocks noGrp="1"/>
          </p:cNvSpPr>
          <p:nvPr>
            <p:ph idx="1"/>
          </p:nvPr>
        </p:nvSpPr>
        <p:spPr>
          <a:xfrm>
            <a:off x="412749" y="1495168"/>
            <a:ext cx="5473300" cy="4684651"/>
          </a:xfrm>
        </p:spPr>
        <p:txBody>
          <a:bodyPr>
            <a:normAutofit lnSpcReduction="10000"/>
          </a:bodyPr>
          <a:lstStyle/>
          <a:p>
            <a:r>
              <a:rPr lang="en-US" sz="2000" dirty="0"/>
              <a:t>Provide a </a:t>
            </a:r>
            <a:r>
              <a:rPr lang="en-US" sz="2000" dirty="0" smtClean="0"/>
              <a:t>forum and Decision Analysis tool </a:t>
            </a:r>
            <a:r>
              <a:rPr lang="en-US" sz="2000" dirty="0"/>
              <a:t>for </a:t>
            </a:r>
            <a:r>
              <a:rPr lang="en-US" sz="2000" dirty="0" smtClean="0"/>
              <a:t>the leadership team to set program priorities on an ongoing basis</a:t>
            </a:r>
            <a:endParaRPr lang="en-US" sz="2000" dirty="0" smtClean="0"/>
          </a:p>
          <a:p>
            <a:r>
              <a:rPr lang="en-US" sz="2000" dirty="0" smtClean="0"/>
              <a:t>Prioritization criteria</a:t>
            </a:r>
            <a:endParaRPr lang="en-US" sz="2000" dirty="0" smtClean="0"/>
          </a:p>
          <a:p>
            <a:pPr lvl="1"/>
            <a:r>
              <a:rPr lang="en-US" sz="1800" dirty="0" smtClean="0"/>
              <a:t>Revenue opportunity</a:t>
            </a:r>
            <a:endParaRPr lang="en-US" sz="1800" dirty="0" smtClean="0"/>
          </a:p>
          <a:p>
            <a:pPr lvl="1"/>
            <a:r>
              <a:rPr lang="en-US" sz="1800" dirty="0" smtClean="0"/>
              <a:t>Establish/widen competitive advantage</a:t>
            </a:r>
            <a:endParaRPr lang="en-US" sz="1800" dirty="0" smtClean="0"/>
          </a:p>
          <a:p>
            <a:pPr lvl="1"/>
            <a:r>
              <a:rPr lang="en-US" sz="1800" dirty="0" smtClean="0"/>
              <a:t>Reduce cost</a:t>
            </a:r>
            <a:endParaRPr lang="en-US" sz="1800" dirty="0" smtClean="0"/>
          </a:p>
          <a:p>
            <a:pPr lvl="1"/>
            <a:r>
              <a:rPr lang="en-US" sz="1800" dirty="0" smtClean="0"/>
              <a:t>Investment requirements ($$ &amp; HR)</a:t>
            </a:r>
            <a:endParaRPr lang="en-US" sz="1800" dirty="0" smtClean="0"/>
          </a:p>
          <a:p>
            <a:pPr lvl="1"/>
            <a:r>
              <a:rPr lang="en-US" sz="1800" dirty="0" smtClean="0"/>
              <a:t>Development duration</a:t>
            </a:r>
            <a:endParaRPr lang="en-US" sz="1800" dirty="0" smtClean="0"/>
          </a:p>
          <a:p>
            <a:r>
              <a:rPr lang="en-US" sz="2000" dirty="0" smtClean="0"/>
              <a:t>Analyze resource capacity</a:t>
            </a:r>
            <a:endParaRPr lang="en-US" sz="2000" dirty="0" smtClean="0"/>
          </a:p>
          <a:p>
            <a:r>
              <a:rPr lang="en-US" sz="2000" dirty="0" smtClean="0"/>
              <a:t>Assess current program commitments</a:t>
            </a:r>
            <a:endParaRPr lang="en-US" sz="2000" dirty="0" smtClean="0"/>
          </a:p>
          <a:p>
            <a:r>
              <a:rPr lang="en-US" sz="2000" dirty="0" smtClean="0"/>
              <a:t>Evaluate project portfolio</a:t>
            </a:r>
            <a:endParaRPr lang="en-US" sz="2000" dirty="0" smtClean="0"/>
          </a:p>
          <a:p>
            <a:r>
              <a:rPr lang="en-US" sz="2000" dirty="0" smtClean="0"/>
              <a:t>Prioritize</a:t>
            </a:r>
            <a:endParaRPr lang="en-US" sz="2000" dirty="0" smtClean="0"/>
          </a:p>
          <a:p>
            <a:r>
              <a:rPr lang="en-US" sz="2000" dirty="0" smtClean="0"/>
              <a:t>Initiate, Kill, Delay</a:t>
            </a:r>
            <a:endParaRPr lang="en-US" sz="2000" dirty="0" smtClean="0"/>
          </a:p>
        </p:txBody>
      </p:sp>
      <p:graphicFrame>
        <p:nvGraphicFramePr>
          <p:cNvPr id="6" name="Diagram 5"/>
          <p:cNvGraphicFramePr/>
          <p:nvPr/>
        </p:nvGraphicFramePr>
        <p:xfrm>
          <a:off x="3606800" y="139700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PLCM Template Sept 16 2011">
  <a:themeElements>
    <a:clrScheme name="Custom 1">
      <a:dk1>
        <a:srgbClr val="000000"/>
      </a:dk1>
      <a:lt1>
        <a:srgbClr val="FFFFFF"/>
      </a:lt1>
      <a:dk2>
        <a:srgbClr val="FF0000"/>
      </a:dk2>
      <a:lt2>
        <a:srgbClr val="737775"/>
      </a:lt2>
      <a:accent1>
        <a:srgbClr val="0490C7"/>
      </a:accent1>
      <a:accent2>
        <a:srgbClr val="004677"/>
      </a:accent2>
      <a:accent3>
        <a:srgbClr val="ABBD26"/>
      </a:accent3>
      <a:accent4>
        <a:srgbClr val="FFD520"/>
      </a:accent4>
      <a:accent5>
        <a:srgbClr val="780000"/>
      </a:accent5>
      <a:accent6>
        <a:srgbClr val="999B9E"/>
      </a:accent6>
      <a:hlink>
        <a:srgbClr val="0490C7"/>
      </a:hlink>
      <a:folHlink>
        <a:srgbClr val="4AC9F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rp Public 080609.c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 Public 080609.c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 Public 080609.c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 Public 080609.c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 Public 080609.c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 Public 080609.c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 Public 080609.c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 Public 080609.c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 Public 080609.c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 Public 080609.c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 Public 080609.c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 Public 080609.c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LCM Template Sept 16 2011">
  <a:themeElements>
    <a:clrScheme name="Custom 1">
      <a:dk1>
        <a:srgbClr val="000000"/>
      </a:dk1>
      <a:lt1>
        <a:srgbClr val="FFFFFF"/>
      </a:lt1>
      <a:dk2>
        <a:srgbClr val="FF0000"/>
      </a:dk2>
      <a:lt2>
        <a:srgbClr val="737775"/>
      </a:lt2>
      <a:accent1>
        <a:srgbClr val="0490C7"/>
      </a:accent1>
      <a:accent2>
        <a:srgbClr val="004677"/>
      </a:accent2>
      <a:accent3>
        <a:srgbClr val="ABBD26"/>
      </a:accent3>
      <a:accent4>
        <a:srgbClr val="FFD520"/>
      </a:accent4>
      <a:accent5>
        <a:srgbClr val="780000"/>
      </a:accent5>
      <a:accent6>
        <a:srgbClr val="999B9E"/>
      </a:accent6>
      <a:hlink>
        <a:srgbClr val="0490C7"/>
      </a:hlink>
      <a:folHlink>
        <a:srgbClr val="4AC9F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rp Public 080609.c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 Public 080609.c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 Public 080609.c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 Public 080609.c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 Public 080609.c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 Public 080609.c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 Public 080609.c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 Public 080609.c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 Public 080609.c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 Public 080609.c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 Public 080609.c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 Public 080609.c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LCM Template Sept 16 2011">
  <a:themeElements>
    <a:clrScheme name="Custom 1">
      <a:dk1>
        <a:srgbClr val="000000"/>
      </a:dk1>
      <a:lt1>
        <a:srgbClr val="FFFFFF"/>
      </a:lt1>
      <a:dk2>
        <a:srgbClr val="FF0000"/>
      </a:dk2>
      <a:lt2>
        <a:srgbClr val="737775"/>
      </a:lt2>
      <a:accent1>
        <a:srgbClr val="0490C7"/>
      </a:accent1>
      <a:accent2>
        <a:srgbClr val="004677"/>
      </a:accent2>
      <a:accent3>
        <a:srgbClr val="ABBD26"/>
      </a:accent3>
      <a:accent4>
        <a:srgbClr val="FFD520"/>
      </a:accent4>
      <a:accent5>
        <a:srgbClr val="780000"/>
      </a:accent5>
      <a:accent6>
        <a:srgbClr val="999B9E"/>
      </a:accent6>
      <a:hlink>
        <a:srgbClr val="0490C7"/>
      </a:hlink>
      <a:folHlink>
        <a:srgbClr val="4AC9F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rp Public 080609.c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 Public 080609.c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 Public 080609.c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 Public 080609.c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 Public 080609.c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 Public 080609.c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 Public 080609.c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 Public 080609.c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 Public 080609.c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 Public 080609.c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 Public 080609.c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 Public 080609.c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Polycom_Template_4x3LIGHT_D_FINAL</Template>
  <TotalTime>0</TotalTime>
  <Words>7929</Words>
  <Application>WPS Presentation</Application>
  <PresentationFormat>On-screen Show (4:3)</PresentationFormat>
  <Paragraphs>391</Paragraphs>
  <Slides>20</Slides>
  <Notes>1</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20</vt:i4>
      </vt:variant>
    </vt:vector>
  </HeadingPairs>
  <TitlesOfParts>
    <vt:vector size="40" baseType="lpstr">
      <vt:lpstr>Arial</vt:lpstr>
      <vt:lpstr>SimSun</vt:lpstr>
      <vt:lpstr>Wingdings</vt:lpstr>
      <vt:lpstr>Symbol</vt:lpstr>
      <vt:lpstr>Garamond</vt:lpstr>
      <vt:lpstr>Tunga</vt:lpstr>
      <vt:lpstr>Arial</vt:lpstr>
      <vt:lpstr>Franklin Gothic Book</vt:lpstr>
      <vt:lpstr>Franklin Gothic Medium</vt:lpstr>
      <vt:lpstr>Microsoft YaHei</vt:lpstr>
      <vt:lpstr>Arial Unicode MS</vt:lpstr>
      <vt:lpstr>MS PGothic</vt:lpstr>
      <vt:lpstr>Gulim</vt:lpstr>
      <vt:lpstr>Times New Roman</vt:lpstr>
      <vt:lpstr>Times</vt:lpstr>
      <vt:lpstr>Calibri</vt:lpstr>
      <vt:lpstr>PLCM Template Sept 16 2011</vt:lpstr>
      <vt:lpstr>1_PLCM Template Sept 16 2011</vt:lpstr>
      <vt:lpstr>2_PLCM Template Sept 16 2011</vt:lpstr>
      <vt:lpstr>Angles</vt:lpstr>
      <vt:lpstr>PMO Model</vt:lpstr>
      <vt:lpstr>Weak Matrix </vt:lpstr>
      <vt:lpstr>Balanced Matrix </vt:lpstr>
      <vt:lpstr>Strong Matrix</vt:lpstr>
      <vt:lpstr>Decision</vt:lpstr>
      <vt:lpstr>PMO Charter</vt:lpstr>
      <vt:lpstr>Program Management Process</vt:lpstr>
      <vt:lpstr>Program Identification</vt:lpstr>
      <vt:lpstr>Program Priority Setting</vt:lpstr>
      <vt:lpstr>Program Roles Identification</vt:lpstr>
      <vt:lpstr>Program Management</vt:lpstr>
      <vt:lpstr>Program Reporting/Monitoring</vt:lpstr>
      <vt:lpstr>PowerPoint 演示文稿</vt:lpstr>
      <vt:lpstr>Program Name: &lt;Name&gt;</vt:lpstr>
      <vt:lpstr>PowerPoint 演示文稿</vt:lpstr>
      <vt:lpstr>Program Management RACI</vt:lpstr>
      <vt:lpstr>Reporting Objectives</vt:lpstr>
      <vt:lpstr>Solutions Development Process Phases</vt:lpstr>
      <vt:lpstr>PowerPoint 演示文稿</vt:lpstr>
      <vt:lpstr>PMO Controls</vt:lpstr>
    </vt:vector>
  </TitlesOfParts>
  <Company>Polycom,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&amp; Hosted Solutions Strategic Portfolio Management Office</dc:title>
  <dc:creator>LH</dc:creator>
  <dc:description>www.duarte.com</dc:description>
  <cp:lastModifiedBy>google1600378577</cp:lastModifiedBy>
  <cp:revision>70</cp:revision>
  <cp:lastPrinted>2011-04-05T16:11:00Z</cp:lastPrinted>
  <dcterms:created xsi:type="dcterms:W3CDTF">2012-09-27T20:57:00Z</dcterms:created>
  <dcterms:modified xsi:type="dcterms:W3CDTF">2024-09-05T19:20:10Z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6F265D2393DC46F2B250FA825C594312_13</vt:lpwstr>
  </property>
  <property fmtid="{D5CDD505-2E9C-101B-9397-08002B2CF9AE}" pid="3" name="KSOProductBuildVer">
    <vt:lpwstr>1033-12.2.0.17545</vt:lpwstr>
  </property>
</Properties>
</file>