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png" ContentType="image/png"/>
  <Default Extension="wmf" ContentType="image/x-wmf"/>
  <Default Extension="rels" ContentType="application/vnd.openxmlformats-package.relationshi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3"/>
    <p:sldId id="275" r:id="rId4"/>
    <p:sldId id="277" r:id="rId5"/>
    <p:sldId id="278" r:id="rId6"/>
    <p:sldId id="284" r:id="rId7"/>
    <p:sldId id="266" r:id="rId8"/>
    <p:sldId id="274" r:id="rId9"/>
    <p:sldId id="279" r:id="rId10"/>
    <p:sldId id="282" r:id="rId11"/>
  </p:sldIdLst>
  <p:sldSz cx="9144000" cy="6858000" type="screen4x3"/>
  <p:notesSz cx="7162800" cy="93726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90C7"/>
    <a:srgbClr val="ABBD26"/>
    <a:srgbClr val="004677"/>
    <a:srgbClr val="000000"/>
    <a:srgbClr val="C0C0C0"/>
    <a:srgbClr val="999B9E"/>
    <a:srgbClr val="78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7498" autoAdjust="0"/>
  </p:normalViewPr>
  <p:slideViewPr>
    <p:cSldViewPr snapToGrid="0" showGuides="1">
      <p:cViewPr>
        <p:scale>
          <a:sx n="89" d="100"/>
          <a:sy n="89" d="100"/>
        </p:scale>
        <p:origin x="-1140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customXml" Target="../customXml/item4.xml"/><Relationship Id="rId2" Type="http://schemas.openxmlformats.org/officeDocument/2006/relationships/theme" Target="theme/theme1.xml"/><Relationship Id="rId19" Type="http://schemas.openxmlformats.org/officeDocument/2006/relationships/customXml" Target="../customXml/item3.xml"/><Relationship Id="rId18" Type="http://schemas.openxmlformats.org/officeDocument/2006/relationships/customXml" Target="../customXml/item2.xml"/><Relationship Id="rId17" Type="http://schemas.openxmlformats.org/officeDocument/2006/relationships/customXml" Target="../customXml/item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F6F9D9-C262-44B6-9676-917287B27A5C}" type="doc">
      <dgm:prSet loTypeId="urn:microsoft.com/office/officeart/2005/8/layout/vList5" loCatId="list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A6FD5D0A-9639-4FDC-ACB4-1A1844DD12D3}">
      <dgm:prSet phldrT="[Text]" custT="1"/>
      <dgm:spPr/>
      <dgm:t>
        <a:bodyPr/>
        <a:lstStyle/>
        <a:p>
          <a:r>
            <a:rPr lang="en-US" sz="2400" dirty="0" smtClean="0"/>
            <a:t>Revenue and business operations</a:t>
          </a:r>
          <a:endParaRPr lang="en-US" sz="2400" dirty="0"/>
        </a:p>
      </dgm:t>
    </dgm:pt>
    <dgm:pt modelId="{09FDD464-9CA7-4B27-833E-A399FD11DC79}" cxnId="{8974F634-4998-4874-8457-4DC17F601E24}" type="parTrans">
      <dgm:prSet/>
      <dgm:spPr/>
      <dgm:t>
        <a:bodyPr/>
        <a:lstStyle/>
        <a:p>
          <a:endParaRPr lang="en-US"/>
        </a:p>
      </dgm:t>
    </dgm:pt>
    <dgm:pt modelId="{04D01212-6697-4E34-8CB8-F3A01E0E4E71}" cxnId="{8974F634-4998-4874-8457-4DC17F601E24}" type="sibTrans">
      <dgm:prSet/>
      <dgm:spPr/>
      <dgm:t>
        <a:bodyPr/>
        <a:lstStyle/>
        <a:p>
          <a:endParaRPr lang="en-US"/>
        </a:p>
      </dgm:t>
    </dgm:pt>
    <dgm:pt modelId="{C1FE7A34-F44E-4385-8D43-4BF77290B169}">
      <dgm:prSet phldrT="[Text]" phldr="0" custT="1"/>
      <dgm:spPr/>
      <dgm:t>
        <a:bodyPr vert="horz" wrap="square" lIns="182880"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sz="1800" dirty="0" smtClean="0"/>
            <a:t>Business systems in support of business processes and customer value propositions</a:t>
          </a:r>
          <a:r>
            <a:rPr lang="en-US" sz="1800" dirty="0"/>
            <a:t/>
          </a:r>
          <a:endParaRPr lang="en-US" sz="1800" dirty="0"/>
        </a:p>
      </dgm:t>
    </dgm:pt>
    <dgm:pt modelId="{94FD69DC-E0B4-40B8-8FE8-DB842D779DE9}" cxnId="{C4F280AE-798D-4709-86E4-0672A3E4B22C}" type="parTrans">
      <dgm:prSet/>
      <dgm:spPr/>
      <dgm:t>
        <a:bodyPr/>
        <a:lstStyle/>
        <a:p>
          <a:endParaRPr lang="en-US"/>
        </a:p>
      </dgm:t>
    </dgm:pt>
    <dgm:pt modelId="{82FB6488-927C-47F8-A35F-F0A9C190C185}" cxnId="{C4F280AE-798D-4709-86E4-0672A3E4B22C}" type="sibTrans">
      <dgm:prSet/>
      <dgm:spPr/>
      <dgm:t>
        <a:bodyPr/>
        <a:lstStyle/>
        <a:p>
          <a:endParaRPr lang="en-US"/>
        </a:p>
      </dgm:t>
    </dgm:pt>
    <dgm:pt modelId="{6477C710-89F7-4D00-95DC-7ADED0B066F7}">
      <dgm:prSet phldr="0" custT="1"/>
      <dgm:spPr/>
      <dgm:t>
        <a:bodyPr vert="horz" wrap="square" lIns="182880"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sz="1800" dirty="0" smtClean="0"/>
            <a:t>Project Management, Field Service Management, …</a:t>
          </a:r>
          <a:r>
            <a:rPr sz="6500"/>
            <a:t/>
          </a:r>
          <a:endParaRPr sz="6500"/>
        </a:p>
      </dgm:t>
    </dgm:pt>
    <dgm:pt modelId="{35A52ACA-F19A-44CB-8E35-9ADD09AC1CB0}" cxnId="{B678A069-A6AC-4E0F-804E-48DBAD2E0C16}" type="parTrans">
      <dgm:prSet/>
      <dgm:spPr/>
    </dgm:pt>
    <dgm:pt modelId="{B2CCACC1-AF54-4013-8648-67A5EEAFABFE}" cxnId="{B678A069-A6AC-4E0F-804E-48DBAD2E0C16}" type="sibTrans">
      <dgm:prSet/>
      <dgm:spPr/>
    </dgm:pt>
    <dgm:pt modelId="{99ABB7E0-9697-45AD-97EB-66E77A2ADDA7}">
      <dgm:prSet phldrT="[Text]" custT="1"/>
      <dgm:spPr/>
      <dgm:t>
        <a:bodyPr/>
        <a:lstStyle/>
        <a:p>
          <a:r>
            <a:rPr lang="en-US" sz="2400" dirty="0" smtClean="0"/>
            <a:t>Supply chain planning and execution</a:t>
          </a:r>
          <a:endParaRPr lang="en-US" sz="2400" dirty="0"/>
        </a:p>
      </dgm:t>
    </dgm:pt>
    <dgm:pt modelId="{31650A0F-0A00-4387-A425-FC9BD661CB25}" cxnId="{F840C78C-D0D6-4C5A-8883-1A3818E1A903}" type="parTrans">
      <dgm:prSet/>
      <dgm:spPr/>
      <dgm:t>
        <a:bodyPr/>
        <a:lstStyle/>
        <a:p>
          <a:endParaRPr lang="en-US"/>
        </a:p>
      </dgm:t>
    </dgm:pt>
    <dgm:pt modelId="{CBC08C50-D540-4A8B-B2C7-3D1350CBC677}" cxnId="{F840C78C-D0D6-4C5A-8883-1A3818E1A903}" type="sibTrans">
      <dgm:prSet/>
      <dgm:spPr/>
      <dgm:t>
        <a:bodyPr/>
        <a:lstStyle/>
        <a:p>
          <a:endParaRPr lang="en-US"/>
        </a:p>
      </dgm:t>
    </dgm:pt>
    <dgm:pt modelId="{0FB1594C-733C-456C-B032-BB1B11AD2AA3}">
      <dgm:prSet phldrT="[Text]" custT="1"/>
      <dgm:spPr/>
      <dgm:t>
        <a:bodyPr lIns="182880"/>
        <a:lstStyle/>
        <a:p>
          <a:r>
            <a:rPr lang="en-US" sz="1800" dirty="0" smtClean="0"/>
            <a:t>View Supply Chain as a competitive advantage</a:t>
          </a:r>
          <a:endParaRPr lang="en-US" sz="1800" dirty="0"/>
        </a:p>
      </dgm:t>
    </dgm:pt>
    <dgm:pt modelId="{22AC772D-3494-48B2-9028-F1A5B8692719}" cxnId="{22A62756-8FCC-4372-9794-C099C1E1B647}" type="parTrans">
      <dgm:prSet/>
      <dgm:spPr/>
      <dgm:t>
        <a:bodyPr/>
        <a:lstStyle/>
        <a:p>
          <a:endParaRPr lang="en-US"/>
        </a:p>
      </dgm:t>
    </dgm:pt>
    <dgm:pt modelId="{33EF99B0-6240-4290-8529-06900D6744FC}" cxnId="{22A62756-8FCC-4372-9794-C099C1E1B647}" type="sibTrans">
      <dgm:prSet/>
      <dgm:spPr/>
      <dgm:t>
        <a:bodyPr/>
        <a:lstStyle/>
        <a:p>
          <a:endParaRPr lang="en-US"/>
        </a:p>
      </dgm:t>
    </dgm:pt>
    <dgm:pt modelId="{1D9E2AAC-BEA5-4C5A-89E1-9C33365C7D34}">
      <dgm:prSet custT="1"/>
      <dgm:spPr/>
      <dgm:t>
        <a:bodyPr lIns="182880"/>
        <a:lstStyle/>
        <a:p>
          <a:r>
            <a:rPr lang="en-US" sz="1800" dirty="0" smtClean="0"/>
            <a:t>Create a flexible, high-performance infrastructure for global delivery of spare parts</a:t>
          </a:r>
        </a:p>
      </dgm:t>
    </dgm:pt>
    <dgm:pt modelId="{753BBA23-384C-4ED6-BA7F-14D34CD66860}" cxnId="{07991339-5FB9-441C-B93E-8EF99397F859}" type="parTrans">
      <dgm:prSet/>
      <dgm:spPr/>
      <dgm:t>
        <a:bodyPr/>
        <a:lstStyle/>
        <a:p>
          <a:endParaRPr lang="en-US"/>
        </a:p>
      </dgm:t>
    </dgm:pt>
    <dgm:pt modelId="{4E22CB4F-E745-4F7A-9DED-80489F78F552}" cxnId="{07991339-5FB9-441C-B93E-8EF99397F859}" type="sibTrans">
      <dgm:prSet/>
      <dgm:spPr/>
      <dgm:t>
        <a:bodyPr/>
        <a:lstStyle/>
        <a:p>
          <a:endParaRPr lang="en-US"/>
        </a:p>
      </dgm:t>
    </dgm:pt>
    <dgm:pt modelId="{BE06D236-EED2-4460-86A3-9129B6E80838}">
      <dgm:prSet phldrT="[Text]" custT="1"/>
      <dgm:spPr/>
      <dgm:t>
        <a:bodyPr/>
        <a:lstStyle/>
        <a:p>
          <a:r>
            <a:rPr lang="en-US" sz="2400" dirty="0" smtClean="0"/>
            <a:t>Channel self service</a:t>
          </a:r>
          <a:endParaRPr lang="en-US" sz="2400" dirty="0"/>
        </a:p>
      </dgm:t>
    </dgm:pt>
    <dgm:pt modelId="{553931D3-B958-41C5-82B0-18E698C33CBE}" cxnId="{4AB04F77-76A1-4D69-A3E1-4AECCC1A639C}" type="parTrans">
      <dgm:prSet/>
      <dgm:spPr/>
      <dgm:t>
        <a:bodyPr/>
        <a:lstStyle/>
        <a:p>
          <a:endParaRPr lang="en-US"/>
        </a:p>
      </dgm:t>
    </dgm:pt>
    <dgm:pt modelId="{C16AC20C-F63B-4C19-9C86-4CF71E9CBB27}" cxnId="{4AB04F77-76A1-4D69-A3E1-4AECCC1A639C}" type="sibTrans">
      <dgm:prSet/>
      <dgm:spPr/>
      <dgm:t>
        <a:bodyPr/>
        <a:lstStyle/>
        <a:p>
          <a:endParaRPr lang="en-US"/>
        </a:p>
      </dgm:t>
    </dgm:pt>
    <dgm:pt modelId="{12637420-90C5-453F-8524-B5CEFA24048B}">
      <dgm:prSet phldrT="[Text]" phldr="0" custT="1"/>
      <dgm:spPr/>
      <dgm:t>
        <a:bodyPr vert="horz" wrap="square" lIns="182880" tIns="0" rIns="91440" bIns="182880"/>
        <a:p>
          <a:pPr algn="l"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sz="1800" dirty="0"/>
            <a:t/>
          </a:r>
          <a:endParaRPr lang="en-US" sz="1800" dirty="0"/>
        </a:p>
      </dgm:t>
    </dgm:pt>
    <dgm:pt modelId="{FA9404BA-90E1-4F9C-B861-9D44A6125C13}" cxnId="{53728009-1C0D-4329-B110-D90AF36F02C5}" type="parTrans">
      <dgm:prSet/>
      <dgm:spPr/>
      <dgm:t>
        <a:bodyPr/>
        <a:lstStyle/>
        <a:p>
          <a:endParaRPr lang="en-US"/>
        </a:p>
      </dgm:t>
    </dgm:pt>
    <dgm:pt modelId="{03EE9C57-06EB-473E-A90C-426BF3813011}" cxnId="{53728009-1C0D-4329-B110-D90AF36F02C5}" type="sibTrans">
      <dgm:prSet/>
      <dgm:spPr/>
      <dgm:t>
        <a:bodyPr/>
        <a:lstStyle/>
        <a:p>
          <a:endParaRPr lang="en-US"/>
        </a:p>
      </dgm:t>
    </dgm:pt>
    <dgm:pt modelId="{2A027882-E2CF-421C-81F3-458832623C4A}">
      <dgm:prSet phldr="0" custT="1"/>
      <dgm:spPr/>
      <dgm:t>
        <a:bodyPr vert="horz" wrap="square" lIns="182880" tIns="0" rIns="91440" bIns="182880"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sz="1800" dirty="0" smtClean="0"/>
            <a:t>Portal to simplify and streamline the channel’s interaction with the company – from product order to service delivery</a:t>
          </a:r>
          <a:r>
            <a:rPr lang="en-US" sz="1800" dirty="0" smtClean="0"/>
            <a:t/>
          </a:r>
          <a:endParaRPr lang="en-US" sz="1800" dirty="0" smtClean="0"/>
        </a:p>
      </dgm:t>
    </dgm:pt>
    <dgm:pt modelId="{FD02F541-EB5F-4037-B324-A9DE5AC809B7}" cxnId="{2C8DFB3A-BD94-429F-9ED5-2B93D437B343}" type="parTrans">
      <dgm:prSet/>
      <dgm:spPr/>
    </dgm:pt>
    <dgm:pt modelId="{082172F1-2F42-4E2E-9F62-9F3DCD7D0E96}" cxnId="{2C8DFB3A-BD94-429F-9ED5-2B93D437B343}" type="sibTrans">
      <dgm:prSet/>
      <dgm:spPr/>
    </dgm:pt>
    <dgm:pt modelId="{99C8629E-BA65-44A9-B3CC-963CC43D2B8F}">
      <dgm:prSet phldr="0" custT="1"/>
      <dgm:spPr/>
      <dgm:t>
        <a:bodyPr vert="horz" wrap="square" lIns="182880" tIns="0" rIns="91440" bIns="182880"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sz="1800" dirty="0" smtClean="0"/>
            <a:t>E.g.: online entitlement, renewal, RMA entry, lead generation, quotation, reporting	</a:t>
          </a:r>
          <a:r>
            <a:rPr sz="6500"/>
            <a:t/>
          </a:r>
          <a:endParaRPr sz="6500"/>
        </a:p>
      </dgm:t>
    </dgm:pt>
    <dgm:pt modelId="{7649E38C-C9BA-4A1A-9B30-6ECE21419C28}" cxnId="{87E8CF32-3F0F-4E21-A687-25D6F5F24AE6}" type="parTrans">
      <dgm:prSet/>
      <dgm:spPr/>
    </dgm:pt>
    <dgm:pt modelId="{56E59562-1EDF-4336-9CC0-85443001160A}" cxnId="{87E8CF32-3F0F-4E21-A687-25D6F5F24AE6}" type="sibTrans">
      <dgm:prSet/>
      <dgm:spPr/>
    </dgm:pt>
    <dgm:pt modelId="{C12342ED-0258-4CED-9BDE-77524CEC5CF0}">
      <dgm:prSet custT="1"/>
      <dgm:spPr/>
      <dgm:t>
        <a:bodyPr/>
        <a:lstStyle/>
        <a:p>
          <a:r>
            <a:rPr lang="en-US" sz="2400" dirty="0" smtClean="0"/>
            <a:t>Performance measurement and analytics</a:t>
          </a:r>
        </a:p>
      </dgm:t>
    </dgm:pt>
    <dgm:pt modelId="{B4FEDA96-1E6E-4563-ADE7-54C0907EFD01}" cxnId="{8BA424D4-DB7E-464F-B60C-D2326DB9460D}" type="parTrans">
      <dgm:prSet/>
      <dgm:spPr/>
      <dgm:t>
        <a:bodyPr/>
        <a:lstStyle/>
        <a:p>
          <a:endParaRPr lang="en-US"/>
        </a:p>
      </dgm:t>
    </dgm:pt>
    <dgm:pt modelId="{E41B334A-8789-48FD-B732-2AC823CBDCFE}" cxnId="{8BA424D4-DB7E-464F-B60C-D2326DB9460D}" type="sibTrans">
      <dgm:prSet/>
      <dgm:spPr/>
      <dgm:t>
        <a:bodyPr/>
        <a:lstStyle/>
        <a:p>
          <a:endParaRPr lang="en-US"/>
        </a:p>
      </dgm:t>
    </dgm:pt>
    <dgm:pt modelId="{6FFF65BF-4B94-4FC6-AC08-80610400D4D0}">
      <dgm:prSet phldr="0" custT="1"/>
      <dgm:spPr/>
      <dgm:t>
        <a:bodyPr vert="horz" wrap="square" lIns="182880"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sz="1800" dirty="0" smtClean="0"/>
            <a:t>Provide data, information and metrics in support of the business</a:t>
          </a:r>
          <a:r>
            <a:rPr lang="en-US" sz="1800" dirty="0" smtClean="0"/>
            <a:t/>
          </a:r>
          <a:endParaRPr lang="en-US" sz="1800" dirty="0" smtClean="0"/>
        </a:p>
      </dgm:t>
    </dgm:pt>
    <dgm:pt modelId="{7AE0B97C-47B4-499F-93DB-13FFB0EB17BC}" cxnId="{0A8DD8E7-E620-4487-9F9F-2F0099B317BE}" type="parTrans">
      <dgm:prSet/>
      <dgm:spPr/>
      <dgm:t>
        <a:bodyPr/>
        <a:lstStyle/>
        <a:p>
          <a:endParaRPr lang="en-US"/>
        </a:p>
      </dgm:t>
    </dgm:pt>
    <dgm:pt modelId="{FF607F6F-D2FD-48B3-BBF5-9802A09DD87F}" cxnId="{0A8DD8E7-E620-4487-9F9F-2F0099B317BE}" type="sibTrans">
      <dgm:prSet/>
      <dgm:spPr/>
      <dgm:t>
        <a:bodyPr/>
        <a:lstStyle/>
        <a:p>
          <a:endParaRPr lang="en-US"/>
        </a:p>
      </dgm:t>
    </dgm:pt>
    <dgm:pt modelId="{D229E6B9-1340-4218-B4C7-FD8C95123832}">
      <dgm:prSet phldr="0" custT="1"/>
      <dgm:spPr/>
      <dgm:t>
        <a:bodyPr vert="horz" wrap="square" lIns="182880"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sz="1800" dirty="0" smtClean="0"/>
            <a:t>E.g.: repair data, RMA analysis, service request analysis,  partner profitability, CSAT,….</a:t>
          </a:r>
          <a:r>
            <a:rPr sz="6500"/>
            <a:t/>
          </a:r>
          <a:endParaRPr sz="6500"/>
        </a:p>
      </dgm:t>
    </dgm:pt>
    <dgm:pt modelId="{0BE0ED3C-17AC-4F26-A1AB-3A93DF08790D}" cxnId="{CEE42AD3-58FB-4BE3-B763-EC30B9DE9EAA}" type="parTrans">
      <dgm:prSet/>
      <dgm:spPr/>
    </dgm:pt>
    <dgm:pt modelId="{1575ABD1-E94E-4BD2-BF8B-5732B485AF47}" cxnId="{CEE42AD3-58FB-4BE3-B763-EC30B9DE9EAA}" type="sibTrans">
      <dgm:prSet/>
      <dgm:spPr/>
    </dgm:pt>
    <dgm:pt modelId="{DCB423A2-C807-4645-8357-478D60E074DD}" type="pres">
      <dgm:prSet presAssocID="{E1F6F9D9-C262-44B6-9676-917287B27A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BAEE79-2F38-4D70-B4BB-A4009A109A1F}" type="pres">
      <dgm:prSet presAssocID="{A6FD5D0A-9639-4FDC-ACB4-1A1844DD12D3}" presName="linNode" presStyleCnt="0"/>
      <dgm:spPr/>
    </dgm:pt>
    <dgm:pt modelId="{4D8B50D4-F460-46CB-A20E-793EBAA58BC9}" type="pres">
      <dgm:prSet presAssocID="{A6FD5D0A-9639-4FDC-ACB4-1A1844DD12D3}" presName="parentText" presStyleLbl="node1" presStyleIdx="0" presStyleCnt="4" custScaleX="78451" custLinFactNeighborX="-47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D72F8-7B56-4371-90A2-6115677EE79F}" type="pres">
      <dgm:prSet presAssocID="{A6FD5D0A-9639-4FDC-ACB4-1A1844DD12D3}" presName="descendantText" presStyleLbl="alignAccFollowNode1" presStyleIdx="0" presStyleCnt="4" custScaleX="1122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BCEB59-AACE-411F-8ACE-8F876B4F59F7}" type="pres">
      <dgm:prSet presAssocID="{04D01212-6697-4E34-8CB8-F3A01E0E4E71}" presName="sp" presStyleCnt="0"/>
      <dgm:spPr/>
    </dgm:pt>
    <dgm:pt modelId="{7112560A-8F46-4AB6-B269-CA2F40B3F274}" type="pres">
      <dgm:prSet presAssocID="{99ABB7E0-9697-45AD-97EB-66E77A2ADDA7}" presName="linNode" presStyleCnt="0"/>
      <dgm:spPr/>
    </dgm:pt>
    <dgm:pt modelId="{BE733CCD-6F8C-46DD-8DA3-9C77F70BB291}" type="pres">
      <dgm:prSet presAssocID="{99ABB7E0-9697-45AD-97EB-66E77A2ADDA7}" presName="parentText" presStyleLbl="node1" presStyleIdx="1" presStyleCnt="4" custScaleX="78451" custLinFactNeighborX="-47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CBD0F3-862B-4E9F-BDF9-A036A6740D81}" type="pres">
      <dgm:prSet presAssocID="{99ABB7E0-9697-45AD-97EB-66E77A2ADDA7}" presName="descendantText" presStyleLbl="alignAccFollowNode1" presStyleIdx="1" presStyleCnt="4" custScaleX="1122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F67DD6-3BB3-4431-B404-573859251C54}" type="pres">
      <dgm:prSet presAssocID="{CBC08C50-D540-4A8B-B2C7-3D1350CBC677}" presName="sp" presStyleCnt="0"/>
      <dgm:spPr/>
    </dgm:pt>
    <dgm:pt modelId="{E0A1CDED-72AE-421F-8874-CEA2617363DC}" type="pres">
      <dgm:prSet presAssocID="{BE06D236-EED2-4460-86A3-9129B6E80838}" presName="linNode" presStyleCnt="0"/>
      <dgm:spPr/>
    </dgm:pt>
    <dgm:pt modelId="{F417B6CA-7B71-445A-8C75-BD939C5560BF}" type="pres">
      <dgm:prSet presAssocID="{BE06D236-EED2-4460-86A3-9129B6E80838}" presName="parentText" presStyleLbl="node1" presStyleIdx="2" presStyleCnt="4" custScaleX="78451" custLinFactNeighborX="-47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4B818C-F5D2-4FDF-96C6-FD39162B564F}" type="pres">
      <dgm:prSet presAssocID="{BE06D236-EED2-4460-86A3-9129B6E80838}" presName="descendantText" presStyleLbl="alignAccFollowNode1" presStyleIdx="2" presStyleCnt="4" custScaleX="1122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64040D-474D-43AE-A7CB-43E55534CC0B}" type="pres">
      <dgm:prSet presAssocID="{C16AC20C-F63B-4C19-9C86-4CF71E9CBB27}" presName="sp" presStyleCnt="0"/>
      <dgm:spPr/>
    </dgm:pt>
    <dgm:pt modelId="{882D9C38-5E8B-4095-9641-B896D80C4000}" type="pres">
      <dgm:prSet presAssocID="{C12342ED-0258-4CED-9BDE-77524CEC5CF0}" presName="linNode" presStyleCnt="0"/>
      <dgm:spPr/>
    </dgm:pt>
    <dgm:pt modelId="{F7C06FF3-5A49-4569-84A8-E5B7BA512F9D}" type="pres">
      <dgm:prSet presAssocID="{C12342ED-0258-4CED-9BDE-77524CEC5CF0}" presName="parentText" presStyleLbl="node1" presStyleIdx="3" presStyleCnt="4" custScaleX="78451" custLinFactNeighborX="-47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BD2CB9-3310-45B2-93CB-81ADDE2E698B}" type="pres">
      <dgm:prSet presAssocID="{C12342ED-0258-4CED-9BDE-77524CEC5CF0}" presName="descendantText" presStyleLbl="alignAccFollowNode1" presStyleIdx="3" presStyleCnt="4" custScaleX="1122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74F634-4998-4874-8457-4DC17F601E24}" srcId="{E1F6F9D9-C262-44B6-9676-917287B27A5C}" destId="{A6FD5D0A-9639-4FDC-ACB4-1A1844DD12D3}" srcOrd="0" destOrd="0" parTransId="{09FDD464-9CA7-4B27-833E-A399FD11DC79}" sibTransId="{04D01212-6697-4E34-8CB8-F3A01E0E4E71}"/>
    <dgm:cxn modelId="{C4F280AE-798D-4709-86E4-0672A3E4B22C}" srcId="{A6FD5D0A-9639-4FDC-ACB4-1A1844DD12D3}" destId="{C1FE7A34-F44E-4385-8D43-4BF77290B169}" srcOrd="0" destOrd="0" parTransId="{94FD69DC-E0B4-40B8-8FE8-DB842D779DE9}" sibTransId="{82FB6488-927C-47F8-A35F-F0A9C190C185}"/>
    <dgm:cxn modelId="{B678A069-A6AC-4E0F-804E-48DBAD2E0C16}" srcId="{A6FD5D0A-9639-4FDC-ACB4-1A1844DD12D3}" destId="{6477C710-89F7-4D00-95DC-7ADED0B066F7}" srcOrd="1" destOrd="0" parTransId="{35A52ACA-F19A-44CB-8E35-9ADD09AC1CB0}" sibTransId="{B2CCACC1-AF54-4013-8648-67A5EEAFABFE}"/>
    <dgm:cxn modelId="{F840C78C-D0D6-4C5A-8883-1A3818E1A903}" srcId="{E1F6F9D9-C262-44B6-9676-917287B27A5C}" destId="{99ABB7E0-9697-45AD-97EB-66E77A2ADDA7}" srcOrd="1" destOrd="0" parTransId="{31650A0F-0A00-4387-A425-FC9BD661CB25}" sibTransId="{CBC08C50-D540-4A8B-B2C7-3D1350CBC677}"/>
    <dgm:cxn modelId="{22A62756-8FCC-4372-9794-C099C1E1B647}" srcId="{99ABB7E0-9697-45AD-97EB-66E77A2ADDA7}" destId="{0FB1594C-733C-456C-B032-BB1B11AD2AA3}" srcOrd="0" destOrd="1" parTransId="{22AC772D-3494-48B2-9028-F1A5B8692719}" sibTransId="{33EF99B0-6240-4290-8529-06900D6744FC}"/>
    <dgm:cxn modelId="{07991339-5FB9-441C-B93E-8EF99397F859}" srcId="{99ABB7E0-9697-45AD-97EB-66E77A2ADDA7}" destId="{1D9E2AAC-BEA5-4C5A-89E1-9C33365C7D34}" srcOrd="1" destOrd="1" parTransId="{753BBA23-384C-4ED6-BA7F-14D34CD66860}" sibTransId="{4E22CB4F-E745-4F7A-9DED-80489F78F552}"/>
    <dgm:cxn modelId="{4AB04F77-76A1-4D69-A3E1-4AECCC1A639C}" srcId="{E1F6F9D9-C262-44B6-9676-917287B27A5C}" destId="{BE06D236-EED2-4460-86A3-9129B6E80838}" srcOrd="2" destOrd="0" parTransId="{553931D3-B958-41C5-82B0-18E698C33CBE}" sibTransId="{C16AC20C-F63B-4C19-9C86-4CF71E9CBB27}"/>
    <dgm:cxn modelId="{53728009-1C0D-4329-B110-D90AF36F02C5}" srcId="{BE06D236-EED2-4460-86A3-9129B6E80838}" destId="{12637420-90C5-453F-8524-B5CEFA24048B}" srcOrd="0" destOrd="2" parTransId="{FA9404BA-90E1-4F9C-B861-9D44A6125C13}" sibTransId="{03EE9C57-06EB-473E-A90C-426BF3813011}"/>
    <dgm:cxn modelId="{2C8DFB3A-BD94-429F-9ED5-2B93D437B343}" srcId="{BE06D236-EED2-4460-86A3-9129B6E80838}" destId="{2A027882-E2CF-421C-81F3-458832623C4A}" srcOrd="1" destOrd="2" parTransId="{FD02F541-EB5F-4037-B324-A9DE5AC809B7}" sibTransId="{082172F1-2F42-4E2E-9F62-9F3DCD7D0E96}"/>
    <dgm:cxn modelId="{87E8CF32-3F0F-4E21-A687-25D6F5F24AE6}" srcId="{BE06D236-EED2-4460-86A3-9129B6E80838}" destId="{99C8629E-BA65-44A9-B3CC-963CC43D2B8F}" srcOrd="2" destOrd="2" parTransId="{7649E38C-C9BA-4A1A-9B30-6ECE21419C28}" sibTransId="{56E59562-1EDF-4336-9CC0-85443001160A}"/>
    <dgm:cxn modelId="{8BA424D4-DB7E-464F-B60C-D2326DB9460D}" srcId="{E1F6F9D9-C262-44B6-9676-917287B27A5C}" destId="{C12342ED-0258-4CED-9BDE-77524CEC5CF0}" srcOrd="3" destOrd="0" parTransId="{B4FEDA96-1E6E-4563-ADE7-54C0907EFD01}" sibTransId="{E41B334A-8789-48FD-B732-2AC823CBDCFE}"/>
    <dgm:cxn modelId="{0A8DD8E7-E620-4487-9F9F-2F0099B317BE}" srcId="{C12342ED-0258-4CED-9BDE-77524CEC5CF0}" destId="{6FFF65BF-4B94-4FC6-AC08-80610400D4D0}" srcOrd="0" destOrd="3" parTransId="{7AE0B97C-47B4-499F-93DB-13FFB0EB17BC}" sibTransId="{FF607F6F-D2FD-48B3-BBF5-9802A09DD87F}"/>
    <dgm:cxn modelId="{CEE42AD3-58FB-4BE3-B763-EC30B9DE9EAA}" srcId="{C12342ED-0258-4CED-9BDE-77524CEC5CF0}" destId="{D229E6B9-1340-4218-B4C7-FD8C95123832}" srcOrd="1" destOrd="3" parTransId="{0BE0ED3C-17AC-4F26-A1AB-3A93DF08790D}" sibTransId="{1575ABD1-E94E-4BD2-BF8B-5732B485AF47}"/>
    <dgm:cxn modelId="{4C8DBE4A-FBC6-4AE9-BD8C-4AEEE909F2DF}" type="presOf" srcId="{E1F6F9D9-C262-44B6-9676-917287B27A5C}" destId="{DCB423A2-C807-4645-8357-478D60E074DD}" srcOrd="0" destOrd="0" presId="urn:microsoft.com/office/officeart/2005/8/layout/vList5"/>
    <dgm:cxn modelId="{B0DCCECE-7260-4FCE-9532-8337ABAC7C40}" type="presParOf" srcId="{DCB423A2-C807-4645-8357-478D60E074DD}" destId="{CABAEE79-2F38-4D70-B4BB-A4009A109A1F}" srcOrd="0" destOrd="0" presId="urn:microsoft.com/office/officeart/2005/8/layout/vList5"/>
    <dgm:cxn modelId="{72AA3A6E-6872-4ACF-A9C6-3FDE8881DDC3}" type="presParOf" srcId="{CABAEE79-2F38-4D70-B4BB-A4009A109A1F}" destId="{4D8B50D4-F460-46CB-A20E-793EBAA58BC9}" srcOrd="0" destOrd="0" presId="urn:microsoft.com/office/officeart/2005/8/layout/vList5"/>
    <dgm:cxn modelId="{8C362149-D554-4378-BD2F-248413D186CD}" type="presOf" srcId="{A6FD5D0A-9639-4FDC-ACB4-1A1844DD12D3}" destId="{4D8B50D4-F460-46CB-A20E-793EBAA58BC9}" srcOrd="0" destOrd="0" presId="urn:microsoft.com/office/officeart/2005/8/layout/vList5"/>
    <dgm:cxn modelId="{67BEF405-2D42-4E58-84C3-81338FBF69E9}" type="presParOf" srcId="{CABAEE79-2F38-4D70-B4BB-A4009A109A1F}" destId="{DEDD72F8-7B56-4371-90A2-6115677EE79F}" srcOrd="1" destOrd="0" presId="urn:microsoft.com/office/officeart/2005/8/layout/vList5"/>
    <dgm:cxn modelId="{8C69CA19-2B49-4A13-930A-F8EB664D0603}" type="presOf" srcId="{C1FE7A34-F44E-4385-8D43-4BF77290B169}" destId="{DEDD72F8-7B56-4371-90A2-6115677EE79F}" srcOrd="0" destOrd="0" presId="urn:microsoft.com/office/officeart/2005/8/layout/vList5"/>
    <dgm:cxn modelId="{BCC6A102-6B3D-40E3-8E9B-0CCBE03B9ACC}" type="presOf" srcId="{6477C710-89F7-4D00-95DC-7ADED0B066F7}" destId="{DEDD72F8-7B56-4371-90A2-6115677EE79F}" srcOrd="0" destOrd="1" presId="urn:microsoft.com/office/officeart/2005/8/layout/vList5"/>
    <dgm:cxn modelId="{4A50D2A3-99CE-4CE5-9A03-2CF57573F447}" type="presParOf" srcId="{DCB423A2-C807-4645-8357-478D60E074DD}" destId="{09BCEB59-AACE-411F-8ACE-8F876B4F59F7}" srcOrd="1" destOrd="0" presId="urn:microsoft.com/office/officeart/2005/8/layout/vList5"/>
    <dgm:cxn modelId="{FD82AC77-32AF-47E6-8A59-1201C3DD786D}" type="presParOf" srcId="{DCB423A2-C807-4645-8357-478D60E074DD}" destId="{7112560A-8F46-4AB6-B269-CA2F40B3F274}" srcOrd="2" destOrd="0" presId="urn:microsoft.com/office/officeart/2005/8/layout/vList5"/>
    <dgm:cxn modelId="{D994C8B2-D424-4ECA-97D9-55C76945E389}" type="presParOf" srcId="{7112560A-8F46-4AB6-B269-CA2F40B3F274}" destId="{BE733CCD-6F8C-46DD-8DA3-9C77F70BB291}" srcOrd="0" destOrd="2" presId="urn:microsoft.com/office/officeart/2005/8/layout/vList5"/>
    <dgm:cxn modelId="{CE595A3D-A661-4384-A9EE-0CA31562A4AC}" type="presOf" srcId="{99ABB7E0-9697-45AD-97EB-66E77A2ADDA7}" destId="{BE733CCD-6F8C-46DD-8DA3-9C77F70BB291}" srcOrd="0" destOrd="0" presId="urn:microsoft.com/office/officeart/2005/8/layout/vList5"/>
    <dgm:cxn modelId="{0620A381-0F0B-4723-8708-1B5753751C05}" type="presParOf" srcId="{7112560A-8F46-4AB6-B269-CA2F40B3F274}" destId="{32CBD0F3-862B-4E9F-BDF9-A036A6740D81}" srcOrd="1" destOrd="2" presId="urn:microsoft.com/office/officeart/2005/8/layout/vList5"/>
    <dgm:cxn modelId="{F2408635-B8F1-4801-AA41-46176B76E099}" type="presOf" srcId="{0FB1594C-733C-456C-B032-BB1B11AD2AA3}" destId="{32CBD0F3-862B-4E9F-BDF9-A036A6740D81}" srcOrd="0" destOrd="0" presId="urn:microsoft.com/office/officeart/2005/8/layout/vList5"/>
    <dgm:cxn modelId="{18585E4D-2661-4DEC-8C5B-F132355CE1B0}" type="presOf" srcId="{1D9E2AAC-BEA5-4C5A-89E1-9C33365C7D34}" destId="{32CBD0F3-862B-4E9F-BDF9-A036A6740D81}" srcOrd="0" destOrd="1" presId="urn:microsoft.com/office/officeart/2005/8/layout/vList5"/>
    <dgm:cxn modelId="{C1C12651-1D37-44E2-8F93-F33BDEC2F230}" type="presParOf" srcId="{DCB423A2-C807-4645-8357-478D60E074DD}" destId="{66F67DD6-3BB3-4431-B404-573859251C54}" srcOrd="3" destOrd="0" presId="urn:microsoft.com/office/officeart/2005/8/layout/vList5"/>
    <dgm:cxn modelId="{BAF53082-A28E-431E-8CFB-94C5916A5B3F}" type="presParOf" srcId="{DCB423A2-C807-4645-8357-478D60E074DD}" destId="{E0A1CDED-72AE-421F-8874-CEA2617363DC}" srcOrd="4" destOrd="0" presId="urn:microsoft.com/office/officeart/2005/8/layout/vList5"/>
    <dgm:cxn modelId="{E13E1904-0536-47C0-9258-2072FC7BB1D3}" type="presParOf" srcId="{E0A1CDED-72AE-421F-8874-CEA2617363DC}" destId="{F417B6CA-7B71-445A-8C75-BD939C5560BF}" srcOrd="0" destOrd="4" presId="urn:microsoft.com/office/officeart/2005/8/layout/vList5"/>
    <dgm:cxn modelId="{B067541C-E78D-4282-958C-4ED94207FE4E}" type="presOf" srcId="{BE06D236-EED2-4460-86A3-9129B6E80838}" destId="{F417B6CA-7B71-445A-8C75-BD939C5560BF}" srcOrd="0" destOrd="0" presId="urn:microsoft.com/office/officeart/2005/8/layout/vList5"/>
    <dgm:cxn modelId="{DEE539F1-0275-4D9E-9BB1-58606FC08296}" type="presParOf" srcId="{E0A1CDED-72AE-421F-8874-CEA2617363DC}" destId="{1B4B818C-F5D2-4FDF-96C6-FD39162B564F}" srcOrd="1" destOrd="4" presId="urn:microsoft.com/office/officeart/2005/8/layout/vList5"/>
    <dgm:cxn modelId="{798B7909-458B-4800-9141-2B8820BC9A43}" type="presOf" srcId="{12637420-90C5-453F-8524-B5CEFA24048B}" destId="{1B4B818C-F5D2-4FDF-96C6-FD39162B564F}" srcOrd="0" destOrd="0" presId="urn:microsoft.com/office/officeart/2005/8/layout/vList5"/>
    <dgm:cxn modelId="{FD4323B4-4955-425A-BDFA-43BABEADC934}" type="presOf" srcId="{2A027882-E2CF-421C-81F3-458832623C4A}" destId="{1B4B818C-F5D2-4FDF-96C6-FD39162B564F}" srcOrd="0" destOrd="1" presId="urn:microsoft.com/office/officeart/2005/8/layout/vList5"/>
    <dgm:cxn modelId="{0DE0EB6E-72C9-492E-9343-B312ACDEE8D2}" type="presOf" srcId="{99C8629E-BA65-44A9-B3CC-963CC43D2B8F}" destId="{1B4B818C-F5D2-4FDF-96C6-FD39162B564F}" srcOrd="0" destOrd="2" presId="urn:microsoft.com/office/officeart/2005/8/layout/vList5"/>
    <dgm:cxn modelId="{E22A7F6D-50FF-4FA9-8055-688745498424}" type="presParOf" srcId="{DCB423A2-C807-4645-8357-478D60E074DD}" destId="{CB64040D-474D-43AE-A7CB-43E55534CC0B}" srcOrd="5" destOrd="0" presId="urn:microsoft.com/office/officeart/2005/8/layout/vList5"/>
    <dgm:cxn modelId="{898D4B6B-EB38-4481-BF83-39473D93F1F6}" type="presParOf" srcId="{DCB423A2-C807-4645-8357-478D60E074DD}" destId="{882D9C38-5E8B-4095-9641-B896D80C4000}" srcOrd="6" destOrd="0" presId="urn:microsoft.com/office/officeart/2005/8/layout/vList5"/>
    <dgm:cxn modelId="{E55D0B0A-EEF4-4733-98B3-53BD6B55BD39}" type="presParOf" srcId="{882D9C38-5E8B-4095-9641-B896D80C4000}" destId="{F7C06FF3-5A49-4569-84A8-E5B7BA512F9D}" srcOrd="0" destOrd="6" presId="urn:microsoft.com/office/officeart/2005/8/layout/vList5"/>
    <dgm:cxn modelId="{FEB6736B-7A48-4300-B577-DC13B9F0D31E}" type="presOf" srcId="{C12342ED-0258-4CED-9BDE-77524CEC5CF0}" destId="{F7C06FF3-5A49-4569-84A8-E5B7BA512F9D}" srcOrd="0" destOrd="0" presId="urn:microsoft.com/office/officeart/2005/8/layout/vList5"/>
    <dgm:cxn modelId="{3AA86188-2DB0-46C7-A37A-27AC9A2CFEB8}" type="presParOf" srcId="{882D9C38-5E8B-4095-9641-B896D80C4000}" destId="{24BD2CB9-3310-45B2-93CB-81ADDE2E698B}" srcOrd="1" destOrd="6" presId="urn:microsoft.com/office/officeart/2005/8/layout/vList5"/>
    <dgm:cxn modelId="{08200E2B-6CFF-4B5C-B9A6-02BF9D799589}" type="presOf" srcId="{6FFF65BF-4B94-4FC6-AC08-80610400D4D0}" destId="{24BD2CB9-3310-45B2-93CB-81ADDE2E698B}" srcOrd="0" destOrd="0" presId="urn:microsoft.com/office/officeart/2005/8/layout/vList5"/>
    <dgm:cxn modelId="{20AC1763-C974-4E6C-8966-B208BEEF3F46}" type="presOf" srcId="{D229E6B9-1340-4218-B4C7-FD8C95123832}" destId="{24BD2CB9-3310-45B2-93CB-81ADDE2E698B}" srcOrd="0" destOrd="1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68B46C-79A8-493E-9A96-50B05CC370EF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37899F-4233-4FC1-A7EC-E4C8CAD2E6A8}">
      <dgm:prSet phldrT="[Text]"/>
      <dgm:spPr/>
      <dgm:t>
        <a:bodyPr/>
        <a:lstStyle/>
        <a:p>
          <a:r>
            <a:rPr lang="en-US" dirty="0" smtClean="0"/>
            <a:t>Repair/NPF Data</a:t>
          </a:r>
          <a:endParaRPr lang="en-US" dirty="0"/>
        </a:p>
      </dgm:t>
    </dgm:pt>
    <dgm:pt modelId="{BBB30D48-BEA8-4EE1-A383-CBC7A095C5BA}" cxnId="{0075DA58-C3C3-434C-8CF4-51A25FD3FF92}" type="parTrans">
      <dgm:prSet/>
      <dgm:spPr/>
      <dgm:t>
        <a:bodyPr/>
        <a:lstStyle/>
        <a:p>
          <a:endParaRPr lang="en-US"/>
        </a:p>
      </dgm:t>
    </dgm:pt>
    <dgm:pt modelId="{E330DFE1-059F-4D16-B368-55C0AE4A4507}" cxnId="{0075DA58-C3C3-434C-8CF4-51A25FD3FF92}" type="sibTrans">
      <dgm:prSet/>
      <dgm:spPr/>
      <dgm:t>
        <a:bodyPr/>
        <a:lstStyle/>
        <a:p>
          <a:endParaRPr lang="en-US"/>
        </a:p>
      </dgm:t>
    </dgm:pt>
    <dgm:pt modelId="{36D56C9E-E391-4AA5-BB8F-361942932348}">
      <dgm:prSet phldrT="[Text]"/>
      <dgm:spPr/>
      <dgm:t>
        <a:bodyPr/>
        <a:lstStyle/>
        <a:p>
          <a:r>
            <a:rPr lang="en-US" dirty="0" smtClean="0"/>
            <a:t>September</a:t>
          </a:r>
          <a:endParaRPr lang="en-US" dirty="0"/>
        </a:p>
      </dgm:t>
    </dgm:pt>
    <dgm:pt modelId="{E137FEAD-7B54-418C-9933-9678FFB7AFFD}" cxnId="{CC94E542-5A62-49F7-A1C8-FBDB914A38E9}" type="parTrans">
      <dgm:prSet/>
      <dgm:spPr/>
      <dgm:t>
        <a:bodyPr/>
        <a:lstStyle/>
        <a:p>
          <a:endParaRPr lang="en-US"/>
        </a:p>
      </dgm:t>
    </dgm:pt>
    <dgm:pt modelId="{884833E2-0EAC-40A4-8488-C765CC4CC2BF}" cxnId="{CC94E542-5A62-49F7-A1C8-FBDB914A38E9}" type="sibTrans">
      <dgm:prSet/>
      <dgm:spPr/>
      <dgm:t>
        <a:bodyPr/>
        <a:lstStyle/>
        <a:p>
          <a:endParaRPr lang="en-US"/>
        </a:p>
      </dgm:t>
    </dgm:pt>
    <dgm:pt modelId="{73837766-6797-42C4-A7F1-8E763F33395D}">
      <dgm:prSet/>
      <dgm:spPr/>
      <dgm:t>
        <a:bodyPr/>
        <a:lstStyle/>
        <a:p>
          <a:r>
            <a:rPr lang="en-US" dirty="0" smtClean="0"/>
            <a:t>Project Management Enhancements</a:t>
          </a:r>
          <a:endParaRPr lang="en-US" dirty="0"/>
        </a:p>
      </dgm:t>
    </dgm:pt>
    <dgm:pt modelId="{1ED918CC-7421-4EEE-978D-5900C8A5C225}" cxnId="{8F9034F4-7521-4CF8-B295-DF0059B1DC25}" type="parTrans">
      <dgm:prSet/>
      <dgm:spPr/>
      <dgm:t>
        <a:bodyPr/>
        <a:lstStyle/>
        <a:p>
          <a:endParaRPr lang="en-US"/>
        </a:p>
      </dgm:t>
    </dgm:pt>
    <dgm:pt modelId="{F3C67D9E-33A6-4D39-994D-A0454D74B668}" cxnId="{8F9034F4-7521-4CF8-B295-DF0059B1DC25}" type="sibTrans">
      <dgm:prSet/>
      <dgm:spPr/>
      <dgm:t>
        <a:bodyPr/>
        <a:lstStyle/>
        <a:p>
          <a:endParaRPr lang="en-US"/>
        </a:p>
      </dgm:t>
    </dgm:pt>
    <dgm:pt modelId="{85CDE07C-B6DF-4EC8-B169-B144926E5A92}">
      <dgm:prSet/>
      <dgm:spPr/>
      <dgm:t>
        <a:bodyPr/>
        <a:lstStyle/>
        <a:p>
          <a:r>
            <a:rPr lang="en-US" dirty="0" smtClean="0"/>
            <a:t>September </a:t>
          </a:r>
          <a:endParaRPr lang="en-US" dirty="0"/>
        </a:p>
      </dgm:t>
    </dgm:pt>
    <dgm:pt modelId="{BFD7365A-EE7A-4E17-9629-74275E63C6BE}" cxnId="{7C60B57A-0327-4AB8-90FD-6DB68831E968}" type="parTrans">
      <dgm:prSet/>
      <dgm:spPr/>
      <dgm:t>
        <a:bodyPr/>
        <a:lstStyle/>
        <a:p>
          <a:endParaRPr lang="en-US"/>
        </a:p>
      </dgm:t>
    </dgm:pt>
    <dgm:pt modelId="{77146F63-CB12-428E-8D93-EBA4C3567E28}" cxnId="{7C60B57A-0327-4AB8-90FD-6DB68831E968}" type="sibTrans">
      <dgm:prSet/>
      <dgm:spPr/>
      <dgm:t>
        <a:bodyPr/>
        <a:lstStyle/>
        <a:p>
          <a:endParaRPr lang="en-US"/>
        </a:p>
      </dgm:t>
    </dgm:pt>
    <dgm:pt modelId="{169E98CC-F864-4F88-9B82-37733A656FA4}">
      <dgm:prSet/>
      <dgm:spPr/>
      <dgm:t>
        <a:bodyPr/>
        <a:lstStyle/>
        <a:p>
          <a:r>
            <a:rPr lang="en-US" dirty="0" smtClean="0"/>
            <a:t>NCR Dispatch</a:t>
          </a:r>
          <a:endParaRPr lang="en-US" dirty="0"/>
        </a:p>
      </dgm:t>
    </dgm:pt>
    <dgm:pt modelId="{B753C074-65F7-4654-8FE4-480A46651F23}" cxnId="{14989521-8BC7-4D5C-819A-94EF27141F9D}" type="parTrans">
      <dgm:prSet/>
      <dgm:spPr/>
      <dgm:t>
        <a:bodyPr/>
        <a:lstStyle/>
        <a:p>
          <a:endParaRPr lang="en-US"/>
        </a:p>
      </dgm:t>
    </dgm:pt>
    <dgm:pt modelId="{F57C309F-FBFC-47A2-A37D-BCAC55908E91}" cxnId="{14989521-8BC7-4D5C-819A-94EF27141F9D}" type="sibTrans">
      <dgm:prSet/>
      <dgm:spPr/>
      <dgm:t>
        <a:bodyPr/>
        <a:lstStyle/>
        <a:p>
          <a:endParaRPr lang="en-US"/>
        </a:p>
      </dgm:t>
    </dgm:pt>
    <dgm:pt modelId="{E49B019D-8D29-4919-B033-A907D41DAB8A}">
      <dgm:prSet/>
      <dgm:spPr/>
      <dgm:t>
        <a:bodyPr/>
        <a:lstStyle/>
        <a:p>
          <a:r>
            <a:rPr lang="en-US" dirty="0" smtClean="0"/>
            <a:t>October</a:t>
          </a:r>
          <a:endParaRPr lang="en-US" dirty="0"/>
        </a:p>
      </dgm:t>
    </dgm:pt>
    <dgm:pt modelId="{D3DCD659-68A8-4ECF-B8FE-B1299935DD07}" cxnId="{FA1C5E75-6A8E-489B-BB4F-E02F27A1D5B7}" type="parTrans">
      <dgm:prSet/>
      <dgm:spPr/>
      <dgm:t>
        <a:bodyPr/>
        <a:lstStyle/>
        <a:p>
          <a:endParaRPr lang="en-US"/>
        </a:p>
      </dgm:t>
    </dgm:pt>
    <dgm:pt modelId="{612893D4-394B-4823-AAA1-7E6D4EF29BD4}" cxnId="{FA1C5E75-6A8E-489B-BB4F-E02F27A1D5B7}" type="sibTrans">
      <dgm:prSet/>
      <dgm:spPr/>
      <dgm:t>
        <a:bodyPr/>
        <a:lstStyle/>
        <a:p>
          <a:endParaRPr lang="en-US"/>
        </a:p>
      </dgm:t>
    </dgm:pt>
    <dgm:pt modelId="{CB78DC77-8ECB-4EF3-BA01-0B3728DAADD1}">
      <dgm:prSet/>
      <dgm:spPr/>
      <dgm:t>
        <a:bodyPr/>
        <a:lstStyle/>
        <a:p>
          <a:r>
            <a:rPr lang="en-US" dirty="0" smtClean="0"/>
            <a:t>Automating KPIQs</a:t>
          </a:r>
          <a:endParaRPr lang="en-US" dirty="0"/>
        </a:p>
      </dgm:t>
    </dgm:pt>
    <dgm:pt modelId="{7B27335B-6CFC-44C9-9293-85DF6C477B1A}" cxnId="{EBBB5909-E680-4BE7-B965-17A2277BB5AD}" type="parTrans">
      <dgm:prSet/>
      <dgm:spPr/>
      <dgm:t>
        <a:bodyPr/>
        <a:lstStyle/>
        <a:p>
          <a:endParaRPr lang="en-US"/>
        </a:p>
      </dgm:t>
    </dgm:pt>
    <dgm:pt modelId="{DC78F452-A56D-4ADD-8BDE-44D1CF27C63E}" cxnId="{EBBB5909-E680-4BE7-B965-17A2277BB5AD}" type="sibTrans">
      <dgm:prSet/>
      <dgm:spPr/>
      <dgm:t>
        <a:bodyPr/>
        <a:lstStyle/>
        <a:p>
          <a:endParaRPr lang="en-US"/>
        </a:p>
      </dgm:t>
    </dgm:pt>
    <dgm:pt modelId="{C7B3F538-22C2-4B1B-8A2F-047F56A8325A}">
      <dgm:prSet/>
      <dgm:spPr/>
      <dgm:t>
        <a:bodyPr/>
        <a:lstStyle/>
        <a:p>
          <a:r>
            <a:rPr lang="en-US" dirty="0" smtClean="0"/>
            <a:t>October</a:t>
          </a:r>
          <a:endParaRPr lang="en-US" dirty="0"/>
        </a:p>
      </dgm:t>
    </dgm:pt>
    <dgm:pt modelId="{E90AA8DE-9B4A-440A-83F8-693D79A606EB}" cxnId="{C90EB2AD-98EA-4449-87C2-B867AC5D7225}" type="parTrans">
      <dgm:prSet/>
      <dgm:spPr/>
      <dgm:t>
        <a:bodyPr/>
        <a:lstStyle/>
        <a:p>
          <a:endParaRPr lang="en-US"/>
        </a:p>
      </dgm:t>
    </dgm:pt>
    <dgm:pt modelId="{B2E1E2E3-BD5D-4D8F-8CF6-B5EA90F98E41}" cxnId="{C90EB2AD-98EA-4449-87C2-B867AC5D7225}" type="sibTrans">
      <dgm:prSet/>
      <dgm:spPr/>
      <dgm:t>
        <a:bodyPr/>
        <a:lstStyle/>
        <a:p>
          <a:endParaRPr lang="en-US"/>
        </a:p>
      </dgm:t>
    </dgm:pt>
    <dgm:pt modelId="{86862C14-C51A-48C5-8876-4BB0C46C5BFE}">
      <dgm:prSet/>
      <dgm:spPr/>
      <dgm:t>
        <a:bodyPr/>
        <a:lstStyle/>
        <a:p>
          <a:r>
            <a:rPr lang="en-US" dirty="0" smtClean="0"/>
            <a:t>Telephony Upgrades</a:t>
          </a:r>
          <a:endParaRPr lang="en-US" dirty="0"/>
        </a:p>
      </dgm:t>
    </dgm:pt>
    <dgm:pt modelId="{EDA930CE-F7DF-49FA-96D9-12CCEE4FA7AD}" cxnId="{C3003DBF-35A4-4E41-8D27-236346553756}" type="parTrans">
      <dgm:prSet/>
      <dgm:spPr/>
      <dgm:t>
        <a:bodyPr/>
        <a:lstStyle/>
        <a:p>
          <a:endParaRPr lang="en-US"/>
        </a:p>
      </dgm:t>
    </dgm:pt>
    <dgm:pt modelId="{13CA93C5-73BC-4A5E-B197-75925F923AA1}" cxnId="{C3003DBF-35A4-4E41-8D27-236346553756}" type="sibTrans">
      <dgm:prSet/>
      <dgm:spPr/>
      <dgm:t>
        <a:bodyPr/>
        <a:lstStyle/>
        <a:p>
          <a:endParaRPr lang="en-US"/>
        </a:p>
      </dgm:t>
    </dgm:pt>
    <dgm:pt modelId="{37357F78-A141-4114-94FF-DC123C832F69}">
      <dgm:prSet/>
      <dgm:spPr/>
      <dgm:t>
        <a:bodyPr/>
        <a:lstStyle/>
        <a:p>
          <a:r>
            <a:rPr lang="en-US" dirty="0" smtClean="0"/>
            <a:t>October (and beyond)</a:t>
          </a:r>
          <a:endParaRPr lang="en-US" dirty="0"/>
        </a:p>
      </dgm:t>
    </dgm:pt>
    <dgm:pt modelId="{69B09314-EF21-443C-9113-137FF298EBED}" cxnId="{47E9EA27-FB8E-4F99-A892-425F68264B6A}" type="parTrans">
      <dgm:prSet/>
      <dgm:spPr/>
      <dgm:t>
        <a:bodyPr/>
        <a:lstStyle/>
        <a:p>
          <a:endParaRPr lang="en-US"/>
        </a:p>
      </dgm:t>
    </dgm:pt>
    <dgm:pt modelId="{EAA906BE-5DFD-4EC5-B49D-AAD8A24A5550}" cxnId="{47E9EA27-FB8E-4F99-A892-425F68264B6A}" type="sibTrans">
      <dgm:prSet/>
      <dgm:spPr/>
      <dgm:t>
        <a:bodyPr/>
        <a:lstStyle/>
        <a:p>
          <a:endParaRPr lang="en-US"/>
        </a:p>
      </dgm:t>
    </dgm:pt>
    <dgm:pt modelId="{A72F8C52-1CC3-4537-8B96-529BEB7ADA3C}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 Parts Master Management Integration</a:t>
          </a:r>
          <a:r>
            <a:rPr lang="en-US" dirty="0"/>
            <a:t/>
          </a:r>
          <a:endParaRPr lang="en-US" dirty="0"/>
        </a:p>
      </dgm:t>
    </dgm:pt>
    <dgm:pt modelId="{84B70306-B5AB-407F-8141-73A0C5E33BC2}" cxnId="{CA73CC76-BECB-40AF-B1F5-97EC35BC6BE2}" type="parTrans">
      <dgm:prSet/>
      <dgm:spPr/>
      <dgm:t>
        <a:bodyPr/>
        <a:lstStyle/>
        <a:p>
          <a:endParaRPr lang="en-US"/>
        </a:p>
      </dgm:t>
    </dgm:pt>
    <dgm:pt modelId="{FA6DC363-1603-4847-892A-6DD991FDC989}" cxnId="{CA73CC76-BECB-40AF-B1F5-97EC35BC6BE2}" type="sibTrans">
      <dgm:prSet/>
      <dgm:spPr/>
      <dgm:t>
        <a:bodyPr/>
        <a:lstStyle/>
        <a:p>
          <a:endParaRPr lang="en-US"/>
        </a:p>
      </dgm:t>
    </dgm:pt>
    <dgm:pt modelId="{D74CDF6C-7232-4EDE-BC6B-AC36B13FA180}">
      <dgm:prSet/>
      <dgm:spPr/>
      <dgm:t>
        <a:bodyPr/>
        <a:lstStyle/>
        <a:p>
          <a:r>
            <a:rPr lang="en-US" dirty="0" smtClean="0"/>
            <a:t>October</a:t>
          </a:r>
          <a:endParaRPr lang="en-US" dirty="0"/>
        </a:p>
      </dgm:t>
    </dgm:pt>
    <dgm:pt modelId="{7D0FF323-63C6-46DB-B6C3-D510AF68611C}" cxnId="{27992A04-DCFB-457B-B150-0858DD856DD7}" type="parTrans">
      <dgm:prSet/>
      <dgm:spPr/>
      <dgm:t>
        <a:bodyPr/>
        <a:lstStyle/>
        <a:p>
          <a:endParaRPr lang="en-US"/>
        </a:p>
      </dgm:t>
    </dgm:pt>
    <dgm:pt modelId="{CDB4537B-0F29-4BDE-875B-50D5C3A2A5F2}" cxnId="{27992A04-DCFB-457B-B150-0858DD856DD7}" type="sibTrans">
      <dgm:prSet/>
      <dgm:spPr/>
      <dgm:t>
        <a:bodyPr/>
        <a:lstStyle/>
        <a:p>
          <a:endParaRPr lang="en-US"/>
        </a:p>
      </dgm:t>
    </dgm:pt>
    <dgm:pt modelId="{3E6054A5-3773-4217-86FA-BFAF14ABC6FE}">
      <dgm:prSet/>
      <dgm:spPr/>
      <dgm:t>
        <a:bodyPr/>
        <a:lstStyle/>
        <a:p>
          <a:r>
            <a:rPr lang="en-US" dirty="0" smtClean="0"/>
            <a:t>XML Transaction Monitoring</a:t>
          </a:r>
          <a:endParaRPr lang="en-US" dirty="0"/>
        </a:p>
      </dgm:t>
    </dgm:pt>
    <dgm:pt modelId="{5B3828B4-21F4-48C9-ABA4-D73152E0B780}" cxnId="{2BEEE04D-6D51-47D0-9679-294CDBEB20C6}" type="parTrans">
      <dgm:prSet/>
      <dgm:spPr/>
      <dgm:t>
        <a:bodyPr/>
        <a:lstStyle/>
        <a:p>
          <a:endParaRPr lang="en-US"/>
        </a:p>
      </dgm:t>
    </dgm:pt>
    <dgm:pt modelId="{6FBB71D5-663F-4604-BCC4-41058E5DE018}" cxnId="{2BEEE04D-6D51-47D0-9679-294CDBEB20C6}" type="sibTrans">
      <dgm:prSet/>
      <dgm:spPr/>
      <dgm:t>
        <a:bodyPr/>
        <a:lstStyle/>
        <a:p>
          <a:endParaRPr lang="en-US"/>
        </a:p>
      </dgm:t>
    </dgm:pt>
    <dgm:pt modelId="{B4EEB742-A0DC-4AAC-8C6E-775A35669345}">
      <dgm:prSet/>
      <dgm:spPr/>
      <dgm:t>
        <a:bodyPr/>
        <a:lstStyle/>
        <a:p>
          <a:r>
            <a:rPr lang="en-US" dirty="0" smtClean="0"/>
            <a:t>October</a:t>
          </a:r>
          <a:endParaRPr lang="en-US" dirty="0"/>
        </a:p>
      </dgm:t>
    </dgm:pt>
    <dgm:pt modelId="{FA396F3A-F16C-4D5F-AADE-FA06FEFA0AF8}" cxnId="{D88461C6-4C48-437C-ACCC-E0E7C637ADF0}" type="parTrans">
      <dgm:prSet/>
      <dgm:spPr/>
      <dgm:t>
        <a:bodyPr/>
        <a:lstStyle/>
        <a:p>
          <a:endParaRPr lang="en-US"/>
        </a:p>
      </dgm:t>
    </dgm:pt>
    <dgm:pt modelId="{80764917-2EB9-4A9C-A7B0-D25332809CAD}" cxnId="{D88461C6-4C48-437C-ACCC-E0E7C637ADF0}" type="sibTrans">
      <dgm:prSet/>
      <dgm:spPr/>
      <dgm:t>
        <a:bodyPr/>
        <a:lstStyle/>
        <a:p>
          <a:endParaRPr lang="en-US"/>
        </a:p>
      </dgm:t>
    </dgm:pt>
    <dgm:pt modelId="{AD400326-037A-41D2-8E33-60E23464D8D8}">
      <dgm:prSet/>
      <dgm:spPr/>
      <dgm:t>
        <a:bodyPr/>
        <a:lstStyle/>
        <a:p>
          <a:r>
            <a:rPr lang="en-US" dirty="0" smtClean="0"/>
            <a:t>Demand/Supply Reporting Upgrade</a:t>
          </a:r>
          <a:endParaRPr lang="en-US" dirty="0"/>
        </a:p>
      </dgm:t>
    </dgm:pt>
    <dgm:pt modelId="{BF52CF0A-A462-4045-AD3E-778363589490}" cxnId="{2DB99FC8-2E53-4027-AA56-2085235CFC62}" type="parTrans">
      <dgm:prSet/>
      <dgm:spPr/>
      <dgm:t>
        <a:bodyPr/>
        <a:lstStyle/>
        <a:p>
          <a:endParaRPr lang="en-US"/>
        </a:p>
      </dgm:t>
    </dgm:pt>
    <dgm:pt modelId="{4BB02387-5543-4FEF-A10F-F5D15C1CF37D}" cxnId="{2DB99FC8-2E53-4027-AA56-2085235CFC62}" type="sibTrans">
      <dgm:prSet/>
      <dgm:spPr/>
      <dgm:t>
        <a:bodyPr/>
        <a:lstStyle/>
        <a:p>
          <a:endParaRPr lang="en-US"/>
        </a:p>
      </dgm:t>
    </dgm:pt>
    <dgm:pt modelId="{408196E8-D789-404E-8033-858E965F9D5C}">
      <dgm:prSet/>
      <dgm:spPr/>
      <dgm:t>
        <a:bodyPr/>
        <a:lstStyle/>
        <a:p>
          <a:r>
            <a:rPr lang="en-US" dirty="0" smtClean="0"/>
            <a:t>November</a:t>
          </a:r>
          <a:endParaRPr lang="en-US" dirty="0"/>
        </a:p>
      </dgm:t>
    </dgm:pt>
    <dgm:pt modelId="{1933DA00-0143-425E-8F27-64DD307B73E1}" cxnId="{7DB9CB5A-82AC-480D-9C54-BEA5525F38B5}" type="parTrans">
      <dgm:prSet/>
      <dgm:spPr/>
      <dgm:t>
        <a:bodyPr/>
        <a:lstStyle/>
        <a:p>
          <a:endParaRPr lang="en-US"/>
        </a:p>
      </dgm:t>
    </dgm:pt>
    <dgm:pt modelId="{A2DFAD8D-2A6E-4D45-A9BB-88156DA4FB00}" cxnId="{7DB9CB5A-82AC-480D-9C54-BEA5525F38B5}" type="sibTrans">
      <dgm:prSet/>
      <dgm:spPr/>
      <dgm:t>
        <a:bodyPr/>
        <a:lstStyle/>
        <a:p>
          <a:endParaRPr lang="en-US"/>
        </a:p>
      </dgm:t>
    </dgm:pt>
    <dgm:pt modelId="{EBD0A760-530F-4519-8953-3113C2FCD4FC}">
      <dgm:prSet/>
      <dgm:spPr/>
      <dgm:t>
        <a:bodyPr/>
        <a:lstStyle/>
        <a:p>
          <a:r>
            <a:rPr lang="en-US" dirty="0" smtClean="0"/>
            <a:t>Web Self </a:t>
          </a:r>
          <a:r>
            <a:rPr lang="en-US" dirty="0" smtClean="0"/>
            <a:t>Service (Software Upgrade)</a:t>
          </a:r>
          <a:endParaRPr lang="en-US" dirty="0"/>
        </a:p>
      </dgm:t>
    </dgm:pt>
    <dgm:pt modelId="{A9EAC96C-D339-4473-85D7-5FB4211D909E}" cxnId="{A4363B24-177F-40D5-B01B-29C2AF590A1F}" type="parTrans">
      <dgm:prSet/>
      <dgm:spPr/>
      <dgm:t>
        <a:bodyPr/>
        <a:lstStyle/>
        <a:p>
          <a:endParaRPr lang="en-US"/>
        </a:p>
      </dgm:t>
    </dgm:pt>
    <dgm:pt modelId="{F9AD6202-EA88-4AB4-947B-6768A2B9B7E2}" cxnId="{A4363B24-177F-40D5-B01B-29C2AF590A1F}" type="sibTrans">
      <dgm:prSet/>
      <dgm:spPr/>
      <dgm:t>
        <a:bodyPr/>
        <a:lstStyle/>
        <a:p>
          <a:endParaRPr lang="en-US"/>
        </a:p>
      </dgm:t>
    </dgm:pt>
    <dgm:pt modelId="{90870236-818B-427E-B06F-2F73C543D2A7}">
      <dgm:prSet/>
      <dgm:spPr/>
      <dgm:t>
        <a:bodyPr/>
        <a:lstStyle/>
        <a:p>
          <a:r>
            <a:rPr lang="en-US" dirty="0" smtClean="0"/>
            <a:t>November</a:t>
          </a:r>
          <a:endParaRPr lang="en-US" dirty="0"/>
        </a:p>
      </dgm:t>
    </dgm:pt>
    <dgm:pt modelId="{772BD310-13D1-4484-82A4-F67A91E5D9A6}" cxnId="{E1BD098F-F146-4DD1-A79F-86E3338BD14C}" type="parTrans">
      <dgm:prSet/>
      <dgm:spPr/>
      <dgm:t>
        <a:bodyPr/>
        <a:lstStyle/>
        <a:p>
          <a:endParaRPr lang="en-US"/>
        </a:p>
      </dgm:t>
    </dgm:pt>
    <dgm:pt modelId="{E319B5B8-000E-4CE2-954A-40412F26BA0C}" cxnId="{E1BD098F-F146-4DD1-A79F-86E3338BD14C}" type="sibTrans">
      <dgm:prSet/>
      <dgm:spPr/>
      <dgm:t>
        <a:bodyPr/>
        <a:lstStyle/>
        <a:p>
          <a:endParaRPr lang="en-US"/>
        </a:p>
      </dgm:t>
    </dgm:pt>
    <dgm:pt modelId="{C3090145-585A-4C46-9DC2-50D1827FF893}">
      <dgm:prSet/>
      <dgm:spPr/>
      <dgm:t>
        <a:bodyPr/>
        <a:lstStyle/>
        <a:p>
          <a:r>
            <a:rPr lang="en-US" dirty="0" smtClean="0"/>
            <a:t>Materials Planning </a:t>
          </a:r>
          <a:r>
            <a:rPr lang="en-US" dirty="0" smtClean="0"/>
            <a:t>System Update</a:t>
          </a:r>
          <a:endParaRPr lang="en-US" dirty="0"/>
        </a:p>
      </dgm:t>
    </dgm:pt>
    <dgm:pt modelId="{26D05E87-DA75-4E61-9F65-7D9EC3ED077B}" cxnId="{5CC0851D-3BFC-4B38-9B90-2C3537698332}" type="parTrans">
      <dgm:prSet/>
      <dgm:spPr/>
      <dgm:t>
        <a:bodyPr/>
        <a:lstStyle/>
        <a:p>
          <a:endParaRPr lang="en-US"/>
        </a:p>
      </dgm:t>
    </dgm:pt>
    <dgm:pt modelId="{78000993-84A8-4EFD-9A5F-258DF4ACB502}" cxnId="{5CC0851D-3BFC-4B38-9B90-2C3537698332}" type="sibTrans">
      <dgm:prSet/>
      <dgm:spPr/>
      <dgm:t>
        <a:bodyPr/>
        <a:lstStyle/>
        <a:p>
          <a:endParaRPr lang="en-US"/>
        </a:p>
      </dgm:t>
    </dgm:pt>
    <dgm:pt modelId="{DAB71B6B-9007-4DD8-BB15-CF3E4EDD12BE}">
      <dgm:prSet/>
      <dgm:spPr/>
      <dgm:t>
        <a:bodyPr/>
        <a:lstStyle/>
        <a:p>
          <a:r>
            <a:rPr lang="en-US" dirty="0" smtClean="0"/>
            <a:t>December</a:t>
          </a:r>
          <a:endParaRPr lang="en-US" dirty="0"/>
        </a:p>
      </dgm:t>
    </dgm:pt>
    <dgm:pt modelId="{CA79EE76-503E-4E4E-B539-7913BC17E413}" cxnId="{92509A18-5829-4746-B643-2891CF6C2B32}" type="parTrans">
      <dgm:prSet/>
      <dgm:spPr/>
      <dgm:t>
        <a:bodyPr/>
        <a:lstStyle/>
        <a:p>
          <a:endParaRPr lang="en-US"/>
        </a:p>
      </dgm:t>
    </dgm:pt>
    <dgm:pt modelId="{5A8C86E3-A7C1-453E-80AC-8DBEA94F2D04}" cxnId="{92509A18-5829-4746-B643-2891CF6C2B32}" type="sibTrans">
      <dgm:prSet/>
      <dgm:spPr/>
      <dgm:t>
        <a:bodyPr/>
        <a:lstStyle/>
        <a:p>
          <a:endParaRPr lang="en-US"/>
        </a:p>
      </dgm:t>
    </dgm:pt>
    <dgm:pt modelId="{F3F770FE-9D43-4BDE-A079-FA19CBEF2D39}">
      <dgm:prSet/>
      <dgm:spPr/>
      <dgm:t>
        <a:bodyPr/>
        <a:lstStyle/>
        <a:p>
          <a:r>
            <a:rPr lang="en-US" dirty="0" smtClean="0"/>
            <a:t>Migration of Receive-As Information to Siebel</a:t>
          </a:r>
          <a:endParaRPr lang="en-US" dirty="0"/>
        </a:p>
      </dgm:t>
    </dgm:pt>
    <dgm:pt modelId="{4740185C-830D-4B80-94A3-6C8CD9024079}" cxnId="{BC2B7C07-1E21-4AA0-B1BE-859481E095F3}" type="parTrans">
      <dgm:prSet/>
      <dgm:spPr/>
      <dgm:t>
        <a:bodyPr/>
        <a:lstStyle/>
        <a:p>
          <a:endParaRPr lang="en-US"/>
        </a:p>
      </dgm:t>
    </dgm:pt>
    <dgm:pt modelId="{AD39CFAE-5F3E-4414-BFE9-D12A28F0D38B}" cxnId="{BC2B7C07-1E21-4AA0-B1BE-859481E095F3}" type="sibTrans">
      <dgm:prSet/>
      <dgm:spPr/>
      <dgm:t>
        <a:bodyPr/>
        <a:lstStyle/>
        <a:p>
          <a:endParaRPr lang="en-US"/>
        </a:p>
      </dgm:t>
    </dgm:pt>
    <dgm:pt modelId="{24BABA04-D091-4B3F-A9C2-F47FCC763149}">
      <dgm:prSet/>
      <dgm:spPr/>
      <dgm:t>
        <a:bodyPr/>
        <a:lstStyle/>
        <a:p>
          <a:r>
            <a:rPr lang="en-US" dirty="0" smtClean="0"/>
            <a:t>December</a:t>
          </a:r>
          <a:endParaRPr lang="en-US" dirty="0"/>
        </a:p>
      </dgm:t>
    </dgm:pt>
    <dgm:pt modelId="{A117436F-7993-4044-AC23-5ACA7FD69F9B}" cxnId="{9AB81762-4B1D-472A-8076-6E9BF6E4516E}" type="parTrans">
      <dgm:prSet/>
      <dgm:spPr/>
      <dgm:t>
        <a:bodyPr/>
        <a:lstStyle/>
        <a:p>
          <a:endParaRPr lang="en-US"/>
        </a:p>
      </dgm:t>
    </dgm:pt>
    <dgm:pt modelId="{0308991F-24EE-4807-B3E4-52C02A216C1C}" cxnId="{9AB81762-4B1D-472A-8076-6E9BF6E4516E}" type="sibTrans">
      <dgm:prSet/>
      <dgm:spPr/>
      <dgm:t>
        <a:bodyPr/>
        <a:lstStyle/>
        <a:p>
          <a:endParaRPr lang="en-US"/>
        </a:p>
      </dgm:t>
    </dgm:pt>
    <dgm:pt modelId="{3D3002C5-C852-4879-B91A-E18497089852}" type="pres">
      <dgm:prSet presAssocID="{D768B46C-79A8-493E-9A96-50B05CC370E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798FE55-EA76-4AA1-B198-9144B508296E}" type="pres">
      <dgm:prSet presAssocID="{F137899F-4233-4FC1-A7EC-E4C8CAD2E6A8}" presName="linNode" presStyleCnt="0"/>
      <dgm:spPr/>
    </dgm:pt>
    <dgm:pt modelId="{F2E09951-FD0D-4B94-ACBB-B8D846B07E55}" type="pres">
      <dgm:prSet presAssocID="{F137899F-4233-4FC1-A7EC-E4C8CAD2E6A8}" presName="parentShp" presStyleLbl="node1" presStyleIdx="0" presStyleCnt="11" custLinFactNeighborX="-29629" custLinFactNeighborY="42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ABEBBD-F5A0-43E3-8552-E1CAAF2659B3}" type="pres">
      <dgm:prSet presAssocID="{F137899F-4233-4FC1-A7EC-E4C8CAD2E6A8}" presName="childShp" presStyleLbl="bgAccFollowNode1" presStyleIdx="0" presStyleCnt="11" custScaleX="52785" custLinFactNeighborX="-34346" custLinFactNeighborY="28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48A011-1BE3-4E0E-BBAC-909D15CB4FA2}" type="pres">
      <dgm:prSet presAssocID="{E330DFE1-059F-4D16-B368-55C0AE4A4507}" presName="spacing" presStyleCnt="0"/>
      <dgm:spPr/>
    </dgm:pt>
    <dgm:pt modelId="{E25CB691-304E-4749-A711-9D4E41D97056}" type="pres">
      <dgm:prSet presAssocID="{73837766-6797-42C4-A7F1-8E763F33395D}" presName="linNode" presStyleCnt="0"/>
      <dgm:spPr/>
    </dgm:pt>
    <dgm:pt modelId="{53288AAB-89A5-4A85-B65D-47C49C08E4CB}" type="pres">
      <dgm:prSet presAssocID="{73837766-6797-42C4-A7F1-8E763F33395D}" presName="parentShp" presStyleLbl="node1" presStyleIdx="1" presStyleCnt="11" custLinFactNeighborX="-29165" custLinFactNeighborY="14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DC76F-5742-4D36-AE4D-0D1E1266EF84}" type="pres">
      <dgm:prSet presAssocID="{73837766-6797-42C4-A7F1-8E763F33395D}" presName="childShp" presStyleLbl="bgAccFollowNode1" presStyleIdx="1" presStyleCnt="11" custScaleX="53241" custLinFactNeighborX="-34027" custLinFactNeighborY="28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E0E108-F4CA-4B17-BDEB-4C35478C1EB3}" type="pres">
      <dgm:prSet presAssocID="{F3C67D9E-33A6-4D39-994D-A0454D74B668}" presName="spacing" presStyleCnt="0"/>
      <dgm:spPr/>
    </dgm:pt>
    <dgm:pt modelId="{BF9DCAD6-7703-4544-AEC1-7F79C431CEF5}" type="pres">
      <dgm:prSet presAssocID="{169E98CC-F864-4F88-9B82-37733A656FA4}" presName="linNode" presStyleCnt="0"/>
      <dgm:spPr/>
    </dgm:pt>
    <dgm:pt modelId="{EF25A74C-CA1A-45C0-9850-391FCF746737}" type="pres">
      <dgm:prSet presAssocID="{169E98CC-F864-4F88-9B82-37733A656FA4}" presName="parentShp" presStyleLbl="node1" presStyleIdx="2" presStyleCnt="11" custLinFactNeighborX="-339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3CF115-84D9-4673-95C3-97BAA8A60129}" type="pres">
      <dgm:prSet presAssocID="{169E98CC-F864-4F88-9B82-37733A656FA4}" presName="childShp" presStyleLbl="bgAccFollowNode1" presStyleIdx="2" presStyleCnt="11" custScaleX="63590" custLinFactNeighborX="-24153" custLinFactNeighborY="-52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E9EB61-7F6A-4AC2-AB7C-92EBEEEF7F57}" type="pres">
      <dgm:prSet presAssocID="{F57C309F-FBFC-47A2-A37D-BCAC55908E91}" presName="spacing" presStyleCnt="0"/>
      <dgm:spPr/>
    </dgm:pt>
    <dgm:pt modelId="{A270DA0E-FACF-4762-A1F2-E27BB24FCE81}" type="pres">
      <dgm:prSet presAssocID="{CB78DC77-8ECB-4EF3-BA01-0B3728DAADD1}" presName="linNode" presStyleCnt="0"/>
      <dgm:spPr/>
    </dgm:pt>
    <dgm:pt modelId="{91031518-6061-46D1-8B99-3E0D9E8C2BAC}" type="pres">
      <dgm:prSet presAssocID="{CB78DC77-8ECB-4EF3-BA01-0B3728DAADD1}" presName="parentShp" presStyleLbl="node1" presStyleIdx="3" presStyleCnt="11" custLinFactNeighborX="-30324" custLinFactNeighborY="14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7AE7A9-5A52-4394-AF87-10F026123948}" type="pres">
      <dgm:prSet presAssocID="{CB78DC77-8ECB-4EF3-BA01-0B3728DAADD1}" presName="childShp" presStyleLbl="bgAccFollowNode1" presStyleIdx="3" presStyleCnt="11" custScaleX="65278" custLinFactNeighborX="-23959" custLinFactNeighborY="-14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6A0962-E9AB-4C49-863F-016B2233F717}" type="pres">
      <dgm:prSet presAssocID="{DC78F452-A56D-4ADD-8BDE-44D1CF27C63E}" presName="spacing" presStyleCnt="0"/>
      <dgm:spPr/>
    </dgm:pt>
    <dgm:pt modelId="{AF0AB484-9B14-469A-9CA5-81ABBB1A5521}" type="pres">
      <dgm:prSet presAssocID="{86862C14-C51A-48C5-8876-4BB0C46C5BFE}" presName="linNode" presStyleCnt="0"/>
      <dgm:spPr/>
    </dgm:pt>
    <dgm:pt modelId="{24EBACD4-3726-4FF8-9A03-CA1FA763168D}" type="pres">
      <dgm:prSet presAssocID="{86862C14-C51A-48C5-8876-4BB0C46C5BFE}" presName="parentShp" presStyleLbl="node1" presStyleIdx="4" presStyleCnt="11" custLinFactNeighborX="-26620" custLinFactNeighborY="33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0399F9-936E-4E16-AF78-B6C0435C1D2C}" type="pres">
      <dgm:prSet presAssocID="{86862C14-C51A-48C5-8876-4BB0C46C5BFE}" presName="childShp" presStyleLbl="bgAccFollowNode1" presStyleIdx="4" presStyleCnt="11" custScaleX="67129" custLinFactNeighborX="-22569" custLinFactNeighborY="66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98CC08-AA6E-450B-9662-0D9717861F71}" type="pres">
      <dgm:prSet presAssocID="{13CA93C5-73BC-4A5E-B197-75925F923AA1}" presName="spacing" presStyleCnt="0"/>
      <dgm:spPr/>
    </dgm:pt>
    <dgm:pt modelId="{C3A7CE69-1F4B-408B-B0A5-DA9F76248909}" type="pres">
      <dgm:prSet presAssocID="{A72F8C52-1CC3-4537-8B96-529BEB7ADA3C}" presName="linNode" presStyleCnt="0"/>
      <dgm:spPr/>
    </dgm:pt>
    <dgm:pt modelId="{66D43BE9-7597-49CF-AD55-5BE4BAB74C69}" type="pres">
      <dgm:prSet presAssocID="{A72F8C52-1CC3-4537-8B96-529BEB7ADA3C}" presName="parentShp" presStyleLbl="node1" presStyleIdx="5" presStyleCnt="11" custLinFactNeighborX="-317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ECB33B-3AA7-4831-9ADB-27D6544B0B3F}" type="pres">
      <dgm:prSet presAssocID="{A72F8C52-1CC3-4537-8B96-529BEB7ADA3C}" presName="childShp" presStyleLbl="bgAccFollowNode1" presStyleIdx="5" presStyleCnt="11" custScaleX="67006" custLinFactNeighborX="-23421" custLinFactNeighborY="58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14436E-F5C2-4CF1-A6C5-93B70BE7D293}" type="pres">
      <dgm:prSet presAssocID="{FA6DC363-1603-4847-892A-6DD991FDC989}" presName="spacing" presStyleCnt="0"/>
      <dgm:spPr/>
    </dgm:pt>
    <dgm:pt modelId="{3162B49C-4E9B-41DD-9D73-635B7AD1FB1B}" type="pres">
      <dgm:prSet presAssocID="{3E6054A5-3773-4217-86FA-BFAF14ABC6FE}" presName="linNode" presStyleCnt="0"/>
      <dgm:spPr/>
    </dgm:pt>
    <dgm:pt modelId="{E703E6E8-6BE1-4961-8954-A638CAEF15BE}" type="pres">
      <dgm:prSet presAssocID="{3E6054A5-3773-4217-86FA-BFAF14ABC6FE}" presName="parentShp" presStyleLbl="node1" presStyleIdx="6" presStyleCnt="11" custLinFactNeighborX="-16102">
        <dgm:presLayoutVars>
          <dgm:bulletEnabled val="1"/>
        </dgm:presLayoutVars>
      </dgm:prSet>
      <dgm:spPr/>
    </dgm:pt>
    <dgm:pt modelId="{976D756B-0F0B-4428-8BF6-D800DE7739CE}" type="pres">
      <dgm:prSet presAssocID="{3E6054A5-3773-4217-86FA-BFAF14ABC6FE}" presName="childShp" presStyleLbl="bgAccFollowNode1" presStyleIdx="6" presStyleCnt="11" custScaleX="67984" custLinFactNeighborX="-23058">
        <dgm:presLayoutVars>
          <dgm:bulletEnabled val="1"/>
        </dgm:presLayoutVars>
      </dgm:prSet>
      <dgm:spPr/>
    </dgm:pt>
    <dgm:pt modelId="{75F23054-DF69-4378-8536-059A0B53078D}" type="pres">
      <dgm:prSet presAssocID="{6FBB71D5-663F-4604-BCC4-41058E5DE018}" presName="spacing" presStyleCnt="0"/>
      <dgm:spPr/>
    </dgm:pt>
    <dgm:pt modelId="{09005BC5-2A38-4FD1-826E-95D42037859F}" type="pres">
      <dgm:prSet presAssocID="{AD400326-037A-41D2-8E33-60E23464D8D8}" presName="linNode" presStyleCnt="0"/>
      <dgm:spPr/>
    </dgm:pt>
    <dgm:pt modelId="{31D2DB70-3887-4E3D-B804-7FA94D89133D}" type="pres">
      <dgm:prSet presAssocID="{AD400326-037A-41D2-8E33-60E23464D8D8}" presName="parentShp" presStyleLbl="node1" presStyleIdx="7" presStyleCnt="11" custLinFactNeighborX="-182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52B045-FC81-4A8C-BBA1-654F40A349AE}" type="pres">
      <dgm:prSet presAssocID="{AD400326-037A-41D2-8E33-60E23464D8D8}" presName="childShp" presStyleLbl="bgAccFollowNode1" presStyleIdx="7" presStyleCnt="11" custScaleX="85544" custLinFactNeighborX="-9512">
        <dgm:presLayoutVars>
          <dgm:bulletEnabled val="1"/>
        </dgm:presLayoutVars>
      </dgm:prSet>
      <dgm:spPr/>
    </dgm:pt>
    <dgm:pt modelId="{62B990FE-70B1-4EBB-A766-9E8935163C14}" type="pres">
      <dgm:prSet presAssocID="{4BB02387-5543-4FEF-A10F-F5D15C1CF37D}" presName="spacing" presStyleCnt="0"/>
      <dgm:spPr/>
    </dgm:pt>
    <dgm:pt modelId="{A76F002F-0C72-4744-B4C4-6A73997505E5}" type="pres">
      <dgm:prSet presAssocID="{EBD0A760-530F-4519-8953-3113C2FCD4FC}" presName="linNode" presStyleCnt="0"/>
      <dgm:spPr/>
    </dgm:pt>
    <dgm:pt modelId="{8D61D8EA-6AB3-477C-B42F-23D4735EC7F4}" type="pres">
      <dgm:prSet presAssocID="{EBD0A760-530F-4519-8953-3113C2FCD4FC}" presName="parentShp" presStyleLbl="node1" presStyleIdx="8" presStyleCnt="11" custLinFactNeighborX="-12673" custLinFactNeighborY="-38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005F75-F515-43FF-BF7F-11C72BD9474A}" type="pres">
      <dgm:prSet presAssocID="{EBD0A760-530F-4519-8953-3113C2FCD4FC}" presName="childShp" presStyleLbl="bgAccFollowNode1" presStyleIdx="8" presStyleCnt="11" custScaleX="85550" custLinFactNeighborX="-9151" custLinFactNeighborY="-19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FC8816-CB59-4C91-9892-7FFAEE26B2B4}" type="pres">
      <dgm:prSet presAssocID="{F9AD6202-EA88-4AB4-947B-6768A2B9B7E2}" presName="spacing" presStyleCnt="0"/>
      <dgm:spPr/>
    </dgm:pt>
    <dgm:pt modelId="{9A849FAA-14FA-46F7-B11B-F62BE9BDB788}" type="pres">
      <dgm:prSet presAssocID="{C3090145-585A-4C46-9DC2-50D1827FF893}" presName="linNode" presStyleCnt="0"/>
      <dgm:spPr/>
    </dgm:pt>
    <dgm:pt modelId="{6006A5C6-5443-45ED-ADC3-470A5E39374C}" type="pres">
      <dgm:prSet presAssocID="{C3090145-585A-4C46-9DC2-50D1827FF893}" presName="parentShp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9E573F-4617-4BD4-A392-904BD0B94876}" type="pres">
      <dgm:prSet presAssocID="{C3090145-585A-4C46-9DC2-50D1827FF893}" presName="childShp" presStyleLbl="bgAccFollow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6E997E-6002-4C12-915A-D5C496F22D1E}" type="pres">
      <dgm:prSet presAssocID="{78000993-84A8-4EFD-9A5F-258DF4ACB502}" presName="spacing" presStyleCnt="0"/>
      <dgm:spPr/>
    </dgm:pt>
    <dgm:pt modelId="{0549ED7E-4E44-4CA7-9A9A-C2B8BEFF90DD}" type="pres">
      <dgm:prSet presAssocID="{F3F770FE-9D43-4BDE-A079-FA19CBEF2D39}" presName="linNode" presStyleCnt="0"/>
      <dgm:spPr/>
    </dgm:pt>
    <dgm:pt modelId="{FDEC0511-ED78-46F7-A680-661D9EC6426D}" type="pres">
      <dgm:prSet presAssocID="{F3F770FE-9D43-4BDE-A079-FA19CBEF2D39}" presName="parentShp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8E65F0-CA4D-47EF-A668-07CC92BC2211}" type="pres">
      <dgm:prSet presAssocID="{F3F770FE-9D43-4BDE-A079-FA19CBEF2D39}" presName="childShp" presStyleLbl="bgAccFollowNode1" presStyleIdx="10" presStyleCnt="11">
        <dgm:presLayoutVars>
          <dgm:bulletEnabled val="1"/>
        </dgm:presLayoutVars>
      </dgm:prSet>
      <dgm:spPr/>
    </dgm:pt>
  </dgm:ptLst>
  <dgm:cxnLst>
    <dgm:cxn modelId="{0075DA58-C3C3-434C-8CF4-51A25FD3FF92}" srcId="{D768B46C-79A8-493E-9A96-50B05CC370EF}" destId="{F137899F-4233-4FC1-A7EC-E4C8CAD2E6A8}" srcOrd="0" destOrd="0" parTransId="{BBB30D48-BEA8-4EE1-A383-CBC7A095C5BA}" sibTransId="{E330DFE1-059F-4D16-B368-55C0AE4A4507}"/>
    <dgm:cxn modelId="{CC94E542-5A62-49F7-A1C8-FBDB914A38E9}" srcId="{F137899F-4233-4FC1-A7EC-E4C8CAD2E6A8}" destId="{36D56C9E-E391-4AA5-BB8F-361942932348}" srcOrd="0" destOrd="0" parTransId="{E137FEAD-7B54-418C-9933-9678FFB7AFFD}" sibTransId="{884833E2-0EAC-40A4-8488-C765CC4CC2BF}"/>
    <dgm:cxn modelId="{8F9034F4-7521-4CF8-B295-DF0059B1DC25}" srcId="{D768B46C-79A8-493E-9A96-50B05CC370EF}" destId="{73837766-6797-42C4-A7F1-8E763F33395D}" srcOrd="1" destOrd="0" parTransId="{1ED918CC-7421-4EEE-978D-5900C8A5C225}" sibTransId="{F3C67D9E-33A6-4D39-994D-A0454D74B668}"/>
    <dgm:cxn modelId="{7C60B57A-0327-4AB8-90FD-6DB68831E968}" srcId="{73837766-6797-42C4-A7F1-8E763F33395D}" destId="{85CDE07C-B6DF-4EC8-B169-B144926E5A92}" srcOrd="0" destOrd="1" parTransId="{BFD7365A-EE7A-4E17-9629-74275E63C6BE}" sibTransId="{77146F63-CB12-428E-8D93-EBA4C3567E28}"/>
    <dgm:cxn modelId="{14989521-8BC7-4D5C-819A-94EF27141F9D}" srcId="{D768B46C-79A8-493E-9A96-50B05CC370EF}" destId="{169E98CC-F864-4F88-9B82-37733A656FA4}" srcOrd="2" destOrd="0" parTransId="{B753C074-65F7-4654-8FE4-480A46651F23}" sibTransId="{F57C309F-FBFC-47A2-A37D-BCAC55908E91}"/>
    <dgm:cxn modelId="{FA1C5E75-6A8E-489B-BB4F-E02F27A1D5B7}" srcId="{169E98CC-F864-4F88-9B82-37733A656FA4}" destId="{E49B019D-8D29-4919-B033-A907D41DAB8A}" srcOrd="0" destOrd="2" parTransId="{D3DCD659-68A8-4ECF-B8FE-B1299935DD07}" sibTransId="{612893D4-394B-4823-AAA1-7E6D4EF29BD4}"/>
    <dgm:cxn modelId="{EBBB5909-E680-4BE7-B965-17A2277BB5AD}" srcId="{D768B46C-79A8-493E-9A96-50B05CC370EF}" destId="{CB78DC77-8ECB-4EF3-BA01-0B3728DAADD1}" srcOrd="3" destOrd="0" parTransId="{7B27335B-6CFC-44C9-9293-85DF6C477B1A}" sibTransId="{DC78F452-A56D-4ADD-8BDE-44D1CF27C63E}"/>
    <dgm:cxn modelId="{C90EB2AD-98EA-4449-87C2-B867AC5D7225}" srcId="{CB78DC77-8ECB-4EF3-BA01-0B3728DAADD1}" destId="{C7B3F538-22C2-4B1B-8A2F-047F56A8325A}" srcOrd="0" destOrd="3" parTransId="{E90AA8DE-9B4A-440A-83F8-693D79A606EB}" sibTransId="{B2E1E2E3-BD5D-4D8F-8CF6-B5EA90F98E41}"/>
    <dgm:cxn modelId="{C3003DBF-35A4-4E41-8D27-236346553756}" srcId="{D768B46C-79A8-493E-9A96-50B05CC370EF}" destId="{86862C14-C51A-48C5-8876-4BB0C46C5BFE}" srcOrd="4" destOrd="0" parTransId="{EDA930CE-F7DF-49FA-96D9-12CCEE4FA7AD}" sibTransId="{13CA93C5-73BC-4A5E-B197-75925F923AA1}"/>
    <dgm:cxn modelId="{47E9EA27-FB8E-4F99-A892-425F68264B6A}" srcId="{86862C14-C51A-48C5-8876-4BB0C46C5BFE}" destId="{37357F78-A141-4114-94FF-DC123C832F69}" srcOrd="0" destOrd="4" parTransId="{69B09314-EF21-443C-9113-137FF298EBED}" sibTransId="{EAA906BE-5DFD-4EC5-B49D-AAD8A24A5550}"/>
    <dgm:cxn modelId="{CA73CC76-BECB-40AF-B1F5-97EC35BC6BE2}" srcId="{D768B46C-79A8-493E-9A96-50B05CC370EF}" destId="{A72F8C52-1CC3-4537-8B96-529BEB7ADA3C}" srcOrd="5" destOrd="0" parTransId="{84B70306-B5AB-407F-8141-73A0C5E33BC2}" sibTransId="{FA6DC363-1603-4847-892A-6DD991FDC989}"/>
    <dgm:cxn modelId="{27992A04-DCFB-457B-B150-0858DD856DD7}" srcId="{A72F8C52-1CC3-4537-8B96-529BEB7ADA3C}" destId="{D74CDF6C-7232-4EDE-BC6B-AC36B13FA180}" srcOrd="0" destOrd="5" parTransId="{7D0FF323-63C6-46DB-B6C3-D510AF68611C}" sibTransId="{CDB4537B-0F29-4BDE-875B-50D5C3A2A5F2}"/>
    <dgm:cxn modelId="{2BEEE04D-6D51-47D0-9679-294CDBEB20C6}" srcId="{D768B46C-79A8-493E-9A96-50B05CC370EF}" destId="{3E6054A5-3773-4217-86FA-BFAF14ABC6FE}" srcOrd="6" destOrd="0" parTransId="{5B3828B4-21F4-48C9-ABA4-D73152E0B780}" sibTransId="{6FBB71D5-663F-4604-BCC4-41058E5DE018}"/>
    <dgm:cxn modelId="{D88461C6-4C48-437C-ACCC-E0E7C637ADF0}" srcId="{3E6054A5-3773-4217-86FA-BFAF14ABC6FE}" destId="{B4EEB742-A0DC-4AAC-8C6E-775A35669345}" srcOrd="0" destOrd="6" parTransId="{FA396F3A-F16C-4D5F-AADE-FA06FEFA0AF8}" sibTransId="{80764917-2EB9-4A9C-A7B0-D25332809CAD}"/>
    <dgm:cxn modelId="{2DB99FC8-2E53-4027-AA56-2085235CFC62}" srcId="{D768B46C-79A8-493E-9A96-50B05CC370EF}" destId="{AD400326-037A-41D2-8E33-60E23464D8D8}" srcOrd="7" destOrd="0" parTransId="{BF52CF0A-A462-4045-AD3E-778363589490}" sibTransId="{4BB02387-5543-4FEF-A10F-F5D15C1CF37D}"/>
    <dgm:cxn modelId="{7DB9CB5A-82AC-480D-9C54-BEA5525F38B5}" srcId="{AD400326-037A-41D2-8E33-60E23464D8D8}" destId="{408196E8-D789-404E-8033-858E965F9D5C}" srcOrd="0" destOrd="7" parTransId="{1933DA00-0143-425E-8F27-64DD307B73E1}" sibTransId="{A2DFAD8D-2A6E-4D45-A9BB-88156DA4FB00}"/>
    <dgm:cxn modelId="{A4363B24-177F-40D5-B01B-29C2AF590A1F}" srcId="{D768B46C-79A8-493E-9A96-50B05CC370EF}" destId="{EBD0A760-530F-4519-8953-3113C2FCD4FC}" srcOrd="8" destOrd="0" parTransId="{A9EAC96C-D339-4473-85D7-5FB4211D909E}" sibTransId="{F9AD6202-EA88-4AB4-947B-6768A2B9B7E2}"/>
    <dgm:cxn modelId="{E1BD098F-F146-4DD1-A79F-86E3338BD14C}" srcId="{EBD0A760-530F-4519-8953-3113C2FCD4FC}" destId="{90870236-818B-427E-B06F-2F73C543D2A7}" srcOrd="0" destOrd="8" parTransId="{772BD310-13D1-4484-82A4-F67A91E5D9A6}" sibTransId="{E319B5B8-000E-4CE2-954A-40412F26BA0C}"/>
    <dgm:cxn modelId="{5CC0851D-3BFC-4B38-9B90-2C3537698332}" srcId="{D768B46C-79A8-493E-9A96-50B05CC370EF}" destId="{C3090145-585A-4C46-9DC2-50D1827FF893}" srcOrd="9" destOrd="0" parTransId="{26D05E87-DA75-4E61-9F65-7D9EC3ED077B}" sibTransId="{78000993-84A8-4EFD-9A5F-258DF4ACB502}"/>
    <dgm:cxn modelId="{92509A18-5829-4746-B643-2891CF6C2B32}" srcId="{C3090145-585A-4C46-9DC2-50D1827FF893}" destId="{DAB71B6B-9007-4DD8-BB15-CF3E4EDD12BE}" srcOrd="0" destOrd="9" parTransId="{CA79EE76-503E-4E4E-B539-7913BC17E413}" sibTransId="{5A8C86E3-A7C1-453E-80AC-8DBEA94F2D04}"/>
    <dgm:cxn modelId="{BC2B7C07-1E21-4AA0-B1BE-859481E095F3}" srcId="{D768B46C-79A8-493E-9A96-50B05CC370EF}" destId="{F3F770FE-9D43-4BDE-A079-FA19CBEF2D39}" srcOrd="10" destOrd="0" parTransId="{4740185C-830D-4B80-94A3-6C8CD9024079}" sibTransId="{AD39CFAE-5F3E-4414-BFE9-D12A28F0D38B}"/>
    <dgm:cxn modelId="{9AB81762-4B1D-472A-8076-6E9BF6E4516E}" srcId="{F3F770FE-9D43-4BDE-A079-FA19CBEF2D39}" destId="{24BABA04-D091-4B3F-A9C2-F47FCC763149}" srcOrd="0" destOrd="10" parTransId="{A117436F-7993-4044-AC23-5ACA7FD69F9B}" sibTransId="{0308991F-24EE-4807-B3E4-52C02A216C1C}"/>
    <dgm:cxn modelId="{44171B62-A010-4875-A85D-0AEAB12757AE}" type="presOf" srcId="{D768B46C-79A8-493E-9A96-50B05CC370EF}" destId="{3D3002C5-C852-4879-B91A-E18497089852}" srcOrd="0" destOrd="0" presId="urn:microsoft.com/office/officeart/2005/8/layout/vList6"/>
    <dgm:cxn modelId="{B9BF0027-05AA-4315-B333-9950686DC08D}" type="presParOf" srcId="{3D3002C5-C852-4879-B91A-E18497089852}" destId="{4798FE55-EA76-4AA1-B198-9144B508296E}" srcOrd="0" destOrd="0" presId="urn:microsoft.com/office/officeart/2005/8/layout/vList6"/>
    <dgm:cxn modelId="{BA73BAC7-219E-4F37-8380-9535641C4E1F}" type="presParOf" srcId="{4798FE55-EA76-4AA1-B198-9144B508296E}" destId="{F2E09951-FD0D-4B94-ACBB-B8D846B07E55}" srcOrd="0" destOrd="0" presId="urn:microsoft.com/office/officeart/2005/8/layout/vList6"/>
    <dgm:cxn modelId="{81EDBE06-7B56-48E8-87C7-2FF7C30E90EC}" type="presOf" srcId="{F137899F-4233-4FC1-A7EC-E4C8CAD2E6A8}" destId="{F2E09951-FD0D-4B94-ACBB-B8D846B07E55}" srcOrd="0" destOrd="0" presId="urn:microsoft.com/office/officeart/2005/8/layout/vList6"/>
    <dgm:cxn modelId="{C979AC2F-F20D-4508-B8D9-8074BECB28ED}" type="presParOf" srcId="{4798FE55-EA76-4AA1-B198-9144B508296E}" destId="{1AABEBBD-F5A0-43E3-8552-E1CAAF2659B3}" srcOrd="1" destOrd="0" presId="urn:microsoft.com/office/officeart/2005/8/layout/vList6"/>
    <dgm:cxn modelId="{664B2CA2-3457-4FDC-A0C8-388C00FEDD52}" type="presOf" srcId="{36D56C9E-E391-4AA5-BB8F-361942932348}" destId="{1AABEBBD-F5A0-43E3-8552-E1CAAF2659B3}" srcOrd="0" destOrd="0" presId="urn:microsoft.com/office/officeart/2005/8/layout/vList6"/>
    <dgm:cxn modelId="{CFD84DAA-8C5F-4B2F-A480-9107EF547F02}" type="presParOf" srcId="{3D3002C5-C852-4879-B91A-E18497089852}" destId="{D848A011-1BE3-4E0E-BBAC-909D15CB4FA2}" srcOrd="1" destOrd="0" presId="urn:microsoft.com/office/officeart/2005/8/layout/vList6"/>
    <dgm:cxn modelId="{62D2893D-18FD-4ABF-AC68-BE7576BCA571}" type="presParOf" srcId="{3D3002C5-C852-4879-B91A-E18497089852}" destId="{E25CB691-304E-4749-A711-9D4E41D97056}" srcOrd="2" destOrd="0" presId="urn:microsoft.com/office/officeart/2005/8/layout/vList6"/>
    <dgm:cxn modelId="{E90AD099-D978-4322-A9F6-450D564B43C8}" type="presParOf" srcId="{E25CB691-304E-4749-A711-9D4E41D97056}" destId="{53288AAB-89A5-4A85-B65D-47C49C08E4CB}" srcOrd="0" destOrd="2" presId="urn:microsoft.com/office/officeart/2005/8/layout/vList6"/>
    <dgm:cxn modelId="{BB984CF8-6694-44C5-8405-B8B4E2AC8067}" type="presOf" srcId="{73837766-6797-42C4-A7F1-8E763F33395D}" destId="{53288AAB-89A5-4A85-B65D-47C49C08E4CB}" srcOrd="0" destOrd="0" presId="urn:microsoft.com/office/officeart/2005/8/layout/vList6"/>
    <dgm:cxn modelId="{D2A79F0E-C277-4FFA-AC6F-C00815A705C8}" type="presParOf" srcId="{E25CB691-304E-4749-A711-9D4E41D97056}" destId="{DA6DC76F-5742-4D36-AE4D-0D1E1266EF84}" srcOrd="1" destOrd="2" presId="urn:microsoft.com/office/officeart/2005/8/layout/vList6"/>
    <dgm:cxn modelId="{195D8146-05CF-42F9-99E4-F29E264D4C1B}" type="presOf" srcId="{85CDE07C-B6DF-4EC8-B169-B144926E5A92}" destId="{DA6DC76F-5742-4D36-AE4D-0D1E1266EF84}" srcOrd="0" destOrd="0" presId="urn:microsoft.com/office/officeart/2005/8/layout/vList6"/>
    <dgm:cxn modelId="{F6FB0475-92EB-42E1-86FD-6CCE004733D0}" type="presParOf" srcId="{3D3002C5-C852-4879-B91A-E18497089852}" destId="{ACE0E108-F4CA-4B17-BDEB-4C35478C1EB3}" srcOrd="3" destOrd="0" presId="urn:microsoft.com/office/officeart/2005/8/layout/vList6"/>
    <dgm:cxn modelId="{C3592F1E-E419-460D-96CA-CFAC306AB666}" type="presParOf" srcId="{3D3002C5-C852-4879-B91A-E18497089852}" destId="{BF9DCAD6-7703-4544-AEC1-7F79C431CEF5}" srcOrd="4" destOrd="0" presId="urn:microsoft.com/office/officeart/2005/8/layout/vList6"/>
    <dgm:cxn modelId="{0790834D-8B75-47EB-80C3-A8FBC95008F2}" type="presParOf" srcId="{BF9DCAD6-7703-4544-AEC1-7F79C431CEF5}" destId="{EF25A74C-CA1A-45C0-9850-391FCF746737}" srcOrd="0" destOrd="4" presId="urn:microsoft.com/office/officeart/2005/8/layout/vList6"/>
    <dgm:cxn modelId="{AEDE6FD6-E452-4F7D-B9FF-5E0B253E837D}" type="presOf" srcId="{169E98CC-F864-4F88-9B82-37733A656FA4}" destId="{EF25A74C-CA1A-45C0-9850-391FCF746737}" srcOrd="0" destOrd="0" presId="urn:microsoft.com/office/officeart/2005/8/layout/vList6"/>
    <dgm:cxn modelId="{0B41B5F1-24BF-4D5E-B82A-952875B75714}" type="presParOf" srcId="{BF9DCAD6-7703-4544-AEC1-7F79C431CEF5}" destId="{603CF115-84D9-4673-95C3-97BAA8A60129}" srcOrd="1" destOrd="4" presId="urn:microsoft.com/office/officeart/2005/8/layout/vList6"/>
    <dgm:cxn modelId="{0CE417B4-24BC-4964-9A0B-A735B98E3088}" type="presOf" srcId="{E49B019D-8D29-4919-B033-A907D41DAB8A}" destId="{603CF115-84D9-4673-95C3-97BAA8A60129}" srcOrd="0" destOrd="0" presId="urn:microsoft.com/office/officeart/2005/8/layout/vList6"/>
    <dgm:cxn modelId="{88086A8E-22E6-4662-A4E1-F3AE9DC53D93}" type="presParOf" srcId="{3D3002C5-C852-4879-B91A-E18497089852}" destId="{F2E9EB61-7F6A-4AC2-AB7C-92EBEEEF7F57}" srcOrd="5" destOrd="0" presId="urn:microsoft.com/office/officeart/2005/8/layout/vList6"/>
    <dgm:cxn modelId="{FACEC0B5-45F7-4D7E-B2B7-0DC41B7A6CD7}" type="presParOf" srcId="{3D3002C5-C852-4879-B91A-E18497089852}" destId="{A270DA0E-FACF-4762-A1F2-E27BB24FCE81}" srcOrd="6" destOrd="0" presId="urn:microsoft.com/office/officeart/2005/8/layout/vList6"/>
    <dgm:cxn modelId="{3DA75E7D-76E1-40A7-BCD2-9C70E5F34CAD}" type="presParOf" srcId="{A270DA0E-FACF-4762-A1F2-E27BB24FCE81}" destId="{91031518-6061-46D1-8B99-3E0D9E8C2BAC}" srcOrd="0" destOrd="6" presId="urn:microsoft.com/office/officeart/2005/8/layout/vList6"/>
    <dgm:cxn modelId="{53319096-600C-4FC3-B2F9-4D9BAECD9626}" type="presOf" srcId="{CB78DC77-8ECB-4EF3-BA01-0B3728DAADD1}" destId="{91031518-6061-46D1-8B99-3E0D9E8C2BAC}" srcOrd="0" destOrd="0" presId="urn:microsoft.com/office/officeart/2005/8/layout/vList6"/>
    <dgm:cxn modelId="{DB6B927D-8D7F-4964-96A7-75B170207C3A}" type="presParOf" srcId="{A270DA0E-FACF-4762-A1F2-E27BB24FCE81}" destId="{6F7AE7A9-5A52-4394-AF87-10F026123948}" srcOrd="1" destOrd="6" presId="urn:microsoft.com/office/officeart/2005/8/layout/vList6"/>
    <dgm:cxn modelId="{03601472-D770-42B3-9CB0-C31E4CBB8CB0}" type="presOf" srcId="{C7B3F538-22C2-4B1B-8A2F-047F56A8325A}" destId="{6F7AE7A9-5A52-4394-AF87-10F026123948}" srcOrd="0" destOrd="0" presId="urn:microsoft.com/office/officeart/2005/8/layout/vList6"/>
    <dgm:cxn modelId="{831D85C7-FE61-4ADD-B6DF-C99514665792}" type="presParOf" srcId="{3D3002C5-C852-4879-B91A-E18497089852}" destId="{9A6A0962-E9AB-4C49-863F-016B2233F717}" srcOrd="7" destOrd="0" presId="urn:microsoft.com/office/officeart/2005/8/layout/vList6"/>
    <dgm:cxn modelId="{6091BE96-77DC-4917-8C20-12A5A427DADB}" type="presParOf" srcId="{3D3002C5-C852-4879-B91A-E18497089852}" destId="{AF0AB484-9B14-469A-9CA5-81ABBB1A5521}" srcOrd="8" destOrd="0" presId="urn:microsoft.com/office/officeart/2005/8/layout/vList6"/>
    <dgm:cxn modelId="{2E8B8C48-8A76-4785-AF07-BC0201451660}" type="presParOf" srcId="{AF0AB484-9B14-469A-9CA5-81ABBB1A5521}" destId="{24EBACD4-3726-4FF8-9A03-CA1FA763168D}" srcOrd="0" destOrd="8" presId="urn:microsoft.com/office/officeart/2005/8/layout/vList6"/>
    <dgm:cxn modelId="{650C4814-3846-4267-AC80-0AFF5A18660B}" type="presOf" srcId="{86862C14-C51A-48C5-8876-4BB0C46C5BFE}" destId="{24EBACD4-3726-4FF8-9A03-CA1FA763168D}" srcOrd="0" destOrd="0" presId="urn:microsoft.com/office/officeart/2005/8/layout/vList6"/>
    <dgm:cxn modelId="{2E217BD1-4F2C-4772-A77E-CD60FE0C97E5}" type="presParOf" srcId="{AF0AB484-9B14-469A-9CA5-81ABBB1A5521}" destId="{C70399F9-936E-4E16-AF78-B6C0435C1D2C}" srcOrd="1" destOrd="8" presId="urn:microsoft.com/office/officeart/2005/8/layout/vList6"/>
    <dgm:cxn modelId="{1748A6EB-D942-421F-A682-4CDDDE5AEFE8}" type="presOf" srcId="{37357F78-A141-4114-94FF-DC123C832F69}" destId="{C70399F9-936E-4E16-AF78-B6C0435C1D2C}" srcOrd="0" destOrd="0" presId="urn:microsoft.com/office/officeart/2005/8/layout/vList6"/>
    <dgm:cxn modelId="{AF3DB6A7-1C91-4656-BEC4-7ECCFD161F79}" type="presParOf" srcId="{3D3002C5-C852-4879-B91A-E18497089852}" destId="{A498CC08-AA6E-450B-9662-0D9717861F71}" srcOrd="9" destOrd="0" presId="urn:microsoft.com/office/officeart/2005/8/layout/vList6"/>
    <dgm:cxn modelId="{25587449-648D-45BD-9CD3-23E01BD0A820}" type="presParOf" srcId="{3D3002C5-C852-4879-B91A-E18497089852}" destId="{C3A7CE69-1F4B-408B-B0A5-DA9F76248909}" srcOrd="10" destOrd="0" presId="urn:microsoft.com/office/officeart/2005/8/layout/vList6"/>
    <dgm:cxn modelId="{CF5BBFCD-53AE-4C9E-BC6B-F2D8DEDD49FD}" type="presParOf" srcId="{C3A7CE69-1F4B-408B-B0A5-DA9F76248909}" destId="{66D43BE9-7597-49CF-AD55-5BE4BAB74C69}" srcOrd="0" destOrd="10" presId="urn:microsoft.com/office/officeart/2005/8/layout/vList6"/>
    <dgm:cxn modelId="{E9661FC0-A260-451E-AEF4-75CCB236A282}" type="presOf" srcId="{A72F8C52-1CC3-4537-8B96-529BEB7ADA3C}" destId="{66D43BE9-7597-49CF-AD55-5BE4BAB74C69}" srcOrd="0" destOrd="0" presId="urn:microsoft.com/office/officeart/2005/8/layout/vList6"/>
    <dgm:cxn modelId="{D0674969-5EDD-4B78-A08B-AD1FF36D1882}" type="presParOf" srcId="{C3A7CE69-1F4B-408B-B0A5-DA9F76248909}" destId="{7DECB33B-3AA7-4831-9ADB-27D6544B0B3F}" srcOrd="1" destOrd="10" presId="urn:microsoft.com/office/officeart/2005/8/layout/vList6"/>
    <dgm:cxn modelId="{388AB1C5-24C6-4BFE-BD8D-6B000F37DD65}" type="presOf" srcId="{D74CDF6C-7232-4EDE-BC6B-AC36B13FA180}" destId="{7DECB33B-3AA7-4831-9ADB-27D6544B0B3F}" srcOrd="0" destOrd="0" presId="urn:microsoft.com/office/officeart/2005/8/layout/vList6"/>
    <dgm:cxn modelId="{640ADA17-C762-4515-BA20-08047507AEB5}" type="presParOf" srcId="{3D3002C5-C852-4879-B91A-E18497089852}" destId="{B014436E-F5C2-4CF1-A6C5-93B70BE7D293}" srcOrd="11" destOrd="0" presId="urn:microsoft.com/office/officeart/2005/8/layout/vList6"/>
    <dgm:cxn modelId="{A25BB315-B959-415F-B151-0671BD157063}" type="presParOf" srcId="{3D3002C5-C852-4879-B91A-E18497089852}" destId="{3162B49C-4E9B-41DD-9D73-635B7AD1FB1B}" srcOrd="12" destOrd="0" presId="urn:microsoft.com/office/officeart/2005/8/layout/vList6"/>
    <dgm:cxn modelId="{8F5DA6BD-0567-4CEE-B161-4DD66DFCCDBB}" type="presParOf" srcId="{3162B49C-4E9B-41DD-9D73-635B7AD1FB1B}" destId="{E703E6E8-6BE1-4961-8954-A638CAEF15BE}" srcOrd="0" destOrd="12" presId="urn:microsoft.com/office/officeart/2005/8/layout/vList6"/>
    <dgm:cxn modelId="{52CAFBC0-05F2-43E8-BBD7-36F688C743BA}" type="presOf" srcId="{3E6054A5-3773-4217-86FA-BFAF14ABC6FE}" destId="{E703E6E8-6BE1-4961-8954-A638CAEF15BE}" srcOrd="0" destOrd="0" presId="urn:microsoft.com/office/officeart/2005/8/layout/vList6"/>
    <dgm:cxn modelId="{A040C2F1-794A-4E1E-8D31-B04601AB7B6D}" type="presParOf" srcId="{3162B49C-4E9B-41DD-9D73-635B7AD1FB1B}" destId="{976D756B-0F0B-4428-8BF6-D800DE7739CE}" srcOrd="1" destOrd="12" presId="urn:microsoft.com/office/officeart/2005/8/layout/vList6"/>
    <dgm:cxn modelId="{01169ADC-06F8-46D6-8AFE-589A4A2005C7}" type="presOf" srcId="{B4EEB742-A0DC-4AAC-8C6E-775A35669345}" destId="{976D756B-0F0B-4428-8BF6-D800DE7739CE}" srcOrd="0" destOrd="0" presId="urn:microsoft.com/office/officeart/2005/8/layout/vList6"/>
    <dgm:cxn modelId="{87AEE63B-2141-433B-A770-C8AA490C6B80}" type="presParOf" srcId="{3D3002C5-C852-4879-B91A-E18497089852}" destId="{75F23054-DF69-4378-8536-059A0B53078D}" srcOrd="13" destOrd="0" presId="urn:microsoft.com/office/officeart/2005/8/layout/vList6"/>
    <dgm:cxn modelId="{6101B837-FA3C-4C80-AA82-5BFBF60950F1}" type="presParOf" srcId="{3D3002C5-C852-4879-B91A-E18497089852}" destId="{09005BC5-2A38-4FD1-826E-95D42037859F}" srcOrd="14" destOrd="0" presId="urn:microsoft.com/office/officeart/2005/8/layout/vList6"/>
    <dgm:cxn modelId="{AF9FEB49-56C3-44A9-823D-31060D6EA4D7}" type="presParOf" srcId="{09005BC5-2A38-4FD1-826E-95D42037859F}" destId="{31D2DB70-3887-4E3D-B804-7FA94D89133D}" srcOrd="0" destOrd="14" presId="urn:microsoft.com/office/officeart/2005/8/layout/vList6"/>
    <dgm:cxn modelId="{3849F006-CB16-4D81-8825-354796E03BF3}" type="presOf" srcId="{AD400326-037A-41D2-8E33-60E23464D8D8}" destId="{31D2DB70-3887-4E3D-B804-7FA94D89133D}" srcOrd="0" destOrd="0" presId="urn:microsoft.com/office/officeart/2005/8/layout/vList6"/>
    <dgm:cxn modelId="{75A28CF9-CAAE-4E34-B1F2-40C9406ADD24}" type="presParOf" srcId="{09005BC5-2A38-4FD1-826E-95D42037859F}" destId="{D752B045-FC81-4A8C-BBA1-654F40A349AE}" srcOrd="1" destOrd="14" presId="urn:microsoft.com/office/officeart/2005/8/layout/vList6"/>
    <dgm:cxn modelId="{28993BD1-D23B-4B91-B418-C08C0FC39CC7}" type="presOf" srcId="{408196E8-D789-404E-8033-858E965F9D5C}" destId="{D752B045-FC81-4A8C-BBA1-654F40A349AE}" srcOrd="0" destOrd="0" presId="urn:microsoft.com/office/officeart/2005/8/layout/vList6"/>
    <dgm:cxn modelId="{F1CC8D2E-0EBB-449F-A728-77912893D605}" type="presParOf" srcId="{3D3002C5-C852-4879-B91A-E18497089852}" destId="{62B990FE-70B1-4EBB-A766-9E8935163C14}" srcOrd="15" destOrd="0" presId="urn:microsoft.com/office/officeart/2005/8/layout/vList6"/>
    <dgm:cxn modelId="{F6B5F037-CF46-4FD0-9ED0-53EDD7FA09CF}" type="presParOf" srcId="{3D3002C5-C852-4879-B91A-E18497089852}" destId="{A76F002F-0C72-4744-B4C4-6A73997505E5}" srcOrd="16" destOrd="0" presId="urn:microsoft.com/office/officeart/2005/8/layout/vList6"/>
    <dgm:cxn modelId="{D5FF3C47-9157-45A9-B559-67407B58BF15}" type="presParOf" srcId="{A76F002F-0C72-4744-B4C4-6A73997505E5}" destId="{8D61D8EA-6AB3-477C-B42F-23D4735EC7F4}" srcOrd="0" destOrd="16" presId="urn:microsoft.com/office/officeart/2005/8/layout/vList6"/>
    <dgm:cxn modelId="{7BD60C64-74AC-4DAB-A4ED-AF2512766B36}" type="presOf" srcId="{EBD0A760-530F-4519-8953-3113C2FCD4FC}" destId="{8D61D8EA-6AB3-477C-B42F-23D4735EC7F4}" srcOrd="0" destOrd="0" presId="urn:microsoft.com/office/officeart/2005/8/layout/vList6"/>
    <dgm:cxn modelId="{396A69CA-85C0-43BA-A068-86B25DBC7671}" type="presParOf" srcId="{A76F002F-0C72-4744-B4C4-6A73997505E5}" destId="{14005F75-F515-43FF-BF7F-11C72BD9474A}" srcOrd="1" destOrd="16" presId="urn:microsoft.com/office/officeart/2005/8/layout/vList6"/>
    <dgm:cxn modelId="{12F7A2A1-4F1C-4F76-A840-CCE3212BE16E}" type="presOf" srcId="{90870236-818B-427E-B06F-2F73C543D2A7}" destId="{14005F75-F515-43FF-BF7F-11C72BD9474A}" srcOrd="0" destOrd="0" presId="urn:microsoft.com/office/officeart/2005/8/layout/vList6"/>
    <dgm:cxn modelId="{4DE6FEBC-3769-4585-9C3C-D01047A6C73E}" type="presParOf" srcId="{3D3002C5-C852-4879-B91A-E18497089852}" destId="{A9FC8816-CB59-4C91-9892-7FFAEE26B2B4}" srcOrd="17" destOrd="0" presId="urn:microsoft.com/office/officeart/2005/8/layout/vList6"/>
    <dgm:cxn modelId="{62B9EBC2-5CB3-4E26-873D-754386C8BB6A}" type="presParOf" srcId="{3D3002C5-C852-4879-B91A-E18497089852}" destId="{9A849FAA-14FA-46F7-B11B-F62BE9BDB788}" srcOrd="18" destOrd="0" presId="urn:microsoft.com/office/officeart/2005/8/layout/vList6"/>
    <dgm:cxn modelId="{8C28E355-3E12-4A92-B56B-F7E161694EEE}" type="presParOf" srcId="{9A849FAA-14FA-46F7-B11B-F62BE9BDB788}" destId="{6006A5C6-5443-45ED-ADC3-470A5E39374C}" srcOrd="0" destOrd="18" presId="urn:microsoft.com/office/officeart/2005/8/layout/vList6"/>
    <dgm:cxn modelId="{293E4317-20AD-4F3F-8565-D7F95AAAE8E4}" type="presOf" srcId="{C3090145-585A-4C46-9DC2-50D1827FF893}" destId="{6006A5C6-5443-45ED-ADC3-470A5E39374C}" srcOrd="0" destOrd="0" presId="urn:microsoft.com/office/officeart/2005/8/layout/vList6"/>
    <dgm:cxn modelId="{64F26FC1-9879-4012-9197-901133F8B222}" type="presParOf" srcId="{9A849FAA-14FA-46F7-B11B-F62BE9BDB788}" destId="{D59E573F-4617-4BD4-A392-904BD0B94876}" srcOrd="1" destOrd="18" presId="urn:microsoft.com/office/officeart/2005/8/layout/vList6"/>
    <dgm:cxn modelId="{3759A678-C4D8-4C93-B274-43F22772DC73}" type="presOf" srcId="{DAB71B6B-9007-4DD8-BB15-CF3E4EDD12BE}" destId="{D59E573F-4617-4BD4-A392-904BD0B94876}" srcOrd="0" destOrd="0" presId="urn:microsoft.com/office/officeart/2005/8/layout/vList6"/>
    <dgm:cxn modelId="{A42BF741-9062-4FBA-9CD5-A0690BF7CCD8}" type="presParOf" srcId="{3D3002C5-C852-4879-B91A-E18497089852}" destId="{B36E997E-6002-4C12-915A-D5C496F22D1E}" srcOrd="19" destOrd="0" presId="urn:microsoft.com/office/officeart/2005/8/layout/vList6"/>
    <dgm:cxn modelId="{6AAB9AAA-10F6-4824-934E-CB95EDF2F8E6}" type="presParOf" srcId="{3D3002C5-C852-4879-B91A-E18497089852}" destId="{0549ED7E-4E44-4CA7-9A9A-C2B8BEFF90DD}" srcOrd="20" destOrd="0" presId="urn:microsoft.com/office/officeart/2005/8/layout/vList6"/>
    <dgm:cxn modelId="{627957D7-9EE5-4917-924F-9CC02C8115E6}" type="presParOf" srcId="{0549ED7E-4E44-4CA7-9A9A-C2B8BEFF90DD}" destId="{FDEC0511-ED78-46F7-A680-661D9EC6426D}" srcOrd="0" destOrd="20" presId="urn:microsoft.com/office/officeart/2005/8/layout/vList6"/>
    <dgm:cxn modelId="{D92F6146-9004-4914-BAC8-907DF5A213E3}" type="presOf" srcId="{F3F770FE-9D43-4BDE-A079-FA19CBEF2D39}" destId="{FDEC0511-ED78-46F7-A680-661D9EC6426D}" srcOrd="0" destOrd="0" presId="urn:microsoft.com/office/officeart/2005/8/layout/vList6"/>
    <dgm:cxn modelId="{DA1DB698-1999-4889-AB61-F218CD089BB6}" type="presParOf" srcId="{0549ED7E-4E44-4CA7-9A9A-C2B8BEFF90DD}" destId="{308E65F0-CA4D-47EF-A668-07CC92BC2211}" srcOrd="1" destOrd="20" presId="urn:microsoft.com/office/officeart/2005/8/layout/vList6"/>
    <dgm:cxn modelId="{46C0368C-03E3-4FB6-B0E4-D06F9AB2F2A7}" type="presOf" srcId="{24BABA04-D091-4B3F-A9C2-F47FCC763149}" destId="{308E65F0-CA4D-47EF-A668-07CC92BC2211}" srcOrd="0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9143999" cy="5641109"/>
        <a:chOff x="0" y="0"/>
        <a:chExt cx="9143999" cy="5641109"/>
      </a:xfrm>
    </dsp:grpSpPr>
    <dsp:sp modelId="{DEDD72F8-7B56-4371-90A2-6115677EE79F}">
      <dsp:nvSpPr>
        <dsp:cNvPr id="4" name="Round Same Side Corner Rectangle 3"/>
        <dsp:cNvSpPr/>
      </dsp:nvSpPr>
      <dsp:spPr bwMode="white">
        <a:xfrm rot="5400000">
          <a:off x="5318621" y="-2602005"/>
          <a:ext cx="1087443" cy="6563313"/>
        </a:xfrm>
        <a:prstGeom prst="round2SameRect">
          <a:avLst/>
        </a:prstGeom>
      </dsp:spPr>
      <dsp:style>
        <a:lnRef idx="1">
          <a:schemeClr val="accent2">
            <a:alpha val="90000"/>
            <a:tint val="40000"/>
          </a:schemeClr>
        </a:lnRef>
        <a:fillRef idx="1">
          <a:schemeClr val="accent2">
            <a:alpha val="90000"/>
            <a:tint val="40000"/>
          </a:schemeClr>
        </a:fillRef>
        <a:effectRef idx="2">
          <a:scrgbClr r="0" g="0" b="0"/>
        </a:effectRef>
        <a:fontRef idx="minor"/>
      </dsp:style>
      <dsp:txBody>
        <a:bodyPr rot="-5400000" lIns="182880" tIns="34290" rIns="68580" bIns="34290" anchor="ctr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dirty="0" smtClean="0">
              <a:solidFill>
                <a:schemeClr val="dk1"/>
              </a:solidFill>
            </a:rPr>
            <a:t>Business systems in support of business processes and customer value propositions</a:t>
          </a:r>
          <a:endParaRPr lang="en-US" sz="1800" dirty="0">
            <a:solidFill>
              <a:schemeClr val="dk1"/>
            </a:solidFill>
          </a:endParaRPr>
        </a:p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dirty="0" smtClean="0">
              <a:solidFill>
                <a:schemeClr val="dk1"/>
              </a:solidFill>
            </a:rPr>
            <a:t>Project Management, Field Service Management, …</a:t>
          </a:r>
          <a:endParaRPr sz="6500">
            <a:solidFill>
              <a:schemeClr val="dk1"/>
            </a:solidFill>
          </a:endParaRPr>
        </a:p>
      </dsp:txBody>
      <dsp:txXfrm rot="5400000">
        <a:off x="5318621" y="-2602005"/>
        <a:ext cx="1087443" cy="6563313"/>
      </dsp:txXfrm>
    </dsp:sp>
    <dsp:sp modelId="{4D8B50D4-F460-46CB-A20E-793EBAA58BC9}">
      <dsp:nvSpPr>
        <dsp:cNvPr id="3" name="Rounded Rectangle 2"/>
        <dsp:cNvSpPr/>
      </dsp:nvSpPr>
      <dsp:spPr bwMode="white">
        <a:xfrm>
          <a:off x="0" y="0"/>
          <a:ext cx="2580686" cy="1359303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2">
            <a:alpha val="90000"/>
            <a:hueOff val="0"/>
            <a:satOff val="0"/>
            <a:lumOff val="0"/>
            <a:alpha val="90196"/>
          </a:schemeClr>
        </a:fillRef>
        <a:effectRef idx="3">
          <a:scrgbClr r="0" g="0" b="0"/>
        </a:effectRef>
        <a:fontRef idx="minor">
          <a:schemeClr val="lt1"/>
        </a:fontRef>
      </dsp:style>
      <dsp:txBody>
        <a:bodyPr lIns="91439" tIns="45719" rIns="91439" bIns="45719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dirty="0" smtClean="0"/>
            <a:t>Revenue and business operations</a:t>
          </a:r>
          <a:endParaRPr lang="en-US" sz="2400" dirty="0"/>
        </a:p>
      </dsp:txBody>
      <dsp:txXfrm>
        <a:off x="0" y="0"/>
        <a:ext cx="2580686" cy="1359303"/>
      </dsp:txXfrm>
    </dsp:sp>
    <dsp:sp modelId="{32CBD0F3-862B-4E9F-BDF9-A036A6740D81}">
      <dsp:nvSpPr>
        <dsp:cNvPr id="6" name="Round Same Side Corner Rectangle 5"/>
        <dsp:cNvSpPr/>
      </dsp:nvSpPr>
      <dsp:spPr bwMode="white">
        <a:xfrm rot="5400000">
          <a:off x="5318621" y="-1174736"/>
          <a:ext cx="1087443" cy="6563313"/>
        </a:xfrm>
        <a:prstGeom prst="round2SameRect">
          <a:avLst/>
        </a:prstGeom>
      </dsp:spPr>
      <dsp:style>
        <a:lnRef idx="1">
          <a:schemeClr val="accent2">
            <a:alpha val="90000"/>
            <a:tint val="40000"/>
          </a:schemeClr>
        </a:lnRef>
        <a:fillRef idx="1">
          <a:schemeClr val="accent2">
            <a:alpha val="90000"/>
            <a:tint val="40000"/>
          </a:schemeClr>
        </a:fillRef>
        <a:effectRef idx="2">
          <a:scrgbClr r="0" g="0" b="0"/>
        </a:effectRef>
        <a:fontRef idx="minor"/>
      </dsp:style>
      <dsp:txBody>
        <a:bodyPr rot="-5400000" lIns="182880" tIns="34290" rIns="68580" bIns="34290" anchor="ctr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dirty="0" smtClean="0">
              <a:solidFill>
                <a:schemeClr val="dk1"/>
              </a:solidFill>
            </a:rPr>
            <a:t>View Supply Chain as a competitive advantage</a:t>
          </a:r>
          <a:endParaRPr lang="en-US" sz="1800" dirty="0">
            <a:solidFill>
              <a:schemeClr val="dk1"/>
            </a:solidFill>
          </a:endParaRPr>
        </a:p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dirty="0" smtClean="0">
              <a:solidFill>
                <a:schemeClr val="dk1"/>
              </a:solidFill>
            </a:rPr>
            <a:t>Create a flexible, high-performance infrastructure for global delivery of spare parts</a:t>
          </a:r>
          <a:endParaRPr>
            <a:solidFill>
              <a:schemeClr val="dk1"/>
            </a:solidFill>
          </a:endParaRPr>
        </a:p>
      </dsp:txBody>
      <dsp:txXfrm rot="5400000">
        <a:off x="5318621" y="-1174736"/>
        <a:ext cx="1087443" cy="6563313"/>
      </dsp:txXfrm>
    </dsp:sp>
    <dsp:sp modelId="{BE733CCD-6F8C-46DD-8DA3-9C77F70BB291}">
      <dsp:nvSpPr>
        <dsp:cNvPr id="5" name="Rounded Rectangle 4"/>
        <dsp:cNvSpPr/>
      </dsp:nvSpPr>
      <dsp:spPr bwMode="white">
        <a:xfrm>
          <a:off x="0" y="1427269"/>
          <a:ext cx="2580686" cy="1359303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2">
            <a:alpha val="90000"/>
            <a:hueOff val="0"/>
            <a:satOff val="0"/>
            <a:lumOff val="0"/>
            <a:alpha val="76863"/>
          </a:schemeClr>
        </a:fillRef>
        <a:effectRef idx="3">
          <a:scrgbClr r="0" g="0" b="0"/>
        </a:effectRef>
        <a:fontRef idx="minor">
          <a:schemeClr val="lt1"/>
        </a:fontRef>
      </dsp:style>
      <dsp:txBody>
        <a:bodyPr lIns="91439" tIns="45719" rIns="91439" bIns="45719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dirty="0" smtClean="0"/>
            <a:t>Supply chain planning and execution</a:t>
          </a:r>
          <a:endParaRPr lang="en-US" sz="2400" dirty="0"/>
        </a:p>
      </dsp:txBody>
      <dsp:txXfrm>
        <a:off x="0" y="1427269"/>
        <a:ext cx="2580686" cy="1359303"/>
      </dsp:txXfrm>
    </dsp:sp>
    <dsp:sp modelId="{1B4B818C-F5D2-4FDF-96C6-FD39162B564F}">
      <dsp:nvSpPr>
        <dsp:cNvPr id="8" name="Round Same Side Corner Rectangle 7"/>
        <dsp:cNvSpPr/>
      </dsp:nvSpPr>
      <dsp:spPr bwMode="white">
        <a:xfrm rot="5400000">
          <a:off x="5318621" y="252532"/>
          <a:ext cx="1087443" cy="6563313"/>
        </a:xfrm>
        <a:prstGeom prst="round2SameRect">
          <a:avLst/>
        </a:prstGeom>
      </dsp:spPr>
      <dsp:style>
        <a:lnRef idx="1">
          <a:schemeClr val="accent2">
            <a:alpha val="90000"/>
            <a:tint val="40000"/>
          </a:schemeClr>
        </a:lnRef>
        <a:fillRef idx="1">
          <a:schemeClr val="accent2">
            <a:alpha val="90000"/>
            <a:tint val="40000"/>
          </a:schemeClr>
        </a:fillRef>
        <a:effectRef idx="2">
          <a:scrgbClr r="0" g="0" b="0"/>
        </a:effectRef>
        <a:fontRef idx="minor"/>
      </dsp:style>
      <dsp:txBody>
        <a:bodyPr rot="-5400000" lIns="182880" tIns="0" rIns="91440" bIns="182880" anchor="ctr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171450" lvl="1" indent="-171450" algn="l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dirty="0">
            <a:solidFill>
              <a:schemeClr val="dk1"/>
            </a:solidFill>
          </a:endParaRPr>
        </a:p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dirty="0" smtClean="0">
              <a:solidFill>
                <a:schemeClr val="dk1"/>
              </a:solidFill>
            </a:rPr>
            <a:t>Portal to simplify and streamline the channel’s interaction with the company – from product order to service delivery</a:t>
          </a:r>
          <a:endParaRPr lang="en-US" sz="1800" dirty="0" smtClean="0">
            <a:solidFill>
              <a:schemeClr val="dk1"/>
            </a:solidFill>
          </a:endParaRPr>
        </a:p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dirty="0" smtClean="0">
              <a:solidFill>
                <a:schemeClr val="dk1"/>
              </a:solidFill>
            </a:rPr>
            <a:t>E.g.: online entitlement, renewal, RMA entry, lead generation, quotation, reporting	</a:t>
          </a:r>
          <a:endParaRPr sz="6500">
            <a:solidFill>
              <a:schemeClr val="dk1"/>
            </a:solidFill>
          </a:endParaRPr>
        </a:p>
      </dsp:txBody>
      <dsp:txXfrm rot="5400000">
        <a:off x="5318621" y="252532"/>
        <a:ext cx="1087443" cy="6563313"/>
      </dsp:txXfrm>
    </dsp:sp>
    <dsp:sp modelId="{F417B6CA-7B71-445A-8C75-BD939C5560BF}">
      <dsp:nvSpPr>
        <dsp:cNvPr id="7" name="Rounded Rectangle 6"/>
        <dsp:cNvSpPr/>
      </dsp:nvSpPr>
      <dsp:spPr bwMode="white">
        <a:xfrm>
          <a:off x="0" y="2854537"/>
          <a:ext cx="2580686" cy="1359303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2">
            <a:alpha val="90000"/>
            <a:hueOff val="0"/>
            <a:satOff val="0"/>
            <a:lumOff val="0"/>
            <a:alpha val="63529"/>
          </a:schemeClr>
        </a:fillRef>
        <a:effectRef idx="3">
          <a:scrgbClr r="0" g="0" b="0"/>
        </a:effectRef>
        <a:fontRef idx="minor">
          <a:schemeClr val="lt1"/>
        </a:fontRef>
      </dsp:style>
      <dsp:txBody>
        <a:bodyPr lIns="91439" tIns="45719" rIns="91439" bIns="45719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dirty="0" smtClean="0"/>
            <a:t>Channel self service</a:t>
          </a:r>
          <a:endParaRPr lang="en-US" sz="2400" dirty="0"/>
        </a:p>
      </dsp:txBody>
      <dsp:txXfrm>
        <a:off x="0" y="2854537"/>
        <a:ext cx="2580686" cy="1359303"/>
      </dsp:txXfrm>
    </dsp:sp>
    <dsp:sp modelId="{24BD2CB9-3310-45B2-93CB-81ADDE2E698B}">
      <dsp:nvSpPr>
        <dsp:cNvPr id="10" name="Round Same Side Corner Rectangle 9"/>
        <dsp:cNvSpPr/>
      </dsp:nvSpPr>
      <dsp:spPr bwMode="white">
        <a:xfrm rot="5400000">
          <a:off x="5318621" y="1679801"/>
          <a:ext cx="1087443" cy="6563313"/>
        </a:xfrm>
        <a:prstGeom prst="round2SameRect">
          <a:avLst/>
        </a:prstGeom>
      </dsp:spPr>
      <dsp:style>
        <a:lnRef idx="1">
          <a:schemeClr val="accent2">
            <a:alpha val="90000"/>
            <a:tint val="40000"/>
          </a:schemeClr>
        </a:lnRef>
        <a:fillRef idx="1">
          <a:schemeClr val="accent2">
            <a:alpha val="90000"/>
            <a:tint val="40000"/>
          </a:schemeClr>
        </a:fillRef>
        <a:effectRef idx="2">
          <a:scrgbClr r="0" g="0" b="0"/>
        </a:effectRef>
        <a:fontRef idx="minor"/>
      </dsp:style>
      <dsp:txBody>
        <a:bodyPr rot="-5400000" lIns="182880" tIns="34290" rIns="68580" bIns="34290" anchor="ctr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dirty="0" smtClean="0">
              <a:solidFill>
                <a:schemeClr val="dk1"/>
              </a:solidFill>
            </a:rPr>
            <a:t>Provide data, information and metrics in support of the business</a:t>
          </a:r>
          <a:endParaRPr lang="en-US" sz="1800" dirty="0" smtClean="0">
            <a:solidFill>
              <a:schemeClr val="dk1"/>
            </a:solidFill>
          </a:endParaRPr>
        </a:p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dirty="0" smtClean="0">
              <a:solidFill>
                <a:schemeClr val="dk1"/>
              </a:solidFill>
            </a:rPr>
            <a:t>E.g.: repair data, RMA analysis, service request analysis,  partner profitability, CSAT,….</a:t>
          </a:r>
          <a:endParaRPr sz="6500">
            <a:solidFill>
              <a:schemeClr val="dk1"/>
            </a:solidFill>
          </a:endParaRPr>
        </a:p>
      </dsp:txBody>
      <dsp:txXfrm rot="5400000">
        <a:off x="5318621" y="1679801"/>
        <a:ext cx="1087443" cy="6563313"/>
      </dsp:txXfrm>
    </dsp:sp>
    <dsp:sp modelId="{F7C06FF3-5A49-4569-84A8-E5B7BA512F9D}">
      <dsp:nvSpPr>
        <dsp:cNvPr id="9" name="Rounded Rectangle 8"/>
        <dsp:cNvSpPr/>
      </dsp:nvSpPr>
      <dsp:spPr bwMode="white">
        <a:xfrm>
          <a:off x="0" y="4281806"/>
          <a:ext cx="2580686" cy="1359303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2">
            <a:alpha val="90000"/>
            <a:hueOff val="0"/>
            <a:satOff val="0"/>
            <a:lumOff val="0"/>
            <a:alpha val="50196"/>
          </a:schemeClr>
        </a:fillRef>
        <a:effectRef idx="3">
          <a:scrgbClr r="0" g="0" b="0"/>
        </a:effectRef>
        <a:fontRef idx="minor">
          <a:schemeClr val="lt1"/>
        </a:fontRef>
      </dsp:style>
      <dsp:txBody>
        <a:bodyPr lIns="91439" tIns="45719" rIns="91439" bIns="45719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dirty="0" smtClean="0"/>
            <a:t>Performance measurement and analytics</a:t>
          </a:r>
        </a:p>
      </dsp:txBody>
      <dsp:txXfrm>
        <a:off x="0" y="4281806"/>
        <a:ext cx="2580686" cy="13593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8423237" cy="4445000"/>
        <a:chOff x="0" y="0"/>
        <a:chExt cx="8423237" cy="4445000"/>
      </a:xfrm>
    </dsp:grpSpPr>
    <dsp:sp modelId="{1AABEBBD-F5A0-43E3-8552-E1CAAF2659B3}">
      <dsp:nvSpPr>
        <dsp:cNvPr id="4" name="Right Arrow 3"/>
        <dsp:cNvSpPr/>
      </dsp:nvSpPr>
      <dsp:spPr bwMode="white">
        <a:xfrm>
          <a:off x="3405186" y="10564"/>
          <a:ext cx="2667723" cy="370417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16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>
              <a:solidFill>
                <a:schemeClr val="dk1"/>
              </a:solidFill>
            </a:rPr>
            <a:t>September</a:t>
          </a:r>
          <a:endParaRPr lang="en-US" dirty="0">
            <a:solidFill>
              <a:schemeClr val="dk1"/>
            </a:solidFill>
          </a:endParaRPr>
        </a:p>
      </dsp:txBody>
      <dsp:txXfrm>
        <a:off x="3405186" y="10564"/>
        <a:ext cx="2667723" cy="370417"/>
      </dsp:txXfrm>
    </dsp:sp>
    <dsp:sp modelId="{F2E09951-FD0D-4B94-ACBB-B8D846B07E55}">
      <dsp:nvSpPr>
        <dsp:cNvPr id="3" name="Rounded Rectangle 2"/>
        <dsp:cNvSpPr/>
      </dsp:nvSpPr>
      <dsp:spPr bwMode="white">
        <a:xfrm>
          <a:off x="0" y="15846"/>
          <a:ext cx="3369295" cy="37041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45719" tIns="22859" rIns="45719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Repair/NPF Data</a:t>
          </a:r>
          <a:endParaRPr lang="en-US" dirty="0"/>
        </a:p>
      </dsp:txBody>
      <dsp:txXfrm>
        <a:off x="0" y="15846"/>
        <a:ext cx="3369295" cy="370417"/>
      </dsp:txXfrm>
    </dsp:sp>
    <dsp:sp modelId="{DA6DC76F-5742-4D36-AE4D-0D1E1266EF84}">
      <dsp:nvSpPr>
        <dsp:cNvPr id="6" name="Right Arrow 5"/>
        <dsp:cNvSpPr/>
      </dsp:nvSpPr>
      <dsp:spPr bwMode="white">
        <a:xfrm>
          <a:off x="3404411" y="418023"/>
          <a:ext cx="2690769" cy="370417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16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>
              <a:solidFill>
                <a:schemeClr val="dk1"/>
              </a:solidFill>
            </a:rPr>
            <a:t>September </a:t>
          </a:r>
          <a:endParaRPr lang="en-US" dirty="0">
            <a:solidFill>
              <a:schemeClr val="dk1"/>
            </a:solidFill>
          </a:endParaRPr>
        </a:p>
      </dsp:txBody>
      <dsp:txXfrm>
        <a:off x="3404411" y="418023"/>
        <a:ext cx="2690769" cy="370417"/>
      </dsp:txXfrm>
    </dsp:sp>
    <dsp:sp modelId="{53288AAB-89A5-4A85-B65D-47C49C08E4CB}">
      <dsp:nvSpPr>
        <dsp:cNvPr id="5" name="Rounded Rectangle 4"/>
        <dsp:cNvSpPr/>
      </dsp:nvSpPr>
      <dsp:spPr bwMode="white">
        <a:xfrm>
          <a:off x="0" y="412740"/>
          <a:ext cx="3369295" cy="37041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45719" tIns="22859" rIns="45719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Project Management Enhancements</a:t>
          </a:r>
          <a:endParaRPr lang="en-US" dirty="0"/>
        </a:p>
      </dsp:txBody>
      <dsp:txXfrm>
        <a:off x="0" y="412740"/>
        <a:ext cx="3369295" cy="370417"/>
      </dsp:txXfrm>
    </dsp:sp>
    <dsp:sp modelId="{603CF115-84D9-4673-95C3-97BAA8A60129}">
      <dsp:nvSpPr>
        <dsp:cNvPr id="8" name="Right Arrow 7"/>
        <dsp:cNvSpPr/>
      </dsp:nvSpPr>
      <dsp:spPr bwMode="white">
        <a:xfrm>
          <a:off x="3475579" y="795359"/>
          <a:ext cx="3213802" cy="370417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16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>
              <a:solidFill>
                <a:schemeClr val="dk1"/>
              </a:solidFill>
            </a:rPr>
            <a:t>October</a:t>
          </a:r>
          <a:endParaRPr lang="en-US" dirty="0">
            <a:solidFill>
              <a:schemeClr val="dk1"/>
            </a:solidFill>
          </a:endParaRPr>
        </a:p>
      </dsp:txBody>
      <dsp:txXfrm>
        <a:off x="3475579" y="795359"/>
        <a:ext cx="3213802" cy="370417"/>
      </dsp:txXfrm>
    </dsp:sp>
    <dsp:sp modelId="{EF25A74C-CA1A-45C0-9850-391FCF746737}">
      <dsp:nvSpPr>
        <dsp:cNvPr id="7" name="Rounded Rectangle 6"/>
        <dsp:cNvSpPr/>
      </dsp:nvSpPr>
      <dsp:spPr bwMode="white">
        <a:xfrm>
          <a:off x="0" y="814917"/>
          <a:ext cx="3369295" cy="37041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45719" tIns="22859" rIns="45719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NCR Dispatch</a:t>
          </a:r>
          <a:endParaRPr lang="en-US" dirty="0"/>
        </a:p>
      </dsp:txBody>
      <dsp:txXfrm>
        <a:off x="0" y="814917"/>
        <a:ext cx="3369295" cy="370417"/>
      </dsp:txXfrm>
    </dsp:sp>
    <dsp:sp modelId="{6F7AE7A9-5A52-4394-AF87-10F026123948}">
      <dsp:nvSpPr>
        <dsp:cNvPr id="10" name="Right Arrow 9"/>
        <dsp:cNvSpPr/>
      </dsp:nvSpPr>
      <dsp:spPr bwMode="white">
        <a:xfrm>
          <a:off x="3439460" y="1217093"/>
          <a:ext cx="3299112" cy="370417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16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>
              <a:solidFill>
                <a:schemeClr val="dk1"/>
              </a:solidFill>
            </a:rPr>
            <a:t>October</a:t>
          </a:r>
          <a:endParaRPr lang="en-US" dirty="0">
            <a:solidFill>
              <a:schemeClr val="dk1"/>
            </a:solidFill>
          </a:endParaRPr>
        </a:p>
      </dsp:txBody>
      <dsp:txXfrm>
        <a:off x="3439460" y="1217093"/>
        <a:ext cx="3299112" cy="370417"/>
      </dsp:txXfrm>
    </dsp:sp>
    <dsp:sp modelId="{91031518-6061-46D1-8B99-3E0D9E8C2BAC}">
      <dsp:nvSpPr>
        <dsp:cNvPr id="9" name="Rounded Rectangle 8"/>
        <dsp:cNvSpPr/>
      </dsp:nvSpPr>
      <dsp:spPr bwMode="white">
        <a:xfrm>
          <a:off x="0" y="1227657"/>
          <a:ext cx="3369295" cy="37041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45719" tIns="22859" rIns="45719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Automating KPIQs</a:t>
          </a:r>
          <a:endParaRPr lang="en-US" dirty="0"/>
        </a:p>
      </dsp:txBody>
      <dsp:txXfrm>
        <a:off x="0" y="1227657"/>
        <a:ext cx="3369295" cy="370417"/>
      </dsp:txXfrm>
    </dsp:sp>
    <dsp:sp modelId="{C70399F9-936E-4E16-AF78-B6C0435C1D2C}">
      <dsp:nvSpPr>
        <dsp:cNvPr id="12" name="Right Arrow 11"/>
        <dsp:cNvSpPr/>
      </dsp:nvSpPr>
      <dsp:spPr bwMode="white">
        <a:xfrm>
          <a:off x="3439519" y="1654573"/>
          <a:ext cx="3392661" cy="370417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16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>
              <a:solidFill>
                <a:schemeClr val="dk1"/>
              </a:solidFill>
            </a:rPr>
            <a:t>October (and beyond)</a:t>
          </a:r>
          <a:endParaRPr lang="en-US" dirty="0">
            <a:solidFill>
              <a:schemeClr val="dk1"/>
            </a:solidFill>
          </a:endParaRPr>
        </a:p>
      </dsp:txBody>
      <dsp:txXfrm>
        <a:off x="3439519" y="1654573"/>
        <a:ext cx="3392661" cy="370417"/>
      </dsp:txXfrm>
    </dsp:sp>
    <dsp:sp modelId="{24EBACD4-3726-4FF8-9A03-CA1FA763168D}">
      <dsp:nvSpPr>
        <dsp:cNvPr id="11" name="Rounded Rectangle 10"/>
        <dsp:cNvSpPr/>
      </dsp:nvSpPr>
      <dsp:spPr bwMode="white">
        <a:xfrm>
          <a:off x="0" y="1642202"/>
          <a:ext cx="3369295" cy="37041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45719" tIns="22859" rIns="45719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Telephony Upgrades</a:t>
          </a:r>
          <a:endParaRPr lang="en-US" dirty="0"/>
        </a:p>
      </dsp:txBody>
      <dsp:txXfrm>
        <a:off x="0" y="1642202"/>
        <a:ext cx="3369295" cy="370417"/>
      </dsp:txXfrm>
    </dsp:sp>
    <dsp:sp modelId="{7DECB33B-3AA7-4831-9ADB-27D6544B0B3F}">
      <dsp:nvSpPr>
        <dsp:cNvPr id="14" name="Right Arrow 13"/>
        <dsp:cNvSpPr/>
      </dsp:nvSpPr>
      <dsp:spPr bwMode="white">
        <a:xfrm>
          <a:off x="3413921" y="2058828"/>
          <a:ext cx="3386445" cy="370417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16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>
              <a:solidFill>
                <a:schemeClr val="dk1"/>
              </a:solidFill>
            </a:rPr>
            <a:t>October</a:t>
          </a:r>
          <a:endParaRPr lang="en-US" dirty="0">
            <a:solidFill>
              <a:schemeClr val="dk1"/>
            </a:solidFill>
          </a:endParaRPr>
        </a:p>
      </dsp:txBody>
      <dsp:txXfrm>
        <a:off x="3413921" y="2058828"/>
        <a:ext cx="3386445" cy="370417"/>
      </dsp:txXfrm>
    </dsp:sp>
    <dsp:sp modelId="{66D43BE9-7597-49CF-AD55-5BE4BAB74C69}">
      <dsp:nvSpPr>
        <dsp:cNvPr id="13" name="Rounded Rectangle 12"/>
        <dsp:cNvSpPr/>
      </dsp:nvSpPr>
      <dsp:spPr bwMode="white">
        <a:xfrm>
          <a:off x="0" y="2037292"/>
          <a:ext cx="3369295" cy="37041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45719" tIns="22859" rIns="45719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dirty="0" smtClean="0"/>
            <a:t> Parts Master Management Integration</a:t>
          </a:r>
          <a:endParaRPr lang="en-US" dirty="0"/>
        </a:p>
      </dsp:txBody>
      <dsp:txXfrm>
        <a:off x="0" y="2037292"/>
        <a:ext cx="3369295" cy="370417"/>
      </dsp:txXfrm>
    </dsp:sp>
    <dsp:sp modelId="{976D756B-0F0B-4428-8BF6-D800DE7739CE}">
      <dsp:nvSpPr>
        <dsp:cNvPr id="16" name="Right Arrow 15"/>
        <dsp:cNvSpPr/>
      </dsp:nvSpPr>
      <dsp:spPr bwMode="white">
        <a:xfrm>
          <a:off x="3401438" y="2444750"/>
          <a:ext cx="3435872" cy="370417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16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>
              <a:solidFill>
                <a:schemeClr val="dk1"/>
              </a:solidFill>
            </a:rPr>
            <a:t>October</a:t>
          </a:r>
          <a:endParaRPr lang="en-US" dirty="0">
            <a:solidFill>
              <a:schemeClr val="dk1"/>
            </a:solidFill>
          </a:endParaRPr>
        </a:p>
      </dsp:txBody>
      <dsp:txXfrm>
        <a:off x="3401438" y="2444750"/>
        <a:ext cx="3435872" cy="370417"/>
      </dsp:txXfrm>
    </dsp:sp>
    <dsp:sp modelId="{E703E6E8-6BE1-4961-8954-A638CAEF15BE}">
      <dsp:nvSpPr>
        <dsp:cNvPr id="15" name="Rounded Rectangle 14"/>
        <dsp:cNvSpPr/>
      </dsp:nvSpPr>
      <dsp:spPr bwMode="white">
        <a:xfrm>
          <a:off x="0" y="2444750"/>
          <a:ext cx="3369295" cy="37041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45719" tIns="22859" rIns="45719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XML Transaction Monitoring</a:t>
          </a:r>
          <a:endParaRPr lang="en-US" dirty="0"/>
        </a:p>
      </dsp:txBody>
      <dsp:txXfrm>
        <a:off x="0" y="2444750"/>
        <a:ext cx="3369295" cy="370417"/>
      </dsp:txXfrm>
    </dsp:sp>
    <dsp:sp modelId="{D752B045-FC81-4A8C-BBA1-654F40A349AE}">
      <dsp:nvSpPr>
        <dsp:cNvPr id="18" name="Right Arrow 17"/>
        <dsp:cNvSpPr/>
      </dsp:nvSpPr>
      <dsp:spPr bwMode="white">
        <a:xfrm>
          <a:off x="3414106" y="2852208"/>
          <a:ext cx="4323344" cy="370417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16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>
              <a:solidFill>
                <a:schemeClr val="dk1"/>
              </a:solidFill>
            </a:rPr>
            <a:t>November</a:t>
          </a:r>
          <a:endParaRPr lang="en-US" dirty="0">
            <a:solidFill>
              <a:schemeClr val="dk1"/>
            </a:solidFill>
          </a:endParaRPr>
        </a:p>
      </dsp:txBody>
      <dsp:txXfrm>
        <a:off x="3414106" y="2852208"/>
        <a:ext cx="4323344" cy="370417"/>
      </dsp:txXfrm>
    </dsp:sp>
    <dsp:sp modelId="{31D2DB70-3887-4E3D-B804-7FA94D89133D}">
      <dsp:nvSpPr>
        <dsp:cNvPr id="17" name="Rounded Rectangle 16"/>
        <dsp:cNvSpPr/>
      </dsp:nvSpPr>
      <dsp:spPr bwMode="white">
        <a:xfrm>
          <a:off x="0" y="2852208"/>
          <a:ext cx="3369295" cy="37041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45719" tIns="22859" rIns="45719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Demand/Supply Reporting Upgrade</a:t>
          </a:r>
          <a:endParaRPr lang="en-US" dirty="0"/>
        </a:p>
      </dsp:txBody>
      <dsp:txXfrm>
        <a:off x="0" y="2852208"/>
        <a:ext cx="3369295" cy="370417"/>
      </dsp:txXfrm>
    </dsp:sp>
    <dsp:sp modelId="{14005F75-F515-43FF-BF7F-11C72BD9474A}">
      <dsp:nvSpPr>
        <dsp:cNvPr id="20" name="Right Arrow 19"/>
        <dsp:cNvSpPr/>
      </dsp:nvSpPr>
      <dsp:spPr bwMode="white">
        <a:xfrm>
          <a:off x="3426118" y="3252595"/>
          <a:ext cx="4323648" cy="370417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16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>
              <a:solidFill>
                <a:schemeClr val="dk1"/>
              </a:solidFill>
            </a:rPr>
            <a:t>November</a:t>
          </a:r>
          <a:endParaRPr lang="en-US" dirty="0">
            <a:solidFill>
              <a:schemeClr val="dk1"/>
            </a:solidFill>
          </a:endParaRPr>
        </a:p>
      </dsp:txBody>
      <dsp:txXfrm>
        <a:off x="3426118" y="3252595"/>
        <a:ext cx="4323648" cy="370417"/>
      </dsp:txXfrm>
    </dsp:sp>
    <dsp:sp modelId="{8D61D8EA-6AB3-477C-B42F-23D4735EC7F4}">
      <dsp:nvSpPr>
        <dsp:cNvPr id="19" name="Rounded Rectangle 18"/>
        <dsp:cNvSpPr/>
      </dsp:nvSpPr>
      <dsp:spPr bwMode="white">
        <a:xfrm>
          <a:off x="0" y="3245524"/>
          <a:ext cx="3369295" cy="37041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45719" tIns="22859" rIns="45719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Web Self </a:t>
          </a:r>
          <a:r>
            <a:rPr lang="en-US" dirty="0" smtClean="0"/>
            <a:t>Service (Software Upgrade)</a:t>
          </a:r>
          <a:endParaRPr lang="en-US" dirty="0"/>
        </a:p>
      </dsp:txBody>
      <dsp:txXfrm>
        <a:off x="0" y="3245524"/>
        <a:ext cx="3369295" cy="370417"/>
      </dsp:txXfrm>
    </dsp:sp>
    <dsp:sp modelId="{D59E573F-4617-4BD4-A392-904BD0B94876}">
      <dsp:nvSpPr>
        <dsp:cNvPr id="22" name="Right Arrow 21"/>
        <dsp:cNvSpPr/>
      </dsp:nvSpPr>
      <dsp:spPr bwMode="white">
        <a:xfrm>
          <a:off x="3369295" y="3667125"/>
          <a:ext cx="5053942" cy="370417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16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>
              <a:solidFill>
                <a:schemeClr val="dk1"/>
              </a:solidFill>
            </a:rPr>
            <a:t>December</a:t>
          </a:r>
          <a:endParaRPr lang="en-US" dirty="0">
            <a:solidFill>
              <a:schemeClr val="dk1"/>
            </a:solidFill>
          </a:endParaRPr>
        </a:p>
      </dsp:txBody>
      <dsp:txXfrm>
        <a:off x="3369295" y="3667125"/>
        <a:ext cx="5053942" cy="370417"/>
      </dsp:txXfrm>
    </dsp:sp>
    <dsp:sp modelId="{6006A5C6-5443-45ED-ADC3-470A5E39374C}">
      <dsp:nvSpPr>
        <dsp:cNvPr id="21" name="Rounded Rectangle 20"/>
        <dsp:cNvSpPr/>
      </dsp:nvSpPr>
      <dsp:spPr bwMode="white">
        <a:xfrm>
          <a:off x="0" y="3667125"/>
          <a:ext cx="3369295" cy="37041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45719" tIns="22859" rIns="45719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Materials Planning </a:t>
          </a:r>
          <a:r>
            <a:rPr lang="en-US" dirty="0" smtClean="0"/>
            <a:t>System Update</a:t>
          </a:r>
          <a:endParaRPr lang="en-US" dirty="0"/>
        </a:p>
      </dsp:txBody>
      <dsp:txXfrm>
        <a:off x="0" y="3667125"/>
        <a:ext cx="3369295" cy="370417"/>
      </dsp:txXfrm>
    </dsp:sp>
    <dsp:sp modelId="{308E65F0-CA4D-47EF-A668-07CC92BC2211}">
      <dsp:nvSpPr>
        <dsp:cNvPr id="24" name="Right Arrow 23"/>
        <dsp:cNvSpPr/>
      </dsp:nvSpPr>
      <dsp:spPr bwMode="white">
        <a:xfrm>
          <a:off x="3369295" y="4074583"/>
          <a:ext cx="5053942" cy="370417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1600"/>
          </a:lvl1pPr>
          <a:lvl2pPr marL="171450" indent="-171450" algn="l">
            <a:defRPr sz="1600"/>
          </a:lvl2pPr>
          <a:lvl3pPr marL="342900" indent="-171450" algn="l">
            <a:defRPr sz="1600"/>
          </a:lvl3pPr>
          <a:lvl4pPr marL="514350" indent="-171450" algn="l">
            <a:defRPr sz="1600"/>
          </a:lvl4pPr>
          <a:lvl5pPr marL="685800" indent="-171450" algn="l">
            <a:defRPr sz="1600"/>
          </a:lvl5pPr>
          <a:lvl6pPr marL="857250" indent="-171450" algn="l">
            <a:defRPr sz="1600"/>
          </a:lvl6pPr>
          <a:lvl7pPr marL="1028700" indent="-171450" algn="l">
            <a:defRPr sz="1600"/>
          </a:lvl7pPr>
          <a:lvl8pPr marL="1200150" indent="-171450" algn="l">
            <a:defRPr sz="1600"/>
          </a:lvl8pPr>
          <a:lvl9pPr marL="1371600" indent="-171450" algn="l">
            <a:defRPr sz="16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>
              <a:solidFill>
                <a:schemeClr val="dk1"/>
              </a:solidFill>
            </a:rPr>
            <a:t>December</a:t>
          </a:r>
          <a:endParaRPr lang="en-US" dirty="0">
            <a:solidFill>
              <a:schemeClr val="dk1"/>
            </a:solidFill>
          </a:endParaRPr>
        </a:p>
      </dsp:txBody>
      <dsp:txXfrm>
        <a:off x="3369295" y="4074583"/>
        <a:ext cx="5053942" cy="370417"/>
      </dsp:txXfrm>
    </dsp:sp>
    <dsp:sp modelId="{FDEC0511-ED78-46F7-A680-661D9EC6426D}">
      <dsp:nvSpPr>
        <dsp:cNvPr id="23" name="Rounded Rectangle 22"/>
        <dsp:cNvSpPr/>
      </dsp:nvSpPr>
      <dsp:spPr bwMode="white">
        <a:xfrm>
          <a:off x="0" y="4074583"/>
          <a:ext cx="3369295" cy="370417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45719" tIns="22859" rIns="45719" bIns="22859" anchor="ctr"/>
        <a:lstStyle>
          <a:lvl1pPr algn="ctr">
            <a:defRPr sz="1200"/>
          </a:lvl1pPr>
          <a:lvl2pPr marL="57150" indent="-57150" algn="ctr">
            <a:defRPr sz="900"/>
          </a:lvl2pPr>
          <a:lvl3pPr marL="114300" indent="-57150" algn="ctr">
            <a:defRPr sz="900"/>
          </a:lvl3pPr>
          <a:lvl4pPr marL="171450" indent="-57150" algn="ctr">
            <a:defRPr sz="900"/>
          </a:lvl4pPr>
          <a:lvl5pPr marL="228600" indent="-57150" algn="ctr">
            <a:defRPr sz="900"/>
          </a:lvl5pPr>
          <a:lvl6pPr marL="285750" indent="-57150" algn="ctr">
            <a:defRPr sz="900"/>
          </a:lvl6pPr>
          <a:lvl7pPr marL="342900" indent="-57150" algn="ctr">
            <a:defRPr sz="900"/>
          </a:lvl7pPr>
          <a:lvl8pPr marL="400050" indent="-57150" algn="ctr">
            <a:defRPr sz="900"/>
          </a:lvl8pPr>
          <a:lvl9pPr marL="457200" indent="-57150" algn="ctr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Migration of Receive-As Information to Siebel</a:t>
          </a:r>
          <a:endParaRPr lang="en-US" dirty="0"/>
        </a:p>
      </dsp:txBody>
      <dsp:txXfrm>
        <a:off x="0" y="4074583"/>
        <a:ext cx="3369295" cy="3704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type="round2SameRect" r:blip="" rot="90">
                    <dgm:adjLst/>
                  </dgm:shape>
                </dgm:if>
                <dgm:else name="Name12">
                  <dgm:shape xmlns:r="http://schemas.openxmlformats.org/officeDocument/2006/relationships" type="round2SameRect" r:blip="" rot="-90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type="rightArrow" r:blip="" rot="180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03880" cy="468630"/>
          </a:xfrm>
          <a:prstGeom prst="rect">
            <a:avLst/>
          </a:prstGeom>
        </p:spPr>
        <p:txBody>
          <a:bodyPr vert="horz" lIns="94485" tIns="47242" rIns="94485" bIns="47242" rtlCol="0"/>
          <a:lstStyle>
            <a:lvl1pPr algn="l">
              <a:spcBef>
                <a:spcPct val="0"/>
              </a:spcBef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57262" y="0"/>
            <a:ext cx="3103880" cy="468630"/>
          </a:xfrm>
          <a:prstGeom prst="rect">
            <a:avLst/>
          </a:prstGeom>
        </p:spPr>
        <p:txBody>
          <a:bodyPr vert="horz" lIns="94485" tIns="47242" rIns="94485" bIns="47242" rtlCol="0"/>
          <a:lstStyle>
            <a:lvl1pPr algn="r">
              <a:spcBef>
                <a:spcPct val="0"/>
              </a:spcBef>
              <a:defRPr sz="1200">
                <a:latin typeface="Times" charset="0"/>
              </a:defRPr>
            </a:lvl1pPr>
          </a:lstStyle>
          <a:p>
            <a:pPr>
              <a:defRPr/>
            </a:pPr>
            <a:fld id="{0C728868-4BDE-4455-921E-30E7E6076723}" type="datetimeFigureOut">
              <a:rPr lang="en-US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343"/>
            <a:ext cx="3103880" cy="468630"/>
          </a:xfrm>
          <a:prstGeom prst="rect">
            <a:avLst/>
          </a:prstGeom>
        </p:spPr>
        <p:txBody>
          <a:bodyPr vert="horz" lIns="94485" tIns="47242" rIns="94485" bIns="47242" rtlCol="0" anchor="b"/>
          <a:lstStyle>
            <a:lvl1pPr algn="l">
              <a:spcBef>
                <a:spcPct val="0"/>
              </a:spcBef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57262" y="8902343"/>
            <a:ext cx="3103880" cy="468630"/>
          </a:xfrm>
          <a:prstGeom prst="rect">
            <a:avLst/>
          </a:prstGeom>
        </p:spPr>
        <p:txBody>
          <a:bodyPr vert="horz" lIns="94485" tIns="47242" rIns="94485" bIns="47242" rtlCol="0" anchor="b"/>
          <a:lstStyle>
            <a:lvl1pPr algn="r">
              <a:spcBef>
                <a:spcPct val="0"/>
              </a:spcBef>
              <a:defRPr sz="1200">
                <a:latin typeface="Times" charset="0"/>
              </a:defRPr>
            </a:lvl1pPr>
          </a:lstStyle>
          <a:p>
            <a:pPr>
              <a:defRPr/>
            </a:pPr>
            <a:fld id="{F5AF4CC1-1ED9-42F3-8BE5-48F11D231A7C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3880" cy="4686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85" tIns="47242" rIns="94485" bIns="47242" numCol="1" anchor="t" anchorCtr="0" compatLnSpc="1"/>
          <a:lstStyle>
            <a:lvl1pPr>
              <a:spcBef>
                <a:spcPct val="0"/>
              </a:spcBef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7262" y="0"/>
            <a:ext cx="3103880" cy="4686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85" tIns="47242" rIns="94485" bIns="47242" numCol="1" anchor="t" anchorCtr="0" compatLnSpc="1"/>
          <a:lstStyle>
            <a:lvl1pPr algn="r">
              <a:spcBef>
                <a:spcPct val="0"/>
              </a:spcBef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38250" y="703263"/>
            <a:ext cx="4686300" cy="3514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6280" y="4451985"/>
            <a:ext cx="5730240" cy="42176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85" tIns="47242" rIns="94485" bIns="47242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  <a:endParaRPr lang="en-US" noProof="0" smtClean="0"/>
          </a:p>
          <a:p>
            <a:pPr lvl="1"/>
            <a:r>
              <a:rPr lang="en-US" noProof="0" smtClean="0"/>
              <a:t>Second level</a:t>
            </a:r>
            <a:endParaRPr lang="en-US" noProof="0" smtClean="0"/>
          </a:p>
          <a:p>
            <a:pPr lvl="2"/>
            <a:r>
              <a:rPr lang="en-US" noProof="0" smtClean="0"/>
              <a:t>Third level</a:t>
            </a:r>
            <a:endParaRPr lang="en-US" noProof="0" smtClean="0"/>
          </a:p>
          <a:p>
            <a:pPr lvl="3"/>
            <a:r>
              <a:rPr lang="en-US" noProof="0" smtClean="0"/>
              <a:t>Fourth level</a:t>
            </a:r>
            <a:endParaRPr lang="en-US" noProof="0" smtClean="0"/>
          </a:p>
          <a:p>
            <a:pPr lvl="4"/>
            <a:r>
              <a:rPr lang="en-US" noProof="0" smtClean="0"/>
              <a:t>Fifth level</a:t>
            </a:r>
            <a:endParaRPr lang="en-US" noProof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2343"/>
            <a:ext cx="3103880" cy="4686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85" tIns="47242" rIns="94485" bIns="47242" numCol="1" anchor="b" anchorCtr="0" compatLnSpc="1"/>
          <a:lstStyle>
            <a:lvl1pPr>
              <a:spcBef>
                <a:spcPct val="0"/>
              </a:spcBef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7262" y="8902343"/>
            <a:ext cx="3103880" cy="4686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85" tIns="47242" rIns="94485" bIns="47242" numCol="1" anchor="b" anchorCtr="0" compatLnSpc="1"/>
          <a:lstStyle>
            <a:lvl1pPr algn="r">
              <a:spcBef>
                <a:spcPct val="0"/>
              </a:spcBef>
              <a:defRPr sz="1200">
                <a:latin typeface="Times" charset="0"/>
              </a:defRPr>
            </a:lvl1pPr>
          </a:lstStyle>
          <a:p>
            <a:pPr>
              <a:defRPr/>
            </a:pPr>
            <a:fld id="{DC29DF42-35D5-4753-BB9F-E38EF565137C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CD82A6-DE9F-4BD6-819B-406D6F0B8B26}" type="slidenum">
              <a:rPr lang="en-US" smtClean="0">
                <a:latin typeface="Times" charset="0"/>
              </a:rPr>
            </a:fld>
            <a:endParaRPr 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PT-cover-pag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8" name="Rectangle 1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2155825" y="3429000"/>
            <a:ext cx="6248400" cy="1470025"/>
          </a:xfrm>
        </p:spPr>
        <p:txBody>
          <a:bodyPr lIns="91440" tIns="45720" rIns="91440" bIns="45720" anchor="ctr"/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9949" name="Rectangle 1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2155825" y="5027613"/>
            <a:ext cx="6253163" cy="7651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>
              <a:buFontTx/>
              <a:buNone/>
              <a:defRPr sz="2000" i="1">
                <a:solidFill>
                  <a:srgbClr val="FFFFFF"/>
                </a:solidFill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130175"/>
            <a:ext cx="2079625" cy="59959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7988" y="130175"/>
            <a:ext cx="6088062" cy="5995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3.png"/><Relationship Id="rId12" Type="http://schemas.openxmlformats.org/officeDocument/2006/relationships/image" Target="../media/image2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header_band.png"/>
          <p:cNvPicPr>
            <a:picLocks noChangeAspect="1"/>
          </p:cNvPicPr>
          <p:nvPr/>
        </p:nvPicPr>
        <p:blipFill>
          <a:blip r:embed="rId12" cstate="print"/>
          <a:srcRect t="4462" b="6429"/>
          <a:stretch>
            <a:fillRect/>
          </a:stretch>
        </p:blipFill>
        <p:spPr bwMode="auto">
          <a:xfrm>
            <a:off x="0" y="0"/>
            <a:ext cx="9144000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8221663" y="6505575"/>
            <a:ext cx="506412" cy="1682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0" tIns="0" rIns="0" bIns="0"/>
          <a:lstStyle>
            <a:lvl1pPr algn="r">
              <a:defRPr sz="800">
                <a:solidFill>
                  <a:schemeClr val="bg2"/>
                </a:solidFill>
                <a:latin typeface="+mn-lt"/>
              </a:defRPr>
            </a:lvl1pPr>
          </a:lstStyle>
          <a:p>
            <a:pPr defTabSz="457200">
              <a:spcBef>
                <a:spcPct val="0"/>
              </a:spcBef>
              <a:defRPr/>
            </a:pPr>
            <a:fld id="{23531C41-2633-4BA4-AC43-F5983E7FC70F}" type="slidenum">
              <a:rPr lang="en-US" smtClean="0">
                <a:solidFill>
                  <a:srgbClr val="000000"/>
                </a:solidFill>
                <a:cs typeface="Arial" panose="020B0604020202020204" pitchFamily="34" charset="0"/>
              </a:rPr>
            </a:fld>
            <a:endParaRPr lang="en-US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07988" y="130175"/>
            <a:ext cx="8320087" cy="922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0" rIns="0" bIns="0" numCol="1" anchor="b" anchorCtr="0" compatLnSpc="1"/>
          <a:lstStyle/>
          <a:p>
            <a:pPr lvl="0"/>
            <a:r>
              <a:rPr lang="en-US" smtClean="0"/>
              <a:t>Click to edit slide title</a:t>
            </a:r>
            <a:endParaRPr lang="en-US" smtClean="0"/>
          </a:p>
        </p:txBody>
      </p:sp>
      <p:sp>
        <p:nvSpPr>
          <p:cNvPr id="12" name="TextBox 11"/>
          <p:cNvSpPr txBox="1"/>
          <p:nvPr/>
        </p:nvSpPr>
        <p:spPr>
          <a:xfrm>
            <a:off x="3543300" y="6505575"/>
            <a:ext cx="3810000" cy="123825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ctr" defTabSz="457200">
              <a:spcBef>
                <a:spcPct val="0"/>
              </a:spcBef>
              <a:defRPr/>
            </a:pPr>
            <a:endParaRPr lang="en-US" sz="800" i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ts val="600"/>
        </a:spcBef>
        <a:spcAft>
          <a:spcPct val="0"/>
        </a:spcAft>
        <a:buSzPct val="100000"/>
        <a:buBlip>
          <a:blip r:embed="rId13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600"/>
        </a:spcBef>
        <a:spcAft>
          <a:spcPct val="0"/>
        </a:spcAft>
        <a:buClr>
          <a:srgbClr val="999B9E"/>
        </a:buClr>
        <a:buSzPct val="100000"/>
        <a:buFont typeface="Symbol" panose="05050102010706020507" pitchFamily="18" charset="2"/>
        <a:buChar char="·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ts val="600"/>
        </a:spcBef>
        <a:spcAft>
          <a:spcPct val="0"/>
        </a:spcAft>
        <a:buClr>
          <a:srgbClr val="999B9E"/>
        </a:buClr>
        <a:buSzPct val="100000"/>
        <a:buFont typeface="Symbol" panose="05050102010706020507" pitchFamily="18" charset="2"/>
        <a:buChar char="·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ts val="600"/>
        </a:spcBef>
        <a:spcAft>
          <a:spcPct val="0"/>
        </a:spcAft>
        <a:buClr>
          <a:srgbClr val="999B9E"/>
        </a:buClr>
        <a:buSzPct val="100000"/>
        <a:buFont typeface="Symbol" panose="05050102010706020507" pitchFamily="18" charset="2"/>
        <a:buChar char="·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Symbol" panose="05050102010706020507" pitchFamily="18" charset="2"/>
        <a:buChar char="·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Symbol" panose="05050102010706020507" pitchFamily="18" charset="2"/>
        <a:buChar char="·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Symbol" panose="05050102010706020507" pitchFamily="18" charset="2"/>
        <a:buChar char="·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Symbol" panose="05050102010706020507" pitchFamily="18" charset="2"/>
        <a:buChar char="·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Symbol" panose="05050102010706020507" pitchFamily="18" charset="2"/>
        <a:buChar char="·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 bwMode="white">
          <a:xfrm>
            <a:off x="1918759" y="2148205"/>
            <a:ext cx="6248400" cy="1470025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IT Steering Committee Approach </a:t>
            </a:r>
            <a:endParaRPr lang="en-US" sz="3600" b="1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2061819" y="5027613"/>
            <a:ext cx="6253163" cy="765175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Version 01 - Draft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Steering Committee – goals, objectives and mode of operation</a:t>
            </a:r>
            <a:endParaRPr lang="en-US" dirty="0" smtClean="0"/>
          </a:p>
          <a:p>
            <a:r>
              <a:rPr lang="en-US" dirty="0" smtClean="0"/>
              <a:t>Company IT Strategy – proposed focus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Steering Committee – Goals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 smtClean="0"/>
              <a:t>Prioritize the larger IT project requests (ongoing)</a:t>
            </a:r>
            <a:endParaRPr lang="en-US" sz="2400" dirty="0" smtClean="0"/>
          </a:p>
          <a:p>
            <a:pPr lvl="1"/>
            <a:r>
              <a:rPr lang="en-US" sz="2400" dirty="0" smtClean="0"/>
              <a:t>Review business cases &amp; approve/reject new project requests (assign priority)</a:t>
            </a:r>
            <a:endParaRPr lang="en-US" sz="2400" dirty="0" smtClean="0"/>
          </a:p>
          <a:p>
            <a:pPr lvl="1"/>
            <a:r>
              <a:rPr lang="en-US" sz="2400" dirty="0" smtClean="0"/>
              <a:t>Assist in budgeting and aligning the proper resources</a:t>
            </a:r>
            <a:endParaRPr lang="en-US" sz="2400" dirty="0" smtClean="0"/>
          </a:p>
          <a:p>
            <a:pPr lvl="1"/>
            <a:r>
              <a:rPr lang="en-US" sz="2400" dirty="0" smtClean="0"/>
              <a:t>Ensure the company’s IT resources are optimized</a:t>
            </a:r>
            <a:endParaRPr lang="en-US" sz="2400" dirty="0" smtClean="0"/>
          </a:p>
          <a:p>
            <a:pPr lvl="1"/>
            <a:r>
              <a:rPr lang="en-US" sz="2400" dirty="0" smtClean="0"/>
              <a:t>Ensure that projects are global and scalable</a:t>
            </a:r>
            <a:endParaRPr lang="en-US" sz="2400" dirty="0" smtClean="0"/>
          </a:p>
          <a:p>
            <a:pPr lvl="1"/>
            <a:r>
              <a:rPr lang="en-US" sz="2400" dirty="0" smtClean="0"/>
              <a:t>Shut down projects that don’t make good business sense</a:t>
            </a:r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 of Operation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200" dirty="0" smtClean="0"/>
              <a:t>Every significant IT project needs an executive sponsor/business owner, a business team and a business case</a:t>
            </a:r>
            <a:endParaRPr lang="en-US" sz="2200" dirty="0" smtClean="0"/>
          </a:p>
          <a:p>
            <a:pPr lvl="1"/>
            <a:r>
              <a:rPr lang="en-US" sz="2200" dirty="0" smtClean="0"/>
              <a:t>The business case needs to justify the ROI through cost reduction, inventory reduction, and/or revenue growth</a:t>
            </a:r>
            <a:endParaRPr lang="en-US" sz="2200" dirty="0" smtClean="0"/>
          </a:p>
          <a:p>
            <a:pPr lvl="1"/>
            <a:r>
              <a:rPr lang="en-US" sz="2200" dirty="0" smtClean="0"/>
              <a:t>IT will help develop the business case, but the executive sponsor and the business team have to support the business case</a:t>
            </a:r>
            <a:endParaRPr lang="en-US" sz="2200" dirty="0" smtClean="0"/>
          </a:p>
          <a:p>
            <a:pPr lvl="1"/>
            <a:r>
              <a:rPr lang="en-US" sz="2200" dirty="0" smtClean="0"/>
              <a:t>The executive sponsor/business owner is responsible for achieving global business buy-in</a:t>
            </a:r>
            <a:endParaRPr lang="en-US" sz="2200" dirty="0" smtClean="0"/>
          </a:p>
          <a:p>
            <a:pPr lvl="1"/>
            <a:r>
              <a:rPr lang="en-US" sz="2200" dirty="0" smtClean="0"/>
              <a:t>The ITSC approves IT plans on a quarterly basis, and reviews progress on a monthly basis</a:t>
            </a:r>
            <a:endParaRPr lang="en-US" sz="22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 for Investment Targets</a:t>
            </a:r>
            <a:endParaRPr lang="en-US" dirty="0"/>
          </a:p>
        </p:txBody>
      </p:sp>
      <p:sp>
        <p:nvSpPr>
          <p:cNvPr id="3" name="Isosceles Triangle 2"/>
          <p:cNvSpPr/>
          <p:nvPr/>
        </p:nvSpPr>
        <p:spPr bwMode="auto">
          <a:xfrm>
            <a:off x="2057400" y="1600200"/>
            <a:ext cx="4648200" cy="4007069"/>
          </a:xfrm>
          <a:prstGeom prst="triangle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Isosceles Triangle 3"/>
          <p:cNvSpPr/>
          <p:nvPr/>
        </p:nvSpPr>
        <p:spPr bwMode="auto">
          <a:xfrm>
            <a:off x="2514600" y="1589690"/>
            <a:ext cx="3724656" cy="3210910"/>
          </a:xfrm>
          <a:prstGeom prst="triangle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Isosceles Triangle 4"/>
          <p:cNvSpPr/>
          <p:nvPr/>
        </p:nvSpPr>
        <p:spPr bwMode="auto">
          <a:xfrm>
            <a:off x="2895600" y="1600200"/>
            <a:ext cx="1487424" cy="2514600"/>
          </a:xfrm>
          <a:prstGeom prst="triangle">
            <a:avLst>
              <a:gd name="adj" fmla="val 99345"/>
            </a:avLst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Isosceles Triangle 5"/>
          <p:cNvSpPr/>
          <p:nvPr/>
        </p:nvSpPr>
        <p:spPr bwMode="auto">
          <a:xfrm flipH="1">
            <a:off x="4383024" y="1600200"/>
            <a:ext cx="1447800" cy="2514600"/>
          </a:xfrm>
          <a:prstGeom prst="triangle">
            <a:avLst>
              <a:gd name="adj" fmla="val 99345"/>
            </a:avLst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99583" y="4953000"/>
            <a:ext cx="2186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Infrastructure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7404" y="4191000"/>
            <a:ext cx="2185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Transactional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3650482">
            <a:off x="4236003" y="3052211"/>
            <a:ext cx="1502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Strategic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7957231">
            <a:off x="2706764" y="2945568"/>
            <a:ext cx="21323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Informational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81600" y="1981200"/>
            <a:ext cx="25196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Competitive advantage</a:t>
            </a:r>
            <a:endParaRPr lang="en-US" sz="1800" dirty="0" smtClean="0"/>
          </a:p>
          <a:p>
            <a:r>
              <a:rPr lang="en-US" sz="1800" dirty="0" smtClean="0"/>
              <a:t>Competitive necessity</a:t>
            </a:r>
            <a:endParaRPr lang="en-US" sz="1800" dirty="0" smtClean="0"/>
          </a:p>
          <a:p>
            <a:r>
              <a:rPr lang="en-US" sz="1800" dirty="0" smtClean="0"/>
              <a:t>Increased sales</a:t>
            </a:r>
            <a:endParaRPr lang="en-US" sz="18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6305505" y="3822700"/>
            <a:ext cx="27355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Cost reduction</a:t>
            </a:r>
            <a:endParaRPr lang="en-US" sz="1800" dirty="0" smtClean="0"/>
          </a:p>
          <a:p>
            <a:r>
              <a:rPr lang="en-US" sz="1800" dirty="0" smtClean="0"/>
              <a:t>Cycle time reduction</a:t>
            </a:r>
            <a:endParaRPr lang="en-US" sz="1800" dirty="0" smtClean="0"/>
          </a:p>
          <a:p>
            <a:r>
              <a:rPr lang="en-US" sz="1800" dirty="0" smtClean="0"/>
              <a:t>Throughput improvement</a:t>
            </a:r>
            <a:endParaRPr lang="en-US" sz="18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548606" y="2133600"/>
            <a:ext cx="19862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/>
              <a:t>Increased Control</a:t>
            </a:r>
            <a:endParaRPr lang="en-US" sz="1800" dirty="0" smtClean="0"/>
          </a:p>
          <a:p>
            <a:pPr algn="r"/>
            <a:r>
              <a:rPr lang="en-US" sz="1800" dirty="0" smtClean="0"/>
              <a:t>Improved quality</a:t>
            </a:r>
            <a:endParaRPr lang="en-US" sz="1800" dirty="0" smtClean="0"/>
          </a:p>
          <a:p>
            <a:pPr algn="r"/>
            <a:r>
              <a:rPr lang="en-US" sz="1800" dirty="0" smtClean="0"/>
              <a:t>Better integration</a:t>
            </a:r>
            <a:endParaRPr lang="en-US" sz="18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-30480" y="4800560"/>
            <a:ext cx="22402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/>
              <a:t>Business integration</a:t>
            </a:r>
            <a:endParaRPr lang="en-US" sz="1800" dirty="0" smtClean="0"/>
          </a:p>
          <a:p>
            <a:pPr algn="r"/>
            <a:r>
              <a:rPr lang="en-US" sz="1800" dirty="0" smtClean="0"/>
              <a:t>Risk reduction</a:t>
            </a:r>
            <a:endParaRPr lang="en-US" sz="1800" dirty="0" smtClean="0"/>
          </a:p>
          <a:p>
            <a:pPr algn="r"/>
            <a:r>
              <a:rPr lang="en-US" sz="1800" dirty="0" smtClean="0"/>
              <a:t>Reduced IT costs</a:t>
            </a:r>
            <a:endParaRPr lang="en-US" sz="1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 from</a:t>
            </a:r>
            <a:r>
              <a:rPr lang="en-US" sz="3200" dirty="0" smtClean="0"/>
              <a:t> Management Interviews</a:t>
            </a:r>
            <a:endParaRPr lang="en-US" dirty="0"/>
          </a:p>
        </p:txBody>
      </p:sp>
      <p:sp>
        <p:nvSpPr>
          <p:cNvPr id="3" name="Oval Callout 2"/>
          <p:cNvSpPr/>
          <p:nvPr/>
        </p:nvSpPr>
        <p:spPr bwMode="auto">
          <a:xfrm>
            <a:off x="5969979" y="1443825"/>
            <a:ext cx="3050930" cy="2207240"/>
          </a:xfrm>
          <a:prstGeom prst="wedgeEllipseCallout">
            <a:avLst>
              <a:gd name="adj1" fmla="val -51513"/>
              <a:gd name="adj2" fmla="val 39303"/>
            </a:avLst>
          </a:prstGeom>
          <a:solidFill>
            <a:srgbClr val="C0C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 are struggling against our own systems!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Callout 3"/>
          <p:cNvSpPr/>
          <p:nvPr/>
        </p:nvSpPr>
        <p:spPr bwMode="auto">
          <a:xfrm>
            <a:off x="697524" y="980161"/>
            <a:ext cx="3760175" cy="3245941"/>
          </a:xfrm>
          <a:prstGeom prst="wedgeEllipseCallout">
            <a:avLst>
              <a:gd name="adj1" fmla="val 55263"/>
              <a:gd name="adj2" fmla="val 23318"/>
            </a:avLst>
          </a:prstGeom>
          <a:solidFill>
            <a:srgbClr val="C0C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 have come this far with the systems that we have – just imaging what we could do!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Callout 4"/>
          <p:cNvSpPr/>
          <p:nvPr/>
        </p:nvSpPr>
        <p:spPr bwMode="auto">
          <a:xfrm>
            <a:off x="334382" y="4505481"/>
            <a:ext cx="4214445" cy="2207240"/>
          </a:xfrm>
          <a:prstGeom prst="wedgeEllipseCallout">
            <a:avLst>
              <a:gd name="adj1" fmla="val 58418"/>
              <a:gd name="adj2" fmla="val -60157"/>
            </a:avLst>
          </a:prstGeom>
          <a:solidFill>
            <a:srgbClr val="C0C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 need to ask “What do we need?” instead of “What can we get?”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7890" name="Picture 2" descr="C:\Documents and Settings\mlinster\Local Settings\Temporary Internet Files\Content.IE5\WXBMJZJL\MCj02391950000[1].wm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686672" y="3070211"/>
            <a:ext cx="1874837" cy="1689100"/>
          </a:xfrm>
          <a:prstGeom prst="rect">
            <a:avLst/>
          </a:prstGeom>
          <a:noFill/>
        </p:spPr>
      </p:pic>
      <p:sp>
        <p:nvSpPr>
          <p:cNvPr id="7" name="Oval Callout 6"/>
          <p:cNvSpPr/>
          <p:nvPr/>
        </p:nvSpPr>
        <p:spPr bwMode="auto">
          <a:xfrm>
            <a:off x="6896455" y="4108976"/>
            <a:ext cx="2136449" cy="651063"/>
          </a:xfrm>
          <a:prstGeom prst="wedgeEllipseCallout">
            <a:avLst>
              <a:gd name="adj1" fmla="val -65420"/>
              <a:gd name="adj2" fmla="val -20468"/>
            </a:avLst>
          </a:prstGeom>
          <a:solidFill>
            <a:srgbClr val="C0C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Fix XYZ!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Oval Callout 7"/>
          <p:cNvSpPr/>
          <p:nvPr/>
        </p:nvSpPr>
        <p:spPr bwMode="auto">
          <a:xfrm>
            <a:off x="5802595" y="5166320"/>
            <a:ext cx="3160520" cy="1695470"/>
          </a:xfrm>
          <a:prstGeom prst="wedgeEllipseCallout">
            <a:avLst>
              <a:gd name="adj1" fmla="val -43742"/>
              <a:gd name="adj2" fmla="val -75625"/>
            </a:avLst>
          </a:prstGeom>
          <a:solidFill>
            <a:srgbClr val="C0C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X system did not take us to the next level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Opportunities based on Management Interviews</a:t>
            </a:r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64968" y="1834299"/>
          <a:ext cx="7272719" cy="3852796"/>
        </p:xfrm>
        <a:graphic>
          <a:graphicData uri="http://schemas.openxmlformats.org/drawingml/2006/table">
            <a:tbl>
              <a:tblPr/>
              <a:tblGrid>
                <a:gridCol w="2426677"/>
                <a:gridCol w="290146"/>
                <a:gridCol w="320304"/>
                <a:gridCol w="297488"/>
                <a:gridCol w="492263"/>
                <a:gridCol w="492263"/>
                <a:gridCol w="492263"/>
                <a:gridCol w="492263"/>
                <a:gridCol w="492263"/>
                <a:gridCol w="492263"/>
                <a:gridCol w="492263"/>
                <a:gridCol w="492263"/>
              </a:tblGrid>
              <a:tr h="268041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Partner / Customer </a:t>
                      </a:r>
                      <a:b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</a:b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Life Cycle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Interview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Emphasis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cPr/>
                </a:tc>
                <a:tc rowSpan="2" hMerge="1"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Opportunity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System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 Support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271">
                <a:tc vMerge="1"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 gridSpan="3"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/>
                </a:tc>
                <a:tc vMerge="1" hMerge="1"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Rev.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Cost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Inv.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CSAT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FDM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Siebel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Anal.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SFDC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Lead generation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Quoting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SO Generation (Clean PO)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Contracting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Entitlement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Professional services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Field services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Customer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service (Phone)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Self-Service/Call avoidance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Knowledge base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RMA Creation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RMA Fulfillment/Logistics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Repair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Contract renewal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anose="020F0502020204030204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Pie 9"/>
          <p:cNvSpPr/>
          <p:nvPr/>
        </p:nvSpPr>
        <p:spPr>
          <a:xfrm>
            <a:off x="6787191" y="3847438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sz="11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e 13"/>
          <p:cNvSpPr/>
          <p:nvPr/>
        </p:nvSpPr>
        <p:spPr>
          <a:xfrm>
            <a:off x="4821826" y="2660991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16" name="Pie 15"/>
          <p:cNvSpPr/>
          <p:nvPr/>
        </p:nvSpPr>
        <p:spPr>
          <a:xfrm>
            <a:off x="4370685" y="3599666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17" name="Pie 16"/>
          <p:cNvSpPr/>
          <p:nvPr/>
        </p:nvSpPr>
        <p:spPr>
          <a:xfrm>
            <a:off x="5802543" y="3369999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21" name="Pie 20"/>
          <p:cNvSpPr/>
          <p:nvPr/>
        </p:nvSpPr>
        <p:spPr>
          <a:xfrm>
            <a:off x="5320916" y="5010515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23" name="Pie 22"/>
          <p:cNvSpPr/>
          <p:nvPr/>
        </p:nvSpPr>
        <p:spPr>
          <a:xfrm>
            <a:off x="4368676" y="2422471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24" name="Pie 23"/>
          <p:cNvSpPr/>
          <p:nvPr/>
        </p:nvSpPr>
        <p:spPr>
          <a:xfrm>
            <a:off x="5802543" y="2418746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25" name="Pie 24"/>
          <p:cNvSpPr/>
          <p:nvPr/>
        </p:nvSpPr>
        <p:spPr>
          <a:xfrm>
            <a:off x="6787191" y="3601285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sz="11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Pie 25"/>
          <p:cNvSpPr/>
          <p:nvPr/>
        </p:nvSpPr>
        <p:spPr>
          <a:xfrm>
            <a:off x="6787191" y="3379587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sz="11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Pie 26"/>
          <p:cNvSpPr/>
          <p:nvPr/>
        </p:nvSpPr>
        <p:spPr>
          <a:xfrm>
            <a:off x="7763414" y="2424314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sz="11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Pie 27"/>
          <p:cNvSpPr/>
          <p:nvPr/>
        </p:nvSpPr>
        <p:spPr>
          <a:xfrm>
            <a:off x="6787191" y="4788180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sz="11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Pie 28"/>
          <p:cNvSpPr/>
          <p:nvPr/>
        </p:nvSpPr>
        <p:spPr>
          <a:xfrm>
            <a:off x="6306530" y="4794789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sz="11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" name="Pie 29"/>
          <p:cNvSpPr/>
          <p:nvPr/>
        </p:nvSpPr>
        <p:spPr>
          <a:xfrm>
            <a:off x="6315156" y="5029195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sz="11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" name="Pie 31"/>
          <p:cNvSpPr/>
          <p:nvPr/>
        </p:nvSpPr>
        <p:spPr>
          <a:xfrm>
            <a:off x="7282956" y="5490346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sz="11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3" name="Pie 32"/>
          <p:cNvSpPr/>
          <p:nvPr/>
        </p:nvSpPr>
        <p:spPr>
          <a:xfrm>
            <a:off x="5802542" y="2898990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34" name="Pie 33"/>
          <p:cNvSpPr/>
          <p:nvPr/>
        </p:nvSpPr>
        <p:spPr>
          <a:xfrm>
            <a:off x="4372947" y="5487303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35" name="Pie 34"/>
          <p:cNvSpPr/>
          <p:nvPr/>
        </p:nvSpPr>
        <p:spPr>
          <a:xfrm>
            <a:off x="4821826" y="2899655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36" name="Pie 35"/>
          <p:cNvSpPr/>
          <p:nvPr/>
        </p:nvSpPr>
        <p:spPr>
          <a:xfrm>
            <a:off x="4821826" y="3138319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37" name="Pie 36"/>
          <p:cNvSpPr/>
          <p:nvPr/>
        </p:nvSpPr>
        <p:spPr>
          <a:xfrm>
            <a:off x="4821826" y="3376983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38" name="Pie 37"/>
          <p:cNvSpPr/>
          <p:nvPr/>
        </p:nvSpPr>
        <p:spPr>
          <a:xfrm>
            <a:off x="4821826" y="3607353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39" name="Pie 38"/>
          <p:cNvSpPr/>
          <p:nvPr/>
        </p:nvSpPr>
        <p:spPr>
          <a:xfrm>
            <a:off x="4821827" y="4082477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40" name="Pie 39"/>
          <p:cNvSpPr/>
          <p:nvPr/>
        </p:nvSpPr>
        <p:spPr>
          <a:xfrm>
            <a:off x="4821827" y="4312513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41" name="Pie 40"/>
          <p:cNvSpPr/>
          <p:nvPr/>
        </p:nvSpPr>
        <p:spPr>
          <a:xfrm>
            <a:off x="4821827" y="4551175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42" name="Pie 41"/>
          <p:cNvSpPr/>
          <p:nvPr/>
        </p:nvSpPr>
        <p:spPr>
          <a:xfrm>
            <a:off x="4821827" y="4781211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43" name="Pie 42"/>
          <p:cNvSpPr/>
          <p:nvPr/>
        </p:nvSpPr>
        <p:spPr>
          <a:xfrm>
            <a:off x="4821827" y="5019873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44" name="Pie 43"/>
          <p:cNvSpPr/>
          <p:nvPr/>
        </p:nvSpPr>
        <p:spPr>
          <a:xfrm>
            <a:off x="5802543" y="4307402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45" name="Pie 44"/>
          <p:cNvSpPr/>
          <p:nvPr/>
        </p:nvSpPr>
        <p:spPr>
          <a:xfrm>
            <a:off x="5802543" y="4546065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46" name="Pie 45"/>
          <p:cNvSpPr/>
          <p:nvPr/>
        </p:nvSpPr>
        <p:spPr>
          <a:xfrm>
            <a:off x="5802542" y="4794924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47" name="Pie 46"/>
          <p:cNvSpPr/>
          <p:nvPr/>
        </p:nvSpPr>
        <p:spPr>
          <a:xfrm>
            <a:off x="5802543" y="5026269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48" name="Pie 47"/>
          <p:cNvSpPr/>
          <p:nvPr/>
        </p:nvSpPr>
        <p:spPr>
          <a:xfrm>
            <a:off x="7288707" y="5017173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sz="11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Pie 48"/>
          <p:cNvSpPr/>
          <p:nvPr/>
        </p:nvSpPr>
        <p:spPr>
          <a:xfrm>
            <a:off x="6787192" y="4091741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Pie 49"/>
          <p:cNvSpPr/>
          <p:nvPr/>
        </p:nvSpPr>
        <p:spPr>
          <a:xfrm>
            <a:off x="6787191" y="4327939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sz="11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4" name="Pie 53"/>
          <p:cNvSpPr/>
          <p:nvPr/>
        </p:nvSpPr>
        <p:spPr>
          <a:xfrm>
            <a:off x="5802543" y="5486389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51" name="Pie 50"/>
          <p:cNvSpPr/>
          <p:nvPr/>
        </p:nvSpPr>
        <p:spPr>
          <a:xfrm>
            <a:off x="5802542" y="5267052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53" name="Pie 52"/>
          <p:cNvSpPr/>
          <p:nvPr/>
        </p:nvSpPr>
        <p:spPr>
          <a:xfrm>
            <a:off x="5323381" y="5269988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849853" y="5760721"/>
            <a:ext cx="7401262" cy="898263"/>
          </a:xfrm>
          <a:prstGeom prst="rect">
            <a:avLst/>
          </a:prstGeom>
          <a:solidFill>
            <a:srgbClr val="C0C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Legend: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400" dirty="0" smtClean="0"/>
              <a:t>	Major opportunity		Significant support</a:t>
            </a:r>
            <a:br>
              <a:rPr lang="en-US" sz="1400" dirty="0" smtClean="0"/>
            </a:br>
            <a:r>
              <a:rPr lang="en-US" sz="1400" dirty="0" smtClean="0"/>
              <a:t>	Minor opportunity		Less than adequate support</a:t>
            </a:r>
            <a:endParaRPr lang="en-US" sz="1400" dirty="0" smtClean="0"/>
          </a:p>
        </p:txBody>
      </p:sp>
      <p:sp>
        <p:nvSpPr>
          <p:cNvPr id="56" name="Pie 55"/>
          <p:cNvSpPr/>
          <p:nvPr/>
        </p:nvSpPr>
        <p:spPr>
          <a:xfrm>
            <a:off x="1478670" y="6333902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57" name="Pie 56"/>
          <p:cNvSpPr/>
          <p:nvPr/>
        </p:nvSpPr>
        <p:spPr>
          <a:xfrm>
            <a:off x="1477991" y="6143106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58" name="Pie 57"/>
          <p:cNvSpPr/>
          <p:nvPr/>
        </p:nvSpPr>
        <p:spPr>
          <a:xfrm>
            <a:off x="4361189" y="6345683"/>
            <a:ext cx="166692" cy="168259"/>
          </a:xfrm>
          <a:prstGeom prst="pie">
            <a:avLst>
              <a:gd name="adj1" fmla="val 0"/>
              <a:gd name="adj2" fmla="val 106850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en-US" sz="11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9" name="Pie 58"/>
          <p:cNvSpPr/>
          <p:nvPr/>
        </p:nvSpPr>
        <p:spPr>
          <a:xfrm>
            <a:off x="4346999" y="6137487"/>
            <a:ext cx="166691" cy="167087"/>
          </a:xfrm>
          <a:prstGeom prst="pie">
            <a:avLst>
              <a:gd name="adj1" fmla="val 16385454"/>
              <a:gd name="adj2" fmla="val 1620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5902036"/>
            <a:ext cx="3519055" cy="9559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Strategic Focus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0" y="1216890"/>
          <a:ext cx="9143999" cy="5641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2H IT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Roadmap: </a:t>
            </a:r>
            <a:r>
              <a:rPr lang="en-US" dirty="0" smtClean="0"/>
              <a:t>Planned </a:t>
            </a:r>
            <a:r>
              <a:rPr lang="en-US" dirty="0" smtClean="0"/>
              <a:t>Activities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333487" y="1600200"/>
          <a:ext cx="8423237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lcm_CorpPPT_Template_Confidential_080616_v04">
  <a:themeElements>
    <a:clrScheme name="">
      <a:dk1>
        <a:srgbClr val="000000"/>
      </a:dk1>
      <a:lt1>
        <a:srgbClr val="FFFFFF"/>
      </a:lt1>
      <a:dk2>
        <a:srgbClr val="FF0000"/>
      </a:dk2>
      <a:lt2>
        <a:srgbClr val="999B9E"/>
      </a:lt2>
      <a:accent1>
        <a:srgbClr val="0490C7"/>
      </a:accent1>
      <a:accent2>
        <a:srgbClr val="004677"/>
      </a:accent2>
      <a:accent3>
        <a:srgbClr val="FFFFFF"/>
      </a:accent3>
      <a:accent4>
        <a:srgbClr val="000000"/>
      </a:accent4>
      <a:accent5>
        <a:srgbClr val="AAC6E0"/>
      </a:accent5>
      <a:accent6>
        <a:srgbClr val="003F6B"/>
      </a:accent6>
      <a:hlink>
        <a:srgbClr val="570285"/>
      </a:hlink>
      <a:folHlink>
        <a:srgbClr val="003459"/>
      </a:folHlink>
    </a:clrScheme>
    <a:fontScheme name="Corp Public 080609.ct1">
      <a:majorFont>
        <a:latin typeface="Arial"/>
        <a:ea typeface=""/>
        <a:cs typeface="Arial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orp Public 080609.ct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 Public 080609.ct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 Public 080609.ct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 Public 080609.ct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 Public 080609.ct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 Public 080609.ct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 Public 080609.ct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 Public 080609.ct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 Public 080609.ct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 Public 080609.ct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 Public 080609.ct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 Public 080609.ct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��< ? x m l   v e r s i o n = " 1 . 0 " ? > < L o n g P r o p e r t i e s   x m l n s = " h t t p : / / s c h e m a s . m i c r o s o f t . c o m / o f f i c e / 2 0 0 6 / m e t a d a t a / l o n g P r o p e r t i e s " / > 
</file>

<file path=customXml/item2.xml>��< ? m s o - c o n t e n t T y p e ? > < F o r m T e m p l a t e s   x m l n s = " h t t p : / / s c h e m a s . m i c r o s o f t . c o m / s h a r e p o i n t / v 3 / c o n t e n t t y p e / f o r m s " > < D i s p l a y > D o c u m e n t L i b r a r y F o r m < / D i s p l a y > < E d i t > D o c u m e n t L i b r a r y F o r m < / E d i t > < N e w > D o c u m e n t L i b r a r y F o r m < / N e w > < / F o r m T e m p l a t e s > 
</file>

<file path=customXml/item3.xml>��< ? x m l   v e r s i o n = " 1 . 0 " ? > < c t : c o n t e n t T y p e S c h e m a   c t : _ = " "   m a : _ = " "   m a : c o n t e n t T y p e N a m e = " D o c u m e n t "   m a : c o n t e n t T y p e I D = " 0 x 0 1 0 1 0 0 D 0 A 2 2 0 8 5 5 D A D 3 6 4 E 9 4 D 1 9 F 8 F E C 7 D 9 C 6 C "   m a : c o n t e n t T y p e V e r s i o n = " 1 "   m a : c o n t e n t T y p e D e s c r i p t i o n = " C r e a t e   a   n e w   d o c u m e n t . "   m a : c o n t e n t T y p e S c o p e = " "   m a : v e r s i o n I D = " 4 e f 0 b 5 f f 3 5 f 1 3 1 4 0 1 d b b c b c 7 5 2 2 0 6 7 8 4 "   x m l n s : c t = " h t t p : / / s c h e m a s . m i c r o s o f t . c o m / o f f i c e / 2 0 0 6 / m e t a d a t a / c o n t e n t T y p e "   x m l n s : m a = " h t t p : / / s c h e m a s . m i c r o s o f t . c o m / o f f i c e / 2 0 0 6 / m e t a d a t a / p r o p e r t i e s / m e t a A t t r i b u t e s " >  
 < x s d : s c h e m a   t a r g e t N a m e s p a c e = " h t t p : / / s c h e m a s . m i c r o s o f t . c o m / o f f i c e / 2 0 0 6 / m e t a d a t a / p r o p e r t i e s "   m a : r o o t = " t r u e "   m a : f i e l d s I D = " 8 9 f 1 f a f 2 f e 7 9 8 9 0 3 3 5 2 b d 7 3 4 1 d e 4 d c 9 e "   n s 2 : _ = " "   x m l n s : x s d = " h t t p : / / w w w . w 3 . o r g / 2 0 0 1 / X M L S c h e m a "   x m l n s : p = " h t t p : / / s c h e m a s . m i c r o s o f t . c o m / o f f i c e / 2 0 0 6 / m e t a d a t a / p r o p e r t i e s "   x m l n s : n s 2 = " 7 5 e b 4 e e 6 - 2 5 e f - 4 6 c 7 - 9 e 6 5 - 9 3 8 9 6 d 9 8 4 a 7 4 " >  
 < x s d : i m p o r t   n a m e s p a c e = " 7 5 e b 4 e e 6 - 2 5 e f - 4 6 c 7 - 9 e 6 5 - 9 3 8 9 6 d 9 8 4 a 7 4 " / >  
 < x s d : e l e m e n t   n a m e = " p r o p e r t i e s " >  
 < x s d : c o m p l e x T y p e >  
 < x s d : s e q u e n c e >  
 < x s d : e l e m e n t   n a m e = " d o c u m e n t M a n a g e m e n t " >  
 < x s d : c o m p l e x T y p e >  
 < x s d : a l l >  
 < x s d : e l e m e n t   r e f = " n s 2 : R a t e _ x 0 0 2 0 _ T h i s _ x 0 0 2 0 _ C o n t e n t "   m i n O c c u r s = " 0 " / >  
 < / x s d : a l l >  
 < / x s d : c o m p l e x T y p e >  
 < / x s d : e l e m e n t >  
 < / x s d : s e q u e n c e >  
 < / x s d : c o m p l e x T y p e >  
 < / x s d : e l e m e n t >  
 < / x s d : s c h e m a >  
 < x s d : s c h e m a   t a r g e t N a m e s p a c e = " 7 5 e b 4 e e 6 - 2 5 e f - 4 6 c 7 - 9 e 6 5 - 9 3 8 9 6 d 9 8 4 a 7 4 "   e l e m e n t F o r m D e f a u l t = " q u a l i f i e d "   x m l n s : x s d = " h t t p : / / w w w . w 3 . o r g / 2 0 0 1 / X M L S c h e m a "   x m l n s : d m s = " h t t p : / / s c h e m a s . m i c r o s o f t . c o m / o f f i c e / 2 0 0 6 / d o c u m e n t M a n a g e m e n t / t y p e s " >  
 < x s d : i m p o r t   n a m e s p a c e = " h t t p : / / s c h e m a s . m i c r o s o f t . c o m / o f f i c e / 2 0 0 6 / d o c u m e n t M a n a g e m e n t / t y p e s " / >  
 < x s d : e l e m e n t   n a m e = " R a t e _ x 0 0 2 0 _ T h i s _ x 0 0 2 0 _ C o n t e n t "   m a : i n d e x = " 8 "   n i l l a b l e = " t r u e "   m a : d i s p l a y N a m e = " R a t e   T h i s   C o n t e n t "   m a : i n t e r n a l N a m e = " R a t e _ x 0 0 2 0 _ T h i s _ x 0 0 2 0 _ C o n t e n t " >  
 < x s d : s i m p l e T y p e >  
 < x s d : r e s t r i c t i o n   b a s e = " d m s : U n k n o w n " / >  
 < / x s d : s i m p l e T y p e >  
 < / x s d : e l e m e n t >  
 < / x s d : s c h e m a >  
 < x s d : s c h e m a   t a r g e t N a m e s p a c e = " h t t p : / / s c h e m a s . o p e n x m l f o r m a t s . o r g / p a c k a g e / 2 0 0 6 / m e t a d a t a / c o r e - p r o p e r t i e s "   e l e m e n t F o r m D e f a u l t = " q u a l i f i e d "   a t t r i b u t e F o r m D e f a u l t = " u n q u a l i f i e d "   b l o c k D e f a u l t = " # a l l "   x m l n s = " h t t p : / / s c h e m a s . o p e n x m l f o r m a t s . o r g / p a c k a g e / 2 0 0 6 / m e t a d a t a / c o r e - p r o p e r t i e s "   x m l n s : x s d = " h t t p : / / w w w . w 3 . o r g / 2 0 0 1 / X M L S c h e m a "   x m l n s : x s i = " h t t p : / / w w w . w 3 . o r g / 2 0 0 1 / X M L S c h e m a - i n s t a n c e "   x m l n s : d c = " h t t p : / / p u r l . o r g / d c / e l e m e n t s / 1 . 1 / "   x m l n s : d c t e r m s = " h t t p : / / p u r l . o r g / d c / t e r m s / "   x m l n s : o d o c = " h t t p : / / s c h e m a s . m i c r o s o f t . c o m / o f f i c e / i n t e r n a l / 2 0 0 5 / i n t e r n a l D o c u m e n t a t i o n " >  
 < x s d : i m p o r t   n a m e s p a c e = " h t t p : / / p u r l . o r g / d c / e l e m e n t s / 1 . 1 / "   s c h e m a L o c a t i o n = " h t t p : / / d u b l i n c o r e . o r g / s c h e m a s / x m l s / q d c / 2 0 0 3 / 0 4 / 0 2 / d c . x s d " / >  
 < x s d : i m p o r t   n a m e s p a c e = " h t t p : / / p u r l . o r g / d c / t e r m s / "   s c h e m a L o c a t i o n = " h t t p : / / d u b l i n c o r e . o r g / s c h e m a s / x m l s / q d c / 2 0 0 3 / 0 4 / 0 2 / d c t e r m s . x s d " / >  
 < x s d : e l e m e n t   n a m e = " c o r e P r o p e r t i e s "   t y p e = " C T _ c o r e P r o p e r t i e s " / >  
 < x s d : c o m p l e x T y p e   n a m e = " C T _ c o r e P r o p e r t i e s " >  
 < x s d : a l l >  
 < x s d : e l e m e n t   r e f = " d c : c r e a t o r "   m i n O c c u r s = " 0 "   m a x O c c u r s = " 1 " / >  
 < x s d : e l e m e n t   r e f = " d c t e r m s : c r e a t e d "   m i n O c c u r s = " 0 "   m a x O c c u r s = " 1 " / >  
 < x s d : e l e m e n t   r e f = " d c : i d e n t i f i e r "   m i n O c c u r s = " 0 "   m a x O c c u r s = " 1 " / >  
 < x s d : e l e m e n t   n a m e = " c o n t e n t T y p e "   m i n O c c u r s = " 0 "   m a x O c c u r s = " 1 "   t y p e = " x s d : s t r i n g "   m a : i n d e x = " 0 "   m a : d i s p l a y N a m e = " C o n t e n t   T y p e "   m a : r e a d O n l y = " t r u e " / >  
 < x s d : e l e m e n t   r e f = " d c : t i t l e "   m i n O c c u r s = " 0 "   m a x O c c u r s = " 1 "   m a : i n d e x = " 4 "   m a : d i s p l a y N a m e = " T i t l e " / >  
 < x s d : e l e m e n t   r e f = " d c : s u b j e c t "   m i n O c c u r s = " 0 "   m a x O c c u r s = " 1 " / >  
 < x s d : e l e m e n t   r e f = " d c : d e s c r i p t i o n "   m i n O c c u r s = " 0 "   m a x O c c u r s = " 1 " / >  
 < x s d : e l e m e n t   n a m e = " k e y w o r d s "   m i n O c c u r s = " 0 "   m a x O c c u r s = " 1 "   t y p e = " x s d : s t r i n g " / >  
 < x s d : e l e m e n t   r e f = " d c : l a n g u a g e "   m i n O c c u r s = " 0 "   m a x O c c u r s = " 1 " / >  
 < x s d : e l e m e n t   n a m e = " c a t e g o r y "   m i n O c c u r s = " 0 "   m a x O c c u r s = " 1 "   t y p e = " x s d : s t r i n g " / >  
 < x s d : e l e m e n t   n a m e = " v e r s i o n "   m i n O c c u r s = " 0 "   m a x O c c u r s = " 1 "   t y p e = " x s d : s t r i n g " / >  
 < x s d : e l e m e n t   n a m e = " r e v i s i o n "   m i n O c c u r s = " 0 "   m a x O c c u r s = " 1 "   t y p e = " x s d : s t r i n g " >  
 < x s d : a n n o t a t i o n >  
 < x s d : d o c u m e n t a t i o n >  
                                                 T h i s   v a l u e   i n d i c a t e s   t h e   n u m b e r   o f   s a v e s   o r   r e v i s i o n s .   T h e   a p p l i c a t i o n   i s   r e s p o n s i b l e   f o r   u p d a t i n g   t h i s   v a l u e   a f t e r   e a c h   r e v i s i o n .  
                                         < / x s d : d o c u m e n t a t i o n >  
 < / x s d : a n n o t a t i o n >  
 < / x s d : e l e m e n t >  
 < x s d : e l e m e n t   n a m e = " l a s t M o d i f i e d B y "   m i n O c c u r s = " 0 "   m a x O c c u r s = " 1 "   t y p e = " x s d : s t r i n g " / >  
 < x s d : e l e m e n t   r e f = " d c t e r m s : m o d i f i e d "   m i n O c c u r s = " 0 "   m a x O c c u r s = " 1 " / >  
 < x s d : e l e m e n t   n a m e = " l a s t P r i n t e d "   m i n O c c u r s = " 0 "   m a x O c c u r s = " 1 "   t y p e = " x s d : d a t e T i m e " / >  
 < x s d : e l e m e n t   n a m e = " c o n t e n t S t a t u s "   m i n O c c u r s = " 0 "   m a x O c c u r s = " 1 "   t y p e = " x s d : s t r i n g " / >  
 < / x s d : a l l >  
 < / x s d : c o m p l e x T y p e >  
 < / x s d : s c h e m a >  
 < / c t : c o n t e n t T y p e S c h e m a > 
</file>

<file path=customXml/item4.xml>��< ? x m l   v e r s i o n = " 1 . 0 " ? > < p : p r o p e r t i e s   x m l n s : p = " h t t p : / / s c h e m a s . m i c r o s o f t . c o m / o f f i c e / 2 0 0 6 / m e t a d a t a / p r o p e r t i e s "   x m l n s : x s i = " h t t p : / / w w w . w 3 . o r g / 2 0 0 1 / X M L S c h e m a - i n s t a n c e " > < d o c u m e n t M a n a g e m e n t > < R a t e _ x 0 0 2 0 _ T h i s _ x 0 0 2 0 _ C o n t e n t   x m l n s = " 7 5 e b 4 e e 6 - 2 5 e f - 4 6 c 7 - 9 e 6 5 - 9 3 8 9 6 d 9 8 4 a 7 4 " > 0 < / R a t e _ x 0 0 2 0 _ T h i s _ x 0 0 2 0 _ C o n t e n t > < / d o c u m e n t M a n a g e m e n t > < / p : p r o p e r t i e s > 
</file>

<file path=customXml/itemProps1.xml><?xml version="1.0" encoding="utf-8"?>
<ds:datastoreItem xmlns:ds="http://schemas.openxmlformats.org/officeDocument/2006/customXml" ds:itemID="{1F8102DB-2E47-4774-8EA8-F3300083429F}">
  <ds:schemaRefs/>
</ds:datastoreItem>
</file>

<file path=customXml/itemProps2.xml><?xml version="1.0" encoding="utf-8"?>
<ds:datastoreItem xmlns:ds="http://schemas.openxmlformats.org/officeDocument/2006/customXml" ds:itemID="{0C7523CA-0C1D-4911-A11C-51F1ACD740CB}">
  <ds:schemaRefs/>
</ds:datastoreItem>
</file>

<file path=customXml/itemProps3.xml><?xml version="1.0" encoding="utf-8"?>
<ds:datastoreItem xmlns:ds="http://schemas.openxmlformats.org/officeDocument/2006/customXml" ds:itemID="{D35B86C3-45F2-44CC-9300-B182721FE8B8}">
  <ds:schemaRefs/>
</ds:datastoreItem>
</file>

<file path=customXml/itemProps4.xml><?xml version="1.0" encoding="utf-8"?>
<ds:datastoreItem xmlns:ds="http://schemas.openxmlformats.org/officeDocument/2006/customXml" ds:itemID="{A2420ADC-568E-42A6-B916-6724E987172C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Plcm_CorpPPT_Template_Confidential_080616_v04</Template>
  <TotalTime>0</TotalTime>
  <Words>2367</Words>
  <Application>WPS Presentation</Application>
  <PresentationFormat>On-screen Show (4:3)</PresentationFormat>
  <Paragraphs>234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SimSun</vt:lpstr>
      <vt:lpstr>Wingdings</vt:lpstr>
      <vt:lpstr>Symbol</vt:lpstr>
      <vt:lpstr>Times</vt:lpstr>
      <vt:lpstr>Times New Roman</vt:lpstr>
      <vt:lpstr>Calibri</vt:lpstr>
      <vt:lpstr>Microsoft YaHei</vt:lpstr>
      <vt:lpstr>Arial Unicode MS</vt:lpstr>
      <vt:lpstr>Plcm_CorpPPT_Template_Confidential_080616_v04</vt:lpstr>
      <vt:lpstr>PGS IT Steering Committee Meeting – Aug 27 2009</vt:lpstr>
      <vt:lpstr>Agenda</vt:lpstr>
      <vt:lpstr>IT Steering Committee – goals and mode of operation</vt:lpstr>
      <vt:lpstr>PowerPoint 演示文稿</vt:lpstr>
      <vt:lpstr>Framework for Investment Targets</vt:lpstr>
      <vt:lpstr>Highlights from PGS Management Interviews</vt:lpstr>
      <vt:lpstr>Opportunities based on PGS Management Interviews</vt:lpstr>
      <vt:lpstr>Proposed Strategic Focus</vt:lpstr>
      <vt:lpstr>2H IT Roadmap: Planned Activities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Polycom Corp PPT Template</dc:title>
  <dc:creator>Marc Linster</dc:creator>
  <cp:lastModifiedBy>google1600378577</cp:lastModifiedBy>
  <cp:revision>105</cp:revision>
  <dcterms:created xsi:type="dcterms:W3CDTF">2009-08-06T19:15:00Z</dcterms:created>
  <dcterms:modified xsi:type="dcterms:W3CDTF">2024-09-05T18:51:17Z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Rate This Content">
    <vt:lpwstr>0</vt:lpwstr>
  </property>
  <property fmtid="{D5CDD505-2E9C-101B-9397-08002B2CF9AE}" pid="4" name="ICV">
    <vt:lpwstr>4B9C7E8396B74DA29D9139FE7585C7EB_13</vt:lpwstr>
  </property>
  <property fmtid="{D5CDD505-2E9C-101B-9397-08002B2CF9AE}" pid="5" name="KSOProductBuildVer">
    <vt:lpwstr>1033-12.2.0.17545</vt:lpwstr>
  </property>
</Properties>
</file>