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s/slide69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67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82.xml" ContentType="application/vnd.openxmlformats-officedocument.presentationml.slide+xml"/>
  <Override PartName="/ppt/slides/slide66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6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85"/>
  </p:notesMasterIdLst>
  <p:sldIdLst>
    <p:sldId id="256" r:id="rId3"/>
    <p:sldId id="384" r:id="rId4"/>
    <p:sldId id="385" r:id="rId5"/>
    <p:sldId id="386" r:id="rId6"/>
    <p:sldId id="387" r:id="rId7"/>
    <p:sldId id="388" r:id="rId8"/>
    <p:sldId id="389" r:id="rId9"/>
    <p:sldId id="459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06" r:id="rId26"/>
    <p:sldId id="407" r:id="rId27"/>
    <p:sldId id="408" r:id="rId28"/>
    <p:sldId id="409" r:id="rId29"/>
    <p:sldId id="410" r:id="rId30"/>
    <p:sldId id="411" r:id="rId31"/>
    <p:sldId id="412" r:id="rId32"/>
    <p:sldId id="413" r:id="rId33"/>
    <p:sldId id="414" r:id="rId34"/>
    <p:sldId id="415" r:id="rId35"/>
    <p:sldId id="416" r:id="rId36"/>
    <p:sldId id="417" r:id="rId37"/>
    <p:sldId id="418" r:id="rId38"/>
    <p:sldId id="419" r:id="rId39"/>
    <p:sldId id="420" r:id="rId40"/>
    <p:sldId id="421" r:id="rId41"/>
    <p:sldId id="422" r:id="rId42"/>
    <p:sldId id="423" r:id="rId43"/>
    <p:sldId id="424" r:id="rId44"/>
    <p:sldId id="425" r:id="rId45"/>
    <p:sldId id="426" r:id="rId46"/>
    <p:sldId id="427" r:id="rId47"/>
    <p:sldId id="428" r:id="rId48"/>
    <p:sldId id="338" r:id="rId49"/>
    <p:sldId id="429" r:id="rId50"/>
    <p:sldId id="430" r:id="rId51"/>
    <p:sldId id="431" r:id="rId52"/>
    <p:sldId id="432" r:id="rId53"/>
    <p:sldId id="433" r:id="rId54"/>
    <p:sldId id="434" r:id="rId55"/>
    <p:sldId id="344" r:id="rId56"/>
    <p:sldId id="345" r:id="rId57"/>
    <p:sldId id="346" r:id="rId58"/>
    <p:sldId id="347" r:id="rId59"/>
    <p:sldId id="348" r:id="rId60"/>
    <p:sldId id="435" r:id="rId61"/>
    <p:sldId id="436" r:id="rId62"/>
    <p:sldId id="437" r:id="rId63"/>
    <p:sldId id="438" r:id="rId64"/>
    <p:sldId id="439" r:id="rId65"/>
    <p:sldId id="440" r:id="rId66"/>
    <p:sldId id="441" r:id="rId67"/>
    <p:sldId id="442" r:id="rId68"/>
    <p:sldId id="443" r:id="rId69"/>
    <p:sldId id="444" r:id="rId70"/>
    <p:sldId id="445" r:id="rId71"/>
    <p:sldId id="446" r:id="rId72"/>
    <p:sldId id="447" r:id="rId73"/>
    <p:sldId id="448" r:id="rId74"/>
    <p:sldId id="449" r:id="rId75"/>
    <p:sldId id="450" r:id="rId76"/>
    <p:sldId id="451" r:id="rId77"/>
    <p:sldId id="452" r:id="rId78"/>
    <p:sldId id="453" r:id="rId79"/>
    <p:sldId id="454" r:id="rId80"/>
    <p:sldId id="455" r:id="rId81"/>
    <p:sldId id="456" r:id="rId82"/>
    <p:sldId id="457" r:id="rId83"/>
    <p:sldId id="458" r:id="rId8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FFCCFF"/>
    <a:srgbClr val="FF9933"/>
    <a:srgbClr val="FF3300"/>
    <a:srgbClr val="9900CC"/>
    <a:srgbClr val="800080"/>
    <a:srgbClr val="CC00FF"/>
    <a:srgbClr val="808080"/>
    <a:srgbClr val="FF66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28" autoAdjust="0"/>
  </p:normalViewPr>
  <p:slideViewPr>
    <p:cSldViewPr>
      <p:cViewPr varScale="1">
        <p:scale>
          <a:sx n="118" d="100"/>
          <a:sy n="118" d="100"/>
        </p:scale>
        <p:origin x="-135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0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customXml" Target="../customXml/item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9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C07B3-FD1B-4BD8-937A-FBAA8D66E507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6A439-541E-4502-9C37-CA09C935C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0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9A048-097F-4767-8F14-4F017B275B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9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C02C1-1A39-4886-8BC8-74A16AB2F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458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FDFA4-EFC7-468B-B616-E8F9138A6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7183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AD68C-7EC2-452B-AACD-12D9E092F3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312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FE51B-C66B-4800-86B4-7BA82506750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37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FB226-9DF9-46EA-8F3D-18B6CECFCBE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20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3665E-97DD-4F53-9E6E-03E4BBF827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49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73683-2223-4F9B-A71B-31730E2CED9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75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3DBBD-69F5-4609-8B1D-95F0B14E69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56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318BC-3497-4199-8427-E2D3905D2AC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75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6B059-5FA6-4B87-B68F-0721E4F565E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04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E9C88-F03D-48AB-BA79-AD1AC1442C4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56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C43FA1-5781-4E6B-A029-1E00F80197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887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9CD73-CBB3-4631-B079-53C26446847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561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E1496-2707-40B2-B869-DDD795809CB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1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258C6-1124-4B7D-901D-CF03E3D81E4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600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05F41-4749-4664-B471-E89C8D5A5A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706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E452D-3299-4F43-AD29-A084FF802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91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EB71C-71B5-4E33-9DB5-92B5DFFEB5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230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37279-0600-4A08-A13F-0A748B0CEF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602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56F75-3956-4ABC-A6F4-91E9F0790D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30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14D16-6868-45C2-AEF5-1C57BA339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550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DDF17-57F6-444A-931C-0CFB19A3BF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46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9DCA545-2613-4B1F-BC2A-58A7054B730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754F8EA-2C16-4023-935B-C369B48508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7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" Target="slide47.xml"/><Relationship Id="rId5" Type="http://schemas.microsoft.com/office/2007/relationships/media" Target="../media/media3.WAV"/><Relationship Id="rId10" Type="http://schemas.openxmlformats.org/officeDocument/2006/relationships/slide" Target="slide8.xml"/><Relationship Id="rId4" Type="http://schemas.openxmlformats.org/officeDocument/2006/relationships/audio" Target="../media/media2.WAV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8.xml"/><Relationship Id="rId5" Type="http://schemas.openxmlformats.org/officeDocument/2006/relationships/image" Target="../media/image3.png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13" Type="http://schemas.openxmlformats.org/officeDocument/2006/relationships/slide" Target="slide58.xml"/><Relationship Id="rId18" Type="http://schemas.openxmlformats.org/officeDocument/2006/relationships/slide" Target="slide63.xml"/><Relationship Id="rId26" Type="http://schemas.openxmlformats.org/officeDocument/2006/relationships/slide" Target="slide71.xml"/><Relationship Id="rId3" Type="http://schemas.openxmlformats.org/officeDocument/2006/relationships/image" Target="../media/image4.png"/><Relationship Id="rId21" Type="http://schemas.openxmlformats.org/officeDocument/2006/relationships/slide" Target="slide66.xml"/><Relationship Id="rId34" Type="http://schemas.openxmlformats.org/officeDocument/2006/relationships/slide" Target="slide80.xml"/><Relationship Id="rId7" Type="http://schemas.openxmlformats.org/officeDocument/2006/relationships/slide" Target="slide52.xml"/><Relationship Id="rId12" Type="http://schemas.openxmlformats.org/officeDocument/2006/relationships/slide" Target="slide57.xml"/><Relationship Id="rId17" Type="http://schemas.openxmlformats.org/officeDocument/2006/relationships/slide" Target="slide62.xml"/><Relationship Id="rId25" Type="http://schemas.openxmlformats.org/officeDocument/2006/relationships/slide" Target="slide70.xml"/><Relationship Id="rId33" Type="http://schemas.openxmlformats.org/officeDocument/2006/relationships/slide" Target="slide79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61.xml"/><Relationship Id="rId20" Type="http://schemas.openxmlformats.org/officeDocument/2006/relationships/slide" Target="slide65.xml"/><Relationship Id="rId29" Type="http://schemas.openxmlformats.org/officeDocument/2006/relationships/slide" Target="slide74.xml"/><Relationship Id="rId1" Type="http://schemas.openxmlformats.org/officeDocument/2006/relationships/themeOverride" Target="../theme/themeOverride2.xml"/><Relationship Id="rId6" Type="http://schemas.openxmlformats.org/officeDocument/2006/relationships/slide" Target="slide50.xml"/><Relationship Id="rId11" Type="http://schemas.openxmlformats.org/officeDocument/2006/relationships/slide" Target="slide56.xml"/><Relationship Id="rId24" Type="http://schemas.openxmlformats.org/officeDocument/2006/relationships/slide" Target="slide69.xml"/><Relationship Id="rId32" Type="http://schemas.openxmlformats.org/officeDocument/2006/relationships/slide" Target="slide78.xml"/><Relationship Id="rId5" Type="http://schemas.openxmlformats.org/officeDocument/2006/relationships/slide" Target="slide49.xml"/><Relationship Id="rId15" Type="http://schemas.openxmlformats.org/officeDocument/2006/relationships/slide" Target="slide60.xml"/><Relationship Id="rId23" Type="http://schemas.openxmlformats.org/officeDocument/2006/relationships/slide" Target="slide68.xml"/><Relationship Id="rId28" Type="http://schemas.openxmlformats.org/officeDocument/2006/relationships/slide" Target="slide73.xml"/><Relationship Id="rId10" Type="http://schemas.openxmlformats.org/officeDocument/2006/relationships/slide" Target="slide55.xml"/><Relationship Id="rId19" Type="http://schemas.openxmlformats.org/officeDocument/2006/relationships/slide" Target="slide64.xml"/><Relationship Id="rId31" Type="http://schemas.openxmlformats.org/officeDocument/2006/relationships/slide" Target="slide77.xml"/><Relationship Id="rId4" Type="http://schemas.openxmlformats.org/officeDocument/2006/relationships/slide" Target="slide48.xml"/><Relationship Id="rId9" Type="http://schemas.openxmlformats.org/officeDocument/2006/relationships/slide" Target="slide54.xml"/><Relationship Id="rId14" Type="http://schemas.openxmlformats.org/officeDocument/2006/relationships/slide" Target="slide59.xml"/><Relationship Id="rId22" Type="http://schemas.openxmlformats.org/officeDocument/2006/relationships/slide" Target="slide67.xml"/><Relationship Id="rId27" Type="http://schemas.openxmlformats.org/officeDocument/2006/relationships/slide" Target="slide72.xml"/><Relationship Id="rId30" Type="http://schemas.openxmlformats.org/officeDocument/2006/relationships/slide" Target="slide7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23.xml"/><Relationship Id="rId26" Type="http://schemas.openxmlformats.org/officeDocument/2006/relationships/slide" Target="slide31.xml"/><Relationship Id="rId3" Type="http://schemas.openxmlformats.org/officeDocument/2006/relationships/image" Target="../media/image4.png"/><Relationship Id="rId21" Type="http://schemas.openxmlformats.org/officeDocument/2006/relationships/slide" Target="slide26.xml"/><Relationship Id="rId34" Type="http://schemas.openxmlformats.org/officeDocument/2006/relationships/slide" Target="slide40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2.xml"/><Relationship Id="rId25" Type="http://schemas.openxmlformats.org/officeDocument/2006/relationships/slide" Target="slide30.xml"/><Relationship Id="rId33" Type="http://schemas.openxmlformats.org/officeDocument/2006/relationships/slide" Target="slide39.xml"/><Relationship Id="rId2" Type="http://schemas.openxmlformats.org/officeDocument/2006/relationships/slideLayout" Target="../slideLayouts/slideLayout18.xml"/><Relationship Id="rId16" Type="http://schemas.openxmlformats.org/officeDocument/2006/relationships/slide" Target="slide21.xml"/><Relationship Id="rId20" Type="http://schemas.openxmlformats.org/officeDocument/2006/relationships/slide" Target="slide25.xml"/><Relationship Id="rId29" Type="http://schemas.openxmlformats.org/officeDocument/2006/relationships/slide" Target="slide35.xml"/><Relationship Id="rId1" Type="http://schemas.openxmlformats.org/officeDocument/2006/relationships/themeOverride" Target="../theme/themeOverride1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24" Type="http://schemas.openxmlformats.org/officeDocument/2006/relationships/slide" Target="slide29.xml"/><Relationship Id="rId32" Type="http://schemas.openxmlformats.org/officeDocument/2006/relationships/slide" Target="slide38.xml"/><Relationship Id="rId5" Type="http://schemas.openxmlformats.org/officeDocument/2006/relationships/slide" Target="slide10.xml"/><Relationship Id="rId15" Type="http://schemas.openxmlformats.org/officeDocument/2006/relationships/slide" Target="slide20.xml"/><Relationship Id="rId23" Type="http://schemas.openxmlformats.org/officeDocument/2006/relationships/slide" Target="slide28.xml"/><Relationship Id="rId28" Type="http://schemas.openxmlformats.org/officeDocument/2006/relationships/slide" Target="slide33.xml"/><Relationship Id="rId10" Type="http://schemas.openxmlformats.org/officeDocument/2006/relationships/slide" Target="slide15.xml"/><Relationship Id="rId19" Type="http://schemas.openxmlformats.org/officeDocument/2006/relationships/slide" Target="slide24.xml"/><Relationship Id="rId31" Type="http://schemas.openxmlformats.org/officeDocument/2006/relationships/slide" Target="slide37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slide" Target="slide27.xml"/><Relationship Id="rId27" Type="http://schemas.openxmlformats.org/officeDocument/2006/relationships/slide" Target="slide32.xml"/><Relationship Id="rId30" Type="http://schemas.openxmlformats.org/officeDocument/2006/relationships/slide" Target="slide3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WELC71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RNDO718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FADE718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0" name="AutoShape 12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458200" y="6172200"/>
            <a:ext cx="533400" cy="457200"/>
          </a:xfrm>
          <a:prstGeom prst="actionButtonE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1" name="AutoShape 13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86600" y="609600"/>
            <a:ext cx="6096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AutoShape 14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86600" y="2057400"/>
            <a:ext cx="6096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4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71" fill="hold"/>
                                        <p:tgtEl>
                                          <p:spTgt spid="2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13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0" fill="hold"/>
                                        <p:tgtEl>
                                          <p:spTgt spid="2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8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050" name="Picture 2" descr="C:\Users\btseng\Desktop\Jeopardy DALs pictures\Chapter_02\6011091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" t="5948" r="24535" b="13982"/>
          <a:stretch/>
        </p:blipFill>
        <p:spPr bwMode="auto">
          <a:xfrm>
            <a:off x="2209800" y="1402671"/>
            <a:ext cx="4900475" cy="384403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97738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075" name="Picture 3" descr="C:\Users\btseng\Desktop\Jeopardy DALs pictures\Chapter_02\80358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56" y="1383024"/>
            <a:ext cx="5803980" cy="42557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</p:spPr>
      </p:pic>
      <p:sp>
        <p:nvSpPr>
          <p:cNvPr id="11" name="AutoShape 12"/>
          <p:cNvSpPr>
            <a:spLocks/>
          </p:cNvSpPr>
          <p:nvPr/>
        </p:nvSpPr>
        <p:spPr bwMode="auto">
          <a:xfrm rot="19758830">
            <a:off x="5340444" y="922463"/>
            <a:ext cx="900001" cy="3076897"/>
          </a:xfrm>
          <a:prstGeom prst="rightBrace">
            <a:avLst>
              <a:gd name="adj1" fmla="val 25379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4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098" name="Picture 2" descr="C:\Users\btseng\Desktop\Jeopardy DALs pictures\Chapter_02\1875913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3842" b="38601"/>
          <a:stretch/>
        </p:blipFill>
        <p:spPr bwMode="auto">
          <a:xfrm>
            <a:off x="1295400" y="1706791"/>
            <a:ext cx="6629400" cy="344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/>
          <p:cNvSpPr>
            <a:spLocks/>
          </p:cNvSpPr>
          <p:nvPr/>
        </p:nvSpPr>
        <p:spPr bwMode="auto">
          <a:xfrm rot="16494843">
            <a:off x="2836980" y="1789491"/>
            <a:ext cx="691474" cy="2082262"/>
          </a:xfrm>
          <a:prstGeom prst="rightBrace">
            <a:avLst>
              <a:gd name="adj1" fmla="val 25379"/>
              <a:gd name="adj2" fmla="val 48407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8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122" name="Picture 2" descr="C:\Users\btseng\Desktop\Jeopardy DALs pictures\Chapter_02\RBKM_14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398970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/>
          <p:cNvSpPr>
            <a:spLocks/>
          </p:cNvSpPr>
          <p:nvPr/>
        </p:nvSpPr>
        <p:spPr bwMode="auto">
          <a:xfrm rot="6186418">
            <a:off x="3702161" y="3161607"/>
            <a:ext cx="629274" cy="1851889"/>
          </a:xfrm>
          <a:prstGeom prst="rightBrace">
            <a:avLst>
              <a:gd name="adj1" fmla="val 25379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08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050" name="Picture 2" descr="C:\Users\btseng\Desktop\Jeopardy DALs pictures\Chapter_02\pizar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2997"/>
            <a:ext cx="6705600" cy="446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84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170" name="Picture 2" descr="C:\Users\btseng\Desktop\Jeopardy DALs pictures\Chapter_02\42-358149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1" t="20400" b="17270"/>
          <a:stretch/>
        </p:blipFill>
        <p:spPr bwMode="auto">
          <a:xfrm>
            <a:off x="1447800" y="1371600"/>
            <a:ext cx="6019800" cy="414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4724400" y="1752600"/>
            <a:ext cx="3200400" cy="5715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2479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AutoShap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8194" name="Picture 2" descr="C:\Users\btseng\Desktop\Jeopardy DALs pictures\Chapter_02\1231218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6" t="21128" r="15599"/>
          <a:stretch/>
        </p:blipFill>
        <p:spPr bwMode="auto">
          <a:xfrm>
            <a:off x="2133600" y="1295400"/>
            <a:ext cx="5081527" cy="448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4800600" y="1263588"/>
            <a:ext cx="3429000" cy="2303016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1781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026" name="Picture 2" descr="C:\Users\btseng\Desktop\Jeopardy DALs pictures\Chapter_02\pupit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87030"/>
            <a:ext cx="6096000" cy="4572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990600" y="1600200"/>
            <a:ext cx="20574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990600" y="1600200"/>
            <a:ext cx="3048000" cy="1524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990600" y="1600200"/>
            <a:ext cx="2362200" cy="2743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9699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0242" name="Picture 2" descr="C:\Users\btseng\Desktop\Jeopardy DALs pictures\Chapter_02\153470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3129148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30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700444" y="1524000"/>
            <a:ext cx="5981700" cy="342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¿En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mes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</a:t>
            </a:r>
          </a:p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se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celebra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Año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Nuevo?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048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3315" name="Picture 3" descr="C:\Users\btseng\Desktop\Jeopardy DALs pictures\Chapter_02\celebrate-311709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45" y="2743201"/>
            <a:ext cx="119014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5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1447800" y="2209800"/>
            <a:ext cx="65532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Partes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del</a:t>
            </a:r>
          </a:p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cuerpo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4099" name="WILL230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6781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35975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" fill="hold"/>
                                        <p:tgtEl>
                                          <p:spTgt spid="40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867"/>
                            </p:stCondLst>
                            <p:childTnLst>
                              <p:par>
                                <p:cTn id="8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9"/>
                </p:tgtEl>
              </p:cMediaNode>
            </p:audio>
          </p:childTnLst>
        </p:cTn>
      </p:par>
    </p:tnLst>
    <p:bldLst>
      <p:bldP spid="409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tseng\Desktop\Jeopardy DALs pictures\Chapter_05\IS09B0E4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" b="3866"/>
          <a:stretch/>
        </p:blipFill>
        <p:spPr bwMode="auto">
          <a:xfrm>
            <a:off x="230819" y="228600"/>
            <a:ext cx="8532181" cy="639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253514" y="5796643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1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38200" y="990600"/>
            <a:ext cx="7391400" cy="457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¿En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mes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s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 celebra el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Día de la Independencia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 los Estados Unidos?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747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19200" y="1295400"/>
            <a:ext cx="6858000" cy="3886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¿En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mes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          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celebra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el             </a:t>
            </a:r>
          </a:p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Día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 San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Valentín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253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2291" name="Picture 3" descr="C:\Users\btseng\Desktop\heart-3403878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431" y="762000"/>
            <a:ext cx="229933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79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19200" y="1295400"/>
            <a:ext cx="6858000" cy="396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¿En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mes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se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celebra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el        </a:t>
            </a:r>
          </a:p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Día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Brujas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355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4338" name="Picture 2" descr="C:\Users\btseng\Desktop\Jeopardy DALs pictures\Chapter_02\halloween-151843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799"/>
            <a:ext cx="1295400" cy="120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btseng\Desktop\Jeopardy DALs pictures\Chapter_02\sign-2864967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38399"/>
            <a:ext cx="1918574" cy="160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97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693933" y="1752600"/>
            <a:ext cx="5981700" cy="342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¿En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mes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celebra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  </a:t>
            </a:r>
          </a:p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Navidad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     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457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2" name="Picture 2" descr="C:\Users\btseng\Desktop\Jeopardy DALs pictures\Chapter_02\christmas-tree-1808558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895600"/>
            <a:ext cx="2220220" cy="245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72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98986" y="938002"/>
            <a:ext cx="7696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pizarra está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___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cartel y la puerta.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560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040743" y="578673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Usted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est</a:t>
            </a:r>
            <a:r>
              <a:rPr lang="es-PA" b="1" dirty="0" smtClean="0">
                <a:solidFill>
                  <a:schemeClr val="bg1"/>
                </a:solidFill>
              </a:rPr>
              <a:t>á aquí XX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btseng\Desktop\Jeopardy DALs pictures\Chapter_02\derecha puer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86663"/>
            <a:ext cx="5678586" cy="370291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72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828800" y="762000"/>
            <a:ext cx="5791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Las computadoras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portátiles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están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___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 los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pupitres.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662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098" name="Picture 2" descr="C:\Users\btseng\Desktop\Jeopardy DALs pictures\Chapter_02\enci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02836"/>
            <a:ext cx="5340069" cy="355726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85800" y="990600"/>
            <a:ext cx="7772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mapa está ___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 los estudiantes.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765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040743" y="578673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Usted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est</a:t>
            </a:r>
            <a:r>
              <a:rPr lang="es-PA" b="1" dirty="0" smtClean="0">
                <a:solidFill>
                  <a:schemeClr val="bg1"/>
                </a:solidFill>
              </a:rPr>
              <a:t>á aquí XX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btseng\Desktop\Jeopardy DALs pictures\Chapter_02\detr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5605078" cy="37338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73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981200" y="838200"/>
            <a:ext cx="502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867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85800" y="890814"/>
            <a:ext cx="7772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Las ventanas están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___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 los pupitres.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5122" name="Picture 2" descr="C:\Users\btseng\Desktop\Jeopardy DALs pictures\Chapter_02\izquier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703" y="1639312"/>
            <a:ext cx="5894594" cy="392666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24200" y="5738857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Usted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est</a:t>
            </a:r>
            <a:r>
              <a:rPr lang="es-PA" b="1" dirty="0" smtClean="0">
                <a:solidFill>
                  <a:schemeClr val="bg1"/>
                </a:solidFill>
              </a:rPr>
              <a:t>á aquí XX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57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447800" y="990600"/>
            <a:ext cx="6477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pizarra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está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___ de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las sillas.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969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124200" y="5738857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Usted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est</a:t>
            </a:r>
            <a:r>
              <a:rPr lang="es-PA" b="1" dirty="0" smtClean="0">
                <a:solidFill>
                  <a:schemeClr val="bg1"/>
                </a:solidFill>
              </a:rPr>
              <a:t>á aquí XX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171" name="Picture 3" descr="C:\Users\btseng\Desktop\Jeopardy DALs pictures\Chapter_02\delan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0" b="5285"/>
          <a:stretch/>
        </p:blipFill>
        <p:spPr bwMode="auto">
          <a:xfrm>
            <a:off x="1457915" y="1981200"/>
            <a:ext cx="6172200" cy="34148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7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143000" y="1447800"/>
            <a:ext cx="6858000" cy="3657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Álgebra, barrio y café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on palabras de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¿cuál idioma?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072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46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1143000" y="2057400"/>
            <a:ext cx="70104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Cosas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en el</a:t>
            </a:r>
            <a:endParaRPr lang="es-PA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alón de clase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7155872"/>
      </p:ext>
    </p:extLst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133600" y="2209800"/>
            <a:ext cx="50292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Idioma de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os aztecas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174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609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143000" y="1143000"/>
            <a:ext cx="68580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Idioma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 los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indígenas en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Guatemala y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Salvador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277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86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953553" y="2203730"/>
            <a:ext cx="5542642" cy="23816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Idioma de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los incas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379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93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52578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¡¡Doble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del día!!</a:t>
            </a:r>
          </a:p>
        </p:txBody>
      </p:sp>
      <p:pic>
        <p:nvPicPr>
          <p:cNvPr id="119811" name="CHIM234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AutoShape 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" fill="hold"/>
                                        <p:tgtEl>
                                          <p:spTgt spid="119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8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182914" y="1371600"/>
            <a:ext cx="6858000" cy="3657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Idioma de los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ndígenas de 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Bolivia y Paraguay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584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73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752600" y="2438400"/>
            <a:ext cx="56388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significa…</a:t>
            </a:r>
          </a:p>
          <a:p>
            <a:pPr algn="ctr"/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Bn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686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52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752600" y="2438400"/>
            <a:ext cx="56388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significa…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Tb?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273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752600" y="2438400"/>
            <a:ext cx="56388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significa…</a:t>
            </a:r>
          </a:p>
          <a:p>
            <a:pPr algn="ctr"/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Nc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467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752600" y="2438400"/>
            <a:ext cx="56388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significa…</a:t>
            </a:r>
          </a:p>
          <a:p>
            <a:pPr algn="ctr"/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Qs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9090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752600" y="2438400"/>
            <a:ext cx="56388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significa…</a:t>
            </a:r>
          </a:p>
          <a:p>
            <a:pPr algn="ctr"/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Xq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672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2336801" y="2667000"/>
            <a:ext cx="4648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Meses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3874066"/>
      </p:ext>
    </p:extLst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95400" y="1447800"/>
            <a:ext cx="65532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9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Double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9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Jeopardy!!</a:t>
            </a:r>
          </a:p>
        </p:txBody>
      </p:sp>
      <p:pic>
        <p:nvPicPr>
          <p:cNvPr id="118787" name="TADA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943600"/>
            <a:ext cx="5334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70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" fill="hold"/>
                                        <p:tgtEl>
                                          <p:spTgt spid="1187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78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037771" y="2057400"/>
            <a:ext cx="71628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cosas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en el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alón de clase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4219045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638300" y="2133600"/>
            <a:ext cx="61722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partes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cuerpo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6014402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WordArt 2"/>
          <p:cNvSpPr>
            <a:spLocks noChangeArrowheads="1" noChangeShapeType="1" noTextEdit="1"/>
          </p:cNvSpPr>
          <p:nvPr/>
        </p:nvSpPr>
        <p:spPr bwMode="auto">
          <a:xfrm>
            <a:off x="2286000" y="2743200"/>
            <a:ext cx="5029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Estaciones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5059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117116"/>
      </p:ext>
    </p:extLst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WordArt 2"/>
          <p:cNvSpPr>
            <a:spLocks noChangeArrowheads="1" noChangeShapeType="1" noTextEdit="1"/>
          </p:cNvSpPr>
          <p:nvPr/>
        </p:nvSpPr>
        <p:spPr bwMode="auto">
          <a:xfrm>
            <a:off x="2209799" y="2590800"/>
            <a:ext cx="5036457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Números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6083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1221717"/>
      </p:ext>
    </p:extLst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2"/>
          <p:cNvSpPr>
            <a:spLocks noChangeArrowheads="1" noChangeShapeType="1" noTextEdit="1"/>
          </p:cNvSpPr>
          <p:nvPr/>
        </p:nvSpPr>
        <p:spPr bwMode="auto">
          <a:xfrm>
            <a:off x="1905000" y="2286000"/>
            <a:ext cx="54102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ctividades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favoritas</a:t>
            </a:r>
          </a:p>
        </p:txBody>
      </p:sp>
      <p:sp>
        <p:nvSpPr>
          <p:cNvPr id="47107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455100"/>
      </p:ext>
    </p:extLst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2"/>
          <p:cNvSpPr>
            <a:spLocks noChangeArrowheads="1" noChangeShapeType="1" noTextEdit="1"/>
          </p:cNvSpPr>
          <p:nvPr/>
        </p:nvSpPr>
        <p:spPr bwMode="auto">
          <a:xfrm>
            <a:off x="1981200" y="2667000"/>
            <a:ext cx="52578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Paraguay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8131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1547234"/>
      </p:ext>
    </p:extLst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80" name="Text Box 40"/>
          <p:cNvSpPr txBox="1">
            <a:spLocks noChangeArrowheads="1"/>
          </p:cNvSpPr>
          <p:nvPr/>
        </p:nvSpPr>
        <p:spPr bwMode="auto">
          <a:xfrm>
            <a:off x="161925" y="1295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 dirty="0">
                <a:hlinkClick r:id="rId4" action="ppaction://hlinksldjump"/>
              </a:rPr>
              <a:t>$200</a:t>
            </a:r>
            <a:endParaRPr lang="en-US" altLang="en-US" sz="4000" b="1" dirty="0"/>
          </a:p>
        </p:txBody>
      </p:sp>
      <p:sp>
        <p:nvSpPr>
          <p:cNvPr id="87081" name="Text Box 41"/>
          <p:cNvSpPr txBox="1">
            <a:spLocks noChangeArrowheads="1"/>
          </p:cNvSpPr>
          <p:nvPr/>
        </p:nvSpPr>
        <p:spPr bwMode="auto">
          <a:xfrm>
            <a:off x="161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5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87082" name="Text Box 42"/>
          <p:cNvSpPr txBox="1">
            <a:spLocks noChangeArrowheads="1"/>
          </p:cNvSpPr>
          <p:nvPr/>
        </p:nvSpPr>
        <p:spPr bwMode="auto">
          <a:xfrm>
            <a:off x="161925" y="3581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6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87083" name="Text Box 43"/>
          <p:cNvSpPr txBox="1">
            <a:spLocks noChangeArrowheads="1"/>
          </p:cNvSpPr>
          <p:nvPr/>
        </p:nvSpPr>
        <p:spPr bwMode="auto">
          <a:xfrm>
            <a:off x="161925" y="4724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7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87084" name="Text Box 44"/>
          <p:cNvSpPr txBox="1">
            <a:spLocks noChangeArrowheads="1"/>
          </p:cNvSpPr>
          <p:nvPr/>
        </p:nvSpPr>
        <p:spPr bwMode="auto">
          <a:xfrm>
            <a:off x="76200" y="5794375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b="1">
                <a:hlinkClick r:id="rId8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87085" name="Text Box 45"/>
          <p:cNvSpPr txBox="1">
            <a:spLocks noChangeArrowheads="1"/>
          </p:cNvSpPr>
          <p:nvPr/>
        </p:nvSpPr>
        <p:spPr bwMode="auto">
          <a:xfrm>
            <a:off x="1685925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9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87086" name="Text Box 46"/>
          <p:cNvSpPr txBox="1">
            <a:spLocks noChangeArrowheads="1"/>
          </p:cNvSpPr>
          <p:nvPr/>
        </p:nvSpPr>
        <p:spPr bwMode="auto">
          <a:xfrm>
            <a:off x="1695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0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87087" name="Text Box 47"/>
          <p:cNvSpPr txBox="1">
            <a:spLocks noChangeArrowheads="1"/>
          </p:cNvSpPr>
          <p:nvPr/>
        </p:nvSpPr>
        <p:spPr bwMode="auto">
          <a:xfrm>
            <a:off x="1685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1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87088" name="Text Box 48"/>
          <p:cNvSpPr txBox="1">
            <a:spLocks noChangeArrowheads="1"/>
          </p:cNvSpPr>
          <p:nvPr/>
        </p:nvSpPr>
        <p:spPr bwMode="auto">
          <a:xfrm>
            <a:off x="1685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2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87089" name="Text Box 49"/>
          <p:cNvSpPr txBox="1">
            <a:spLocks noChangeArrowheads="1"/>
          </p:cNvSpPr>
          <p:nvPr/>
        </p:nvSpPr>
        <p:spPr bwMode="auto">
          <a:xfrm>
            <a:off x="1600200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b="1">
                <a:hlinkClick r:id="rId13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87090" name="Text Box 50"/>
          <p:cNvSpPr txBox="1">
            <a:spLocks noChangeArrowheads="1"/>
          </p:cNvSpPr>
          <p:nvPr/>
        </p:nvSpPr>
        <p:spPr bwMode="auto">
          <a:xfrm>
            <a:off x="3209925" y="1279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4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87091" name="Text Box 51"/>
          <p:cNvSpPr txBox="1">
            <a:spLocks noChangeArrowheads="1"/>
          </p:cNvSpPr>
          <p:nvPr/>
        </p:nvSpPr>
        <p:spPr bwMode="auto">
          <a:xfrm>
            <a:off x="3209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5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87092" name="Text Box 52"/>
          <p:cNvSpPr txBox="1">
            <a:spLocks noChangeArrowheads="1"/>
          </p:cNvSpPr>
          <p:nvPr/>
        </p:nvSpPr>
        <p:spPr bwMode="auto">
          <a:xfrm>
            <a:off x="3200400" y="3565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6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87093" name="Text Box 53"/>
          <p:cNvSpPr txBox="1">
            <a:spLocks noChangeArrowheads="1"/>
          </p:cNvSpPr>
          <p:nvPr/>
        </p:nvSpPr>
        <p:spPr bwMode="auto">
          <a:xfrm>
            <a:off x="3209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7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87094" name="Text Box 54"/>
          <p:cNvSpPr txBox="1">
            <a:spLocks noChangeArrowheads="1"/>
          </p:cNvSpPr>
          <p:nvPr/>
        </p:nvSpPr>
        <p:spPr bwMode="auto">
          <a:xfrm>
            <a:off x="3124200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b="1">
                <a:hlinkClick r:id="rId18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87095" name="Text Box 55"/>
          <p:cNvSpPr txBox="1">
            <a:spLocks noChangeArrowheads="1"/>
          </p:cNvSpPr>
          <p:nvPr/>
        </p:nvSpPr>
        <p:spPr bwMode="auto">
          <a:xfrm>
            <a:off x="472440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19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87096" name="Text Box 56"/>
          <p:cNvSpPr txBox="1">
            <a:spLocks noChangeArrowheads="1"/>
          </p:cNvSpPr>
          <p:nvPr/>
        </p:nvSpPr>
        <p:spPr bwMode="auto">
          <a:xfrm>
            <a:off x="472440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0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87097" name="Text Box 57"/>
          <p:cNvSpPr txBox="1">
            <a:spLocks noChangeArrowheads="1"/>
          </p:cNvSpPr>
          <p:nvPr/>
        </p:nvSpPr>
        <p:spPr bwMode="auto">
          <a:xfrm>
            <a:off x="4733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1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87098" name="Text Box 58"/>
          <p:cNvSpPr txBox="1">
            <a:spLocks noChangeArrowheads="1"/>
          </p:cNvSpPr>
          <p:nvPr/>
        </p:nvSpPr>
        <p:spPr bwMode="auto">
          <a:xfrm>
            <a:off x="4733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2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87099" name="Text Box 59"/>
          <p:cNvSpPr txBox="1">
            <a:spLocks noChangeArrowheads="1"/>
          </p:cNvSpPr>
          <p:nvPr/>
        </p:nvSpPr>
        <p:spPr bwMode="auto">
          <a:xfrm>
            <a:off x="4648200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b="1">
                <a:hlinkClick r:id="rId23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87100" name="Text Box 60"/>
          <p:cNvSpPr txBox="1">
            <a:spLocks noChangeArrowheads="1"/>
          </p:cNvSpPr>
          <p:nvPr/>
        </p:nvSpPr>
        <p:spPr bwMode="auto">
          <a:xfrm>
            <a:off x="6267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4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87101" name="Text Box 61"/>
          <p:cNvSpPr txBox="1">
            <a:spLocks noChangeArrowheads="1"/>
          </p:cNvSpPr>
          <p:nvPr/>
        </p:nvSpPr>
        <p:spPr bwMode="auto">
          <a:xfrm>
            <a:off x="6257925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5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87102" name="Text Box 62"/>
          <p:cNvSpPr txBox="1">
            <a:spLocks noChangeArrowheads="1"/>
          </p:cNvSpPr>
          <p:nvPr/>
        </p:nvSpPr>
        <p:spPr bwMode="auto">
          <a:xfrm>
            <a:off x="6267450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6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87103" name="Text Box 63"/>
          <p:cNvSpPr txBox="1">
            <a:spLocks noChangeArrowheads="1"/>
          </p:cNvSpPr>
          <p:nvPr/>
        </p:nvSpPr>
        <p:spPr bwMode="auto">
          <a:xfrm>
            <a:off x="6267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7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87104" name="Text Box 64"/>
          <p:cNvSpPr txBox="1">
            <a:spLocks noChangeArrowheads="1"/>
          </p:cNvSpPr>
          <p:nvPr/>
        </p:nvSpPr>
        <p:spPr bwMode="auto">
          <a:xfrm>
            <a:off x="6181725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b="1">
                <a:hlinkClick r:id="rId28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87105" name="Text Box 65"/>
          <p:cNvSpPr txBox="1">
            <a:spLocks noChangeArrowheads="1"/>
          </p:cNvSpPr>
          <p:nvPr/>
        </p:nvSpPr>
        <p:spPr bwMode="auto">
          <a:xfrm>
            <a:off x="7791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29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87106" name="Text Box 66"/>
          <p:cNvSpPr txBox="1">
            <a:spLocks noChangeArrowheads="1"/>
          </p:cNvSpPr>
          <p:nvPr/>
        </p:nvSpPr>
        <p:spPr bwMode="auto">
          <a:xfrm>
            <a:off x="7791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30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87107" name="Text Box 67"/>
          <p:cNvSpPr txBox="1">
            <a:spLocks noChangeArrowheads="1"/>
          </p:cNvSpPr>
          <p:nvPr/>
        </p:nvSpPr>
        <p:spPr bwMode="auto">
          <a:xfrm>
            <a:off x="7781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31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87108" name="Text Box 68"/>
          <p:cNvSpPr txBox="1">
            <a:spLocks noChangeArrowheads="1"/>
          </p:cNvSpPr>
          <p:nvPr/>
        </p:nvSpPr>
        <p:spPr bwMode="auto">
          <a:xfrm>
            <a:off x="7791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hlinkClick r:id="rId32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87109" name="Text Box 69"/>
          <p:cNvSpPr txBox="1">
            <a:spLocks noChangeArrowheads="1"/>
          </p:cNvSpPr>
          <p:nvPr/>
        </p:nvSpPr>
        <p:spPr bwMode="auto">
          <a:xfrm>
            <a:off x="7705725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b="1">
                <a:hlinkClick r:id="rId33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87110" name="AutoShape 70">
            <a:hlinkClick r:id="rId34" action="ppaction://hlinksldjump"/>
          </p:cNvPr>
          <p:cNvSpPr>
            <a:spLocks noChangeArrowheads="1"/>
          </p:cNvSpPr>
          <p:nvPr/>
        </p:nvSpPr>
        <p:spPr bwMode="auto">
          <a:xfrm>
            <a:off x="8763000" y="6477000"/>
            <a:ext cx="228600" cy="1524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111" name="AutoShape 7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28600" y="152400"/>
            <a:ext cx="228600" cy="1524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WordArt 2"/>
          <p:cNvSpPr>
            <a:spLocks noChangeArrowheads="1" noChangeShapeType="1" noTextEdit="1"/>
          </p:cNvSpPr>
          <p:nvPr/>
        </p:nvSpPr>
        <p:spPr bwMode="auto">
          <a:xfrm>
            <a:off x="161925" y="381000"/>
            <a:ext cx="1241425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Más</a:t>
            </a:r>
            <a:r>
              <a:rPr lang="en-US" sz="3600" b="1" kern="1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cosas</a:t>
            </a:r>
            <a:r>
              <a:rPr lang="en-US" sz="3600" b="1" kern="10" dirty="0" smtClean="0">
                <a:solidFill>
                  <a:schemeClr val="bg1"/>
                </a:solidFill>
                <a:latin typeface="Times New Roman"/>
                <a:cs typeface="Times New Roman"/>
              </a:rPr>
              <a:t> en el</a:t>
            </a:r>
          </a:p>
          <a:p>
            <a:pPr algn="ctr"/>
            <a:r>
              <a:rPr lang="es-PA" sz="3600" b="1" kern="10" dirty="0">
                <a:solidFill>
                  <a:schemeClr val="bg1"/>
                </a:solidFill>
                <a:latin typeface="Times New Roman"/>
                <a:cs typeface="Times New Roman"/>
              </a:rPr>
              <a:t>s</a:t>
            </a:r>
            <a:r>
              <a:rPr lang="es-PA" sz="3600" b="1" kern="10" dirty="0" smtClean="0">
                <a:solidFill>
                  <a:schemeClr val="bg1"/>
                </a:solidFill>
                <a:latin typeface="Times New Roman"/>
                <a:cs typeface="Times New Roman"/>
              </a:rPr>
              <a:t>alón de clase</a:t>
            </a:r>
            <a:endParaRPr lang="en-US" sz="3600" b="1" kern="1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1" name="WordArt 3"/>
          <p:cNvSpPr>
            <a:spLocks noChangeArrowheads="1" noChangeShapeType="1" noTextEdit="1"/>
          </p:cNvSpPr>
          <p:nvPr/>
        </p:nvSpPr>
        <p:spPr bwMode="auto">
          <a:xfrm>
            <a:off x="1743075" y="410029"/>
            <a:ext cx="11430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lang="en-US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partes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del </a:t>
            </a:r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cuerpo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2" name="WordArt 4"/>
          <p:cNvSpPr>
            <a:spLocks noChangeArrowheads="1" noChangeShapeType="1" noTextEdit="1"/>
          </p:cNvSpPr>
          <p:nvPr/>
        </p:nvSpPr>
        <p:spPr bwMode="auto">
          <a:xfrm>
            <a:off x="3209926" y="476250"/>
            <a:ext cx="1241424" cy="285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Estaciones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3" name="WordArt 5"/>
          <p:cNvSpPr>
            <a:spLocks noChangeArrowheads="1" noChangeShapeType="1" noTextEdit="1"/>
          </p:cNvSpPr>
          <p:nvPr/>
        </p:nvSpPr>
        <p:spPr bwMode="auto">
          <a:xfrm>
            <a:off x="4800600" y="476250"/>
            <a:ext cx="1098551" cy="285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Números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4" name="WordArt 6"/>
          <p:cNvSpPr>
            <a:spLocks noChangeArrowheads="1" noChangeShapeType="1" noTextEdit="1"/>
          </p:cNvSpPr>
          <p:nvPr/>
        </p:nvSpPr>
        <p:spPr bwMode="auto">
          <a:xfrm>
            <a:off x="6257925" y="329583"/>
            <a:ext cx="120015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Actividades</a:t>
            </a:r>
            <a:endParaRPr lang="en-US" sz="3600" b="1" kern="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favoritas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5" name="WordArt 7"/>
          <p:cNvSpPr>
            <a:spLocks noChangeArrowheads="1" noChangeShapeType="1" noTextEdit="1"/>
          </p:cNvSpPr>
          <p:nvPr/>
        </p:nvSpPr>
        <p:spPr bwMode="auto">
          <a:xfrm>
            <a:off x="7821612" y="486229"/>
            <a:ext cx="1095375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Paraguay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62000" y="1901371"/>
            <a:ext cx="7543800" cy="3505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017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0187" name="Picture 11" descr="http://ts1.mm.bing.net/th?id=HN.608026730870475234&amp;pid=1.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496" y="2476500"/>
            <a:ext cx="2771775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5867400" y="1447801"/>
            <a:ext cx="1447800" cy="1600199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" name="Picture 2" descr="C:\Users\btseng\Desktop\Jeopardy DALs pictures\Chapter_02\257009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288" y="1752600"/>
            <a:ext cx="3403434" cy="22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33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" name="Picture 2" descr="C:\Users\btseng\Desktop\Jeopardy DALs pictures\Chapter_02\BLD080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5410200" cy="460454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6324600" y="1295400"/>
            <a:ext cx="1600200" cy="1600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1325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827314" y="2438400"/>
            <a:ext cx="76962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Preposiciones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0612970"/>
      </p:ext>
    </p:extLst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52578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¡¡Doble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del día!!</a:t>
            </a:r>
          </a:p>
        </p:txBody>
      </p:sp>
      <p:pic>
        <p:nvPicPr>
          <p:cNvPr id="120835" name="CHIM235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60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" fill="hold"/>
                                        <p:tgtEl>
                                          <p:spTgt spid="120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83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074" name="Picture 2" descr="C:\Users\btseng\Desktop\Jeopardy DALs pictures\Chapter_02\221634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796" y="1219200"/>
            <a:ext cx="4744525" cy="448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9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098" name="Picture 2" descr="C:\Users\btseng\Desktop\Jeopardy DALs pictures\Chapter_02\1589906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599"/>
            <a:ext cx="7072543" cy="471459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6361028" y="1219200"/>
            <a:ext cx="1952170" cy="14151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5874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tseng\Desktop\Jeopardy DALs pictures\Chapter_02\77073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679022" cy="445268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7162802" y="861134"/>
            <a:ext cx="179031" cy="13695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6338656" y="852256"/>
            <a:ext cx="1020932" cy="127838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5878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tseng\Desktop\Jeopardy DALs pictures\Chapter_02\AK6B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03412"/>
            <a:ext cx="6581775" cy="428747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2362200" y="859126"/>
            <a:ext cx="1396753" cy="1088571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3758953" y="905522"/>
            <a:ext cx="1194047" cy="1616899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ight Brace 4"/>
          <p:cNvSpPr/>
          <p:nvPr/>
        </p:nvSpPr>
        <p:spPr bwMode="auto">
          <a:xfrm>
            <a:off x="6917067" y="1476829"/>
            <a:ext cx="673553" cy="3810000"/>
          </a:xfrm>
          <a:prstGeom prst="rightBrace">
            <a:avLst/>
          </a:prstGeom>
          <a:noFill/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170" name="Picture 2" descr="C:\Users\btseng\Desktop\Jeopardy DALs pictures\Chapter_02\412-022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9" t="18167"/>
          <a:stretch/>
        </p:blipFill>
        <p:spPr bwMode="auto">
          <a:xfrm>
            <a:off x="1981200" y="1708146"/>
            <a:ext cx="4935867" cy="334736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4" name="Picture 2" descr="C:\Users\btseng\Desktop\Jeopardy DALs pictures\Chapter_02\1571013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t="5929" r="8804" b="6643"/>
          <a:stretch/>
        </p:blipFill>
        <p:spPr bwMode="auto">
          <a:xfrm>
            <a:off x="2057400" y="1233995"/>
            <a:ext cx="5015884" cy="448322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tseng\Desktop\Jeopardy DALs pictures\Chapter_02\1871311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9"/>
          <a:stretch/>
        </p:blipFill>
        <p:spPr bwMode="auto">
          <a:xfrm>
            <a:off x="2334827" y="932896"/>
            <a:ext cx="4318518" cy="51435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4521458" y="914401"/>
            <a:ext cx="812542" cy="136026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H="1">
            <a:off x="4208016" y="914401"/>
            <a:ext cx="313442" cy="150920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tseng\Desktop\Jeopardy DALs pictures\Chapter_02\6239080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9" r="3794"/>
          <a:stretch/>
        </p:blipFill>
        <p:spPr bwMode="auto">
          <a:xfrm>
            <a:off x="2057400" y="1066800"/>
            <a:ext cx="5104212" cy="468982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5867400" y="1905000"/>
            <a:ext cx="2057400" cy="168924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219200" y="2362200"/>
            <a:ext cx="2971800" cy="185395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1266" name="Picture 2" descr="C:\Users\btseng\Desktop\Jeopardy DALs pictures\Chapter_03\SuperStock_1527R-0209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34525"/>
            <a:ext cx="5262072" cy="437937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45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2133600" y="2667000"/>
            <a:ext cx="5181600" cy="13316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Idiomas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22415591"/>
      </p:ext>
    </p:extLst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2290" name="Picture 2" descr="C:\Users\btseng\Desktop\Jeopardy DALs pictures\Chapter_03\85593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81" y="1219200"/>
            <a:ext cx="6572250" cy="438129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19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027" name="Picture 3" descr="C:\Users\btseng\Desktop\Jeopardy DALs pictures\Chapter_03\4673662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373792" cy="42672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87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4338" name="Picture 2" descr="C:\Users\btseng\Desktop\Jeopardy DALs pictures\Chapter_03\1574R-02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248400" cy="4165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67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143000" y="838200"/>
            <a:ext cx="7086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Estación de este deporte: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5362" name="Picture 2" descr="C:\Users\btseng\AppData\Local\Microsoft\Windows\Temporary Internet Files\Content.IE5\GF7AEZYH\athletes-football-football-field-1632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751" y="1752600"/>
            <a:ext cx="5654040" cy="40386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2754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133600" y="2895600"/>
            <a:ext cx="5029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600 - 100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31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3200400" y="2819400"/>
            <a:ext cx="2590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476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96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3200400" y="2971799"/>
            <a:ext cx="2819400" cy="8959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837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807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438400" y="2719526"/>
            <a:ext cx="4038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1.359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503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438400" y="2774272"/>
            <a:ext cx="4114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2.114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54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32687" y="914400"/>
            <a:ext cx="6934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les gusta hacer?</a:t>
            </a:r>
          </a:p>
        </p:txBody>
      </p:sp>
      <p:pic>
        <p:nvPicPr>
          <p:cNvPr id="16386" name="Picture 2" descr="C:\Users\btseng\Desktop\Jeopardy DALs pictures\Chapter_03\D6ETT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40121"/>
            <a:ext cx="5938383" cy="395107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23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1931633" y="2172810"/>
            <a:ext cx="5715001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Código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</a:t>
            </a:r>
          </a:p>
          <a:p>
            <a:pPr algn="ctr"/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texteo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612590"/>
      </p:ext>
    </p:extLst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7410" name="Picture 2" descr="C:\Users\btseng\Desktop\Jeopardy DALs pictures\Chapter_03\BLD0247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1828800"/>
            <a:ext cx="5705474" cy="380364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32687" y="914400"/>
            <a:ext cx="6934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les gusta hacer?</a:t>
            </a:r>
          </a:p>
        </p:txBody>
      </p:sp>
    </p:spTree>
    <p:extLst>
      <p:ext uri="{BB962C8B-B14F-4D97-AF65-F5344CB8AC3E}">
        <p14:creationId xmlns:p14="http://schemas.microsoft.com/office/powerpoint/2010/main" val="177560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32687" y="914400"/>
            <a:ext cx="6934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les gusta hacer?</a:t>
            </a:r>
          </a:p>
        </p:txBody>
      </p:sp>
      <p:pic>
        <p:nvPicPr>
          <p:cNvPr id="8194" name="Picture 2" descr="C:\Users\btseng\Desktop\Jeopardy DALs pictures\Chapter_02\acamp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638800" cy="373864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75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9458" name="Picture 2" descr="C:\Users\btseng\Desktop\Jeopardy DALs pictures\Chapter_03\541145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612" y="1864220"/>
            <a:ext cx="5961175" cy="397432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32687" y="914400"/>
            <a:ext cx="6934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le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gusta hacer?</a:t>
            </a:r>
          </a:p>
        </p:txBody>
      </p:sp>
    </p:spTree>
    <p:extLst>
      <p:ext uri="{BB962C8B-B14F-4D97-AF65-F5344CB8AC3E}">
        <p14:creationId xmlns:p14="http://schemas.microsoft.com/office/powerpoint/2010/main" val="50246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5047695" y="2209800"/>
            <a:ext cx="3276600" cy="1759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¿Qué les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gusta hacer?</a:t>
            </a:r>
          </a:p>
        </p:txBody>
      </p:sp>
      <p:pic>
        <p:nvPicPr>
          <p:cNvPr id="20482" name="Picture 2" descr="C:\Users\btseng\Desktop\Jeopardy DALs pictures\Chapter_03\146937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01" y="977283"/>
            <a:ext cx="3719899" cy="519271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17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485900" y="1752600"/>
            <a:ext cx="63246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Instrumento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acional de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Paraguay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213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88019" y="2133600"/>
            <a:ext cx="78486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del té frío muy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opular en Paraguay.</a:t>
            </a:r>
          </a:p>
        </p:txBody>
      </p:sp>
    </p:spTree>
    <p:extLst>
      <p:ext uri="{BB962C8B-B14F-4D97-AF65-F5344CB8AC3E}">
        <p14:creationId xmlns:p14="http://schemas.microsoft.com/office/powerpoint/2010/main" val="39545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90600" y="3200400"/>
            <a:ext cx="71628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8851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895600" y="2715161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8000" b="1" dirty="0" err="1" smtClean="0">
                <a:solidFill>
                  <a:schemeClr val="bg1"/>
                </a:solidFill>
              </a:rPr>
              <a:t>blank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71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828800" y="1740354"/>
            <a:ext cx="5867400" cy="327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Catarata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ás alta de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Paraguay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9875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4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81050" y="1524000"/>
            <a:ext cx="77724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 la parte norte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 Paraguay donde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 hay muchas personas.:</a:t>
            </a: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089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16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WordArt 2">
            <a:hlinkClick r:id="rId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091671" y="2133600"/>
            <a:ext cx="70104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centro hidroeléctrico</a:t>
            </a:r>
          </a:p>
          <a:p>
            <a:pPr algn="ctr"/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Itapú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está en el río___.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1923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1924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867400" y="5867400"/>
            <a:ext cx="6858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41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364671" y="381000"/>
            <a:ext cx="914400" cy="3950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Partes</a:t>
            </a:r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del</a:t>
            </a:r>
          </a:p>
          <a:p>
            <a:pPr algn="ctr"/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uerpo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695450" y="381000"/>
            <a:ext cx="12192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Cosas</a:t>
            </a:r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en el</a:t>
            </a:r>
          </a:p>
          <a:p>
            <a:pPr algn="ctr"/>
            <a:r>
              <a:rPr lang="es-PA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alón de clase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3457575" y="485320"/>
            <a:ext cx="685800" cy="27667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Meses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4733925" y="514350"/>
            <a:ext cx="1219200" cy="266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Preposiciones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6410325" y="485320"/>
            <a:ext cx="914400" cy="266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Idiomas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7772400" y="381000"/>
            <a:ext cx="1219200" cy="39506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Código</a:t>
            </a:r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de</a:t>
            </a:r>
          </a:p>
          <a:p>
            <a:pPr algn="ctr"/>
            <a:r>
              <a:rPr lang="es-PA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texteo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4" name="Text Box 42"/>
          <p:cNvSpPr txBox="1">
            <a:spLocks noChangeArrowheads="1"/>
          </p:cNvSpPr>
          <p:nvPr/>
        </p:nvSpPr>
        <p:spPr bwMode="auto">
          <a:xfrm>
            <a:off x="161925" y="1295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4" action="ppaction://hlinksldjump"/>
              </a:rPr>
              <a:t>$100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25" name="Text Box 43"/>
          <p:cNvSpPr txBox="1">
            <a:spLocks noChangeArrowheads="1"/>
          </p:cNvSpPr>
          <p:nvPr/>
        </p:nvSpPr>
        <p:spPr bwMode="auto">
          <a:xfrm>
            <a:off x="161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5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26" name="Text Box 44"/>
          <p:cNvSpPr txBox="1">
            <a:spLocks noChangeArrowheads="1"/>
          </p:cNvSpPr>
          <p:nvPr/>
        </p:nvSpPr>
        <p:spPr bwMode="auto">
          <a:xfrm>
            <a:off x="161925" y="3581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6" action="ppaction://hlinksldjump"/>
              </a:rPr>
              <a:t>$300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27" name="Text Box 45"/>
          <p:cNvSpPr txBox="1">
            <a:spLocks noChangeArrowheads="1"/>
          </p:cNvSpPr>
          <p:nvPr/>
        </p:nvSpPr>
        <p:spPr bwMode="auto">
          <a:xfrm>
            <a:off x="161925" y="4724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7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28" name="Text Box 46"/>
          <p:cNvSpPr txBox="1">
            <a:spLocks noChangeArrowheads="1"/>
          </p:cNvSpPr>
          <p:nvPr/>
        </p:nvSpPr>
        <p:spPr bwMode="auto">
          <a:xfrm>
            <a:off x="161925" y="5867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8" action="ppaction://hlinksldjump"/>
              </a:rPr>
              <a:t>$500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29" name="Text Box 47"/>
          <p:cNvSpPr txBox="1">
            <a:spLocks noChangeArrowheads="1"/>
          </p:cNvSpPr>
          <p:nvPr/>
        </p:nvSpPr>
        <p:spPr bwMode="auto">
          <a:xfrm>
            <a:off x="1685925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9" action="ppaction://hlinksldjump"/>
              </a:rPr>
              <a:t>$100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0" name="Text Box 49"/>
          <p:cNvSpPr txBox="1">
            <a:spLocks noChangeArrowheads="1"/>
          </p:cNvSpPr>
          <p:nvPr/>
        </p:nvSpPr>
        <p:spPr bwMode="auto">
          <a:xfrm>
            <a:off x="1695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0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1" name="Text Box 50"/>
          <p:cNvSpPr txBox="1">
            <a:spLocks noChangeArrowheads="1"/>
          </p:cNvSpPr>
          <p:nvPr/>
        </p:nvSpPr>
        <p:spPr bwMode="auto">
          <a:xfrm>
            <a:off x="1685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1" action="ppaction://hlinksldjump"/>
              </a:rPr>
              <a:t>$300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2" name="Text Box 51"/>
          <p:cNvSpPr txBox="1">
            <a:spLocks noChangeArrowheads="1"/>
          </p:cNvSpPr>
          <p:nvPr/>
        </p:nvSpPr>
        <p:spPr bwMode="auto">
          <a:xfrm>
            <a:off x="1685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2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3" name="Text Box 52"/>
          <p:cNvSpPr txBox="1">
            <a:spLocks noChangeArrowheads="1"/>
          </p:cNvSpPr>
          <p:nvPr/>
        </p:nvSpPr>
        <p:spPr bwMode="auto">
          <a:xfrm>
            <a:off x="1685925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3" action="ppaction://hlinksldjump"/>
              </a:rPr>
              <a:t>$500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4" name="Text Box 53"/>
          <p:cNvSpPr txBox="1">
            <a:spLocks noChangeArrowheads="1"/>
          </p:cNvSpPr>
          <p:nvPr/>
        </p:nvSpPr>
        <p:spPr bwMode="auto">
          <a:xfrm>
            <a:off x="3209925" y="1279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4" action="ppaction://hlinksldjump"/>
              </a:rPr>
              <a:t>$100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5" name="Text Box 54"/>
          <p:cNvSpPr txBox="1">
            <a:spLocks noChangeArrowheads="1"/>
          </p:cNvSpPr>
          <p:nvPr/>
        </p:nvSpPr>
        <p:spPr bwMode="auto">
          <a:xfrm>
            <a:off x="3209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5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6" name="Text Box 55"/>
          <p:cNvSpPr txBox="1">
            <a:spLocks noChangeArrowheads="1"/>
          </p:cNvSpPr>
          <p:nvPr/>
        </p:nvSpPr>
        <p:spPr bwMode="auto">
          <a:xfrm>
            <a:off x="3200400" y="3565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6" action="ppaction://hlinksldjump"/>
              </a:rPr>
              <a:t>$300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7" name="Text Box 56"/>
          <p:cNvSpPr txBox="1">
            <a:spLocks noChangeArrowheads="1"/>
          </p:cNvSpPr>
          <p:nvPr/>
        </p:nvSpPr>
        <p:spPr bwMode="auto">
          <a:xfrm>
            <a:off x="3209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7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8" name="Text Box 57"/>
          <p:cNvSpPr txBox="1">
            <a:spLocks noChangeArrowheads="1"/>
          </p:cNvSpPr>
          <p:nvPr/>
        </p:nvSpPr>
        <p:spPr bwMode="auto">
          <a:xfrm>
            <a:off x="3209925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8" action="ppaction://hlinksldjump"/>
              </a:rPr>
              <a:t>$500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9" name="Text Box 58"/>
          <p:cNvSpPr txBox="1">
            <a:spLocks noChangeArrowheads="1"/>
          </p:cNvSpPr>
          <p:nvPr/>
        </p:nvSpPr>
        <p:spPr bwMode="auto">
          <a:xfrm>
            <a:off x="472440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9" action="ppaction://hlinksldjump"/>
              </a:rPr>
              <a:t>$100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0" name="Text Box 59"/>
          <p:cNvSpPr txBox="1">
            <a:spLocks noChangeArrowheads="1"/>
          </p:cNvSpPr>
          <p:nvPr/>
        </p:nvSpPr>
        <p:spPr bwMode="auto">
          <a:xfrm>
            <a:off x="472440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0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1" name="Text Box 60"/>
          <p:cNvSpPr txBox="1">
            <a:spLocks noChangeArrowheads="1"/>
          </p:cNvSpPr>
          <p:nvPr/>
        </p:nvSpPr>
        <p:spPr bwMode="auto">
          <a:xfrm>
            <a:off x="4733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1" action="ppaction://hlinksldjump"/>
              </a:rPr>
              <a:t>$300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2" name="Text Box 61"/>
          <p:cNvSpPr txBox="1">
            <a:spLocks noChangeArrowheads="1"/>
          </p:cNvSpPr>
          <p:nvPr/>
        </p:nvSpPr>
        <p:spPr bwMode="auto">
          <a:xfrm>
            <a:off x="4733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2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3" name="Text Box 62"/>
          <p:cNvSpPr txBox="1">
            <a:spLocks noChangeArrowheads="1"/>
          </p:cNvSpPr>
          <p:nvPr/>
        </p:nvSpPr>
        <p:spPr bwMode="auto">
          <a:xfrm>
            <a:off x="4733925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3" action="ppaction://hlinksldjump"/>
              </a:rPr>
              <a:t>$500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4" name="Text Box 63"/>
          <p:cNvSpPr txBox="1">
            <a:spLocks noChangeArrowheads="1"/>
          </p:cNvSpPr>
          <p:nvPr/>
        </p:nvSpPr>
        <p:spPr bwMode="auto">
          <a:xfrm>
            <a:off x="6267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4" action="ppaction://hlinksldjump"/>
              </a:rPr>
              <a:t>$100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5" name="Text Box 64"/>
          <p:cNvSpPr txBox="1">
            <a:spLocks noChangeArrowheads="1"/>
          </p:cNvSpPr>
          <p:nvPr/>
        </p:nvSpPr>
        <p:spPr bwMode="auto">
          <a:xfrm>
            <a:off x="6257925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5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6" name="Text Box 65"/>
          <p:cNvSpPr txBox="1">
            <a:spLocks noChangeArrowheads="1"/>
          </p:cNvSpPr>
          <p:nvPr/>
        </p:nvSpPr>
        <p:spPr bwMode="auto">
          <a:xfrm>
            <a:off x="6267450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6" action="ppaction://hlinksldjump"/>
              </a:rPr>
              <a:t>$300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7" name="Text Box 66"/>
          <p:cNvSpPr txBox="1">
            <a:spLocks noChangeArrowheads="1"/>
          </p:cNvSpPr>
          <p:nvPr/>
        </p:nvSpPr>
        <p:spPr bwMode="auto">
          <a:xfrm>
            <a:off x="6267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7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8" name="Text Box 67"/>
          <p:cNvSpPr txBox="1">
            <a:spLocks noChangeArrowheads="1"/>
          </p:cNvSpPr>
          <p:nvPr/>
        </p:nvSpPr>
        <p:spPr bwMode="auto">
          <a:xfrm>
            <a:off x="6267450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8" action="ppaction://hlinksldjump"/>
              </a:rPr>
              <a:t>$500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9" name="Text Box 69"/>
          <p:cNvSpPr txBox="1">
            <a:spLocks noChangeArrowheads="1"/>
          </p:cNvSpPr>
          <p:nvPr/>
        </p:nvSpPr>
        <p:spPr bwMode="auto">
          <a:xfrm>
            <a:off x="7791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9" action="ppaction://hlinksldjump"/>
              </a:rPr>
              <a:t>$100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50" name="Text Box 70"/>
          <p:cNvSpPr txBox="1">
            <a:spLocks noChangeArrowheads="1"/>
          </p:cNvSpPr>
          <p:nvPr/>
        </p:nvSpPr>
        <p:spPr bwMode="auto">
          <a:xfrm>
            <a:off x="7791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0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51" name="Text Box 71"/>
          <p:cNvSpPr txBox="1">
            <a:spLocks noChangeArrowheads="1"/>
          </p:cNvSpPr>
          <p:nvPr/>
        </p:nvSpPr>
        <p:spPr bwMode="auto">
          <a:xfrm>
            <a:off x="7781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1" action="ppaction://hlinksldjump"/>
              </a:rPr>
              <a:t>$300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52" name="Text Box 72"/>
          <p:cNvSpPr txBox="1">
            <a:spLocks noChangeArrowheads="1"/>
          </p:cNvSpPr>
          <p:nvPr/>
        </p:nvSpPr>
        <p:spPr bwMode="auto">
          <a:xfrm>
            <a:off x="7791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2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53" name="Text Box 73"/>
          <p:cNvSpPr txBox="1">
            <a:spLocks noChangeArrowheads="1"/>
          </p:cNvSpPr>
          <p:nvPr/>
        </p:nvSpPr>
        <p:spPr bwMode="auto">
          <a:xfrm>
            <a:off x="7791450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3" action="ppaction://hlinksldjump"/>
              </a:rPr>
              <a:t>$500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90" name="AutoShape 74">
            <a:hlinkClick r:id="rId34" action="ppaction://hlinksldjump"/>
          </p:cNvPr>
          <p:cNvSpPr>
            <a:spLocks noChangeArrowheads="1"/>
          </p:cNvSpPr>
          <p:nvPr/>
        </p:nvSpPr>
        <p:spPr bwMode="auto">
          <a:xfrm>
            <a:off x="8839200" y="6553200"/>
            <a:ext cx="228600" cy="1524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55" name="AutoShape 7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28600" y="152400"/>
            <a:ext cx="228600" cy="1524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32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2"/>
          <p:cNvSpPr>
            <a:spLocks noChangeArrowheads="1" noChangeShapeType="1" noTextEdit="1"/>
          </p:cNvSpPr>
          <p:nvPr/>
        </p:nvSpPr>
        <p:spPr bwMode="auto">
          <a:xfrm>
            <a:off x="2057400" y="1295400"/>
            <a:ext cx="4724400" cy="22717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Jeopardy</a:t>
            </a:r>
          </a:p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final</a:t>
            </a:r>
          </a:p>
        </p:txBody>
      </p:sp>
      <p:sp>
        <p:nvSpPr>
          <p:cNvPr id="77827" name="WordArt 3"/>
          <p:cNvSpPr>
            <a:spLocks noChangeArrowheads="1" noChangeShapeType="1" noTextEdit="1"/>
          </p:cNvSpPr>
          <p:nvPr/>
        </p:nvSpPr>
        <p:spPr bwMode="auto">
          <a:xfrm>
            <a:off x="2387600" y="4495800"/>
            <a:ext cx="42672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 smtClean="0">
                <a:solidFill>
                  <a:srgbClr val="FFFFFF"/>
                </a:solidFill>
                <a:latin typeface="Comic Sans MS"/>
              </a:rPr>
              <a:t>lugar</a:t>
            </a:r>
            <a:endParaRPr lang="en-US" sz="3600" b="1" i="1" kern="10" dirty="0">
              <a:solidFill>
                <a:srgbClr val="FFFFFF"/>
              </a:solidFill>
              <a:latin typeface="Comic Sans MS"/>
            </a:endParaRPr>
          </a:p>
        </p:txBody>
      </p:sp>
      <p:sp>
        <p:nvSpPr>
          <p:cNvPr id="8294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48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41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/>
          <p:cNvSpPr>
            <a:spLocks noChangeArrowheads="1" noChangeShapeType="1" noTextEdit="1"/>
          </p:cNvSpPr>
          <p:nvPr/>
        </p:nvSpPr>
        <p:spPr bwMode="auto">
          <a:xfrm>
            <a:off x="928914" y="1143000"/>
            <a:ext cx="7391400" cy="441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Las cataratas del</a:t>
            </a:r>
          </a:p>
          <a:p>
            <a:pPr algn="ctr"/>
            <a:r>
              <a:rPr lang="es-E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Iguaz</a:t>
            </a:r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ú están en la</a:t>
            </a:r>
          </a:p>
          <a:p>
            <a:pPr algn="ctr"/>
            <a:r>
              <a:rPr lang="es-PA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rontera de 3 países:</a:t>
            </a:r>
          </a:p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Paraguay, Brasil y ___.</a:t>
            </a:r>
            <a:endParaRPr lang="es-ES" sz="3600" b="1" kern="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78854" name="jeop238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8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320" fill="hold"/>
                                        <p:tgtEl>
                                          <p:spTgt spid="788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854"/>
                </p:tgtEl>
              </p:cMediaNode>
            </p:audio>
          </p:childTnLst>
        </p:cTn>
      </p:par>
    </p:tnLst>
    <p:bldLst>
      <p:bldP spid="7885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btseng\AppData\Local\Temp\low-res-15747597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r="1966"/>
          <a:stretch/>
        </p:blipFill>
        <p:spPr bwMode="auto">
          <a:xfrm>
            <a:off x="221201" y="457200"/>
            <a:ext cx="8569956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4" name="WordArt 2"/>
          <p:cNvSpPr>
            <a:spLocks noChangeArrowheads="1" noChangeShapeType="1" noTextEdit="1"/>
          </p:cNvSpPr>
          <p:nvPr/>
        </p:nvSpPr>
        <p:spPr bwMode="auto">
          <a:xfrm>
            <a:off x="2175954" y="517864"/>
            <a:ext cx="50292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Argentina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4995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7543800" y="5867400"/>
            <a:ext cx="6858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3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026" name="Picture 2" descr="C:\Users\btseng\Desktop\Jeopardy DALs pictures\Chapter_02\1119294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" t="1760" r="10290" b="34599"/>
          <a:stretch/>
        </p:blipFill>
        <p:spPr bwMode="auto">
          <a:xfrm>
            <a:off x="844119" y="1371600"/>
            <a:ext cx="7474998" cy="38795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86995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FF00"/>
    </a:hlink>
    <a:folHlink>
      <a:srgbClr val="3366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FF00"/>
    </a:hlink>
    <a:folHlink>
      <a:srgbClr val="3333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52B9EC47B40948BE4B22AE568F916E" ma:contentTypeVersion="4" ma:contentTypeDescription="Create a new document." ma:contentTypeScope="" ma:versionID="79fadb6f3b0db61baadb1381794246a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2fdb557f3aa0ad7634983f3fd3dd79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5E39181-76F3-4C32-B21D-0A167220D848}"/>
</file>

<file path=customXml/itemProps2.xml><?xml version="1.0" encoding="utf-8"?>
<ds:datastoreItem xmlns:ds="http://schemas.openxmlformats.org/officeDocument/2006/customXml" ds:itemID="{62CBB926-1A83-44FB-A106-2D01E83148B2}"/>
</file>

<file path=customXml/itemProps3.xml><?xml version="1.0" encoding="utf-8"?>
<ds:datastoreItem xmlns:ds="http://schemas.openxmlformats.org/officeDocument/2006/customXml" ds:itemID="{03900C32-723B-4B3A-BA37-F5D3BB2C8B4D}"/>
</file>

<file path=docProps/app.xml><?xml version="1.0" encoding="utf-8"?>
<Properties xmlns="http://schemas.openxmlformats.org/officeDocument/2006/extended-properties" xmlns:vt="http://schemas.openxmlformats.org/officeDocument/2006/docPropsVTypes">
  <TotalTime>2150</TotalTime>
  <Words>491</Words>
  <Application>Microsoft Office PowerPoint</Application>
  <PresentationFormat>On-screen Show (4:3)</PresentationFormat>
  <Paragraphs>186</Paragraphs>
  <Slides>82</Slides>
  <Notes>1</Notes>
  <HiddenSlides>1</HiddenSlides>
  <MMClips>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84" baseType="lpstr"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Jessamine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A y B</dc:title>
  <dc:creator>Beatrice Tseng</dc:creator>
  <dc:description>Email:  btseng@ivc.edu</dc:description>
  <cp:lastModifiedBy>btseng</cp:lastModifiedBy>
  <cp:revision>174</cp:revision>
  <dcterms:created xsi:type="dcterms:W3CDTF">1999-10-07T17:16:48Z</dcterms:created>
  <dcterms:modified xsi:type="dcterms:W3CDTF">2018-05-31T20:40:47Z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0x0101001352B9EC47B40948BE4B22AE568F916E</vt:lpwstr>
  </property>
</Properties>
</file>