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72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82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1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8" r:id="rId3"/>
    <p:sldId id="324" r:id="rId4"/>
    <p:sldId id="325" r:id="rId5"/>
    <p:sldId id="327" r:id="rId6"/>
    <p:sldId id="328" r:id="rId7"/>
    <p:sldId id="326" r:id="rId8"/>
    <p:sldId id="263" r:id="rId9"/>
    <p:sldId id="291" r:id="rId10"/>
    <p:sldId id="295" r:id="rId11"/>
    <p:sldId id="297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4" r:id="rId26"/>
    <p:sldId id="313" r:id="rId27"/>
    <p:sldId id="316" r:id="rId28"/>
    <p:sldId id="317" r:id="rId29"/>
    <p:sldId id="318" r:id="rId30"/>
    <p:sldId id="319" r:id="rId31"/>
    <p:sldId id="321" r:id="rId32"/>
    <p:sldId id="322" r:id="rId33"/>
    <p:sldId id="370" r:id="rId34"/>
    <p:sldId id="323" r:id="rId35"/>
    <p:sldId id="320" r:id="rId36"/>
    <p:sldId id="315" r:id="rId37"/>
    <p:sldId id="311" r:id="rId38"/>
    <p:sldId id="300" r:id="rId39"/>
    <p:sldId id="296" r:id="rId40"/>
    <p:sldId id="36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71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72" r:id="rId77"/>
    <p:sldId id="366" r:id="rId78"/>
    <p:sldId id="367" r:id="rId79"/>
    <p:sldId id="368" r:id="rId80"/>
    <p:sldId id="329" r:id="rId81"/>
    <p:sldId id="330" r:id="rId82"/>
    <p:sldId id="33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A50021"/>
    <a:srgbClr val="663300"/>
    <a:srgbClr val="0000FF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5423" autoAdjust="0"/>
  </p:normalViewPr>
  <p:slideViewPr>
    <p:cSldViewPr>
      <p:cViewPr>
        <p:scale>
          <a:sx n="100" d="100"/>
          <a:sy n="100" d="100"/>
        </p:scale>
        <p:origin x="-1860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3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90D64-7E73-4471-A251-B7541416B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94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D013-D624-4F68-8B54-24D07ADC9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39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5E3F1-2AAB-4924-A682-F1F72C9AAC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15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7C4CD-80DE-457C-BB32-0CCD41FB5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66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EB86-7FF3-4B77-BDC5-7C54C52CD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96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24257-E869-4781-849D-33A397D19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72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1B430-C747-4550-BF49-5F1878249C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49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2B28-EC9B-4754-9678-F6398B201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8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A1AF6-CAA7-41E4-91FD-530858D1B6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60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46454-6275-4ED5-8BF1-CEC3F6ECC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58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93242-1A89-4D1F-91D7-276B993DD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32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BCAEA2-0191-4990-9080-0533EF84F9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47.xml"/><Relationship Id="rId5" Type="http://schemas.microsoft.com/office/2007/relationships/media" Target="../media/media3.WAV"/><Relationship Id="rId10" Type="http://schemas.openxmlformats.org/officeDocument/2006/relationships/slide" Target="slide8.xml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8.xml"/><Relationship Id="rId5" Type="http://schemas.openxmlformats.org/officeDocument/2006/relationships/image" Target="../media/image3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8.xml"/><Relationship Id="rId18" Type="http://schemas.openxmlformats.org/officeDocument/2006/relationships/slide" Target="slide63.xml"/><Relationship Id="rId26" Type="http://schemas.openxmlformats.org/officeDocument/2006/relationships/slide" Target="slide71.xml"/><Relationship Id="rId3" Type="http://schemas.openxmlformats.org/officeDocument/2006/relationships/image" Target="../media/image4.png"/><Relationship Id="rId21" Type="http://schemas.openxmlformats.org/officeDocument/2006/relationships/slide" Target="slide66.xml"/><Relationship Id="rId34" Type="http://schemas.openxmlformats.org/officeDocument/2006/relationships/slide" Target="slide80.xml"/><Relationship Id="rId7" Type="http://schemas.openxmlformats.org/officeDocument/2006/relationships/slide" Target="slide52.xml"/><Relationship Id="rId12" Type="http://schemas.openxmlformats.org/officeDocument/2006/relationships/slide" Target="slide57.xml"/><Relationship Id="rId17" Type="http://schemas.openxmlformats.org/officeDocument/2006/relationships/slide" Target="slide62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1.xml"/><Relationship Id="rId20" Type="http://schemas.openxmlformats.org/officeDocument/2006/relationships/slide" Target="slide65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50.xml"/><Relationship Id="rId11" Type="http://schemas.openxmlformats.org/officeDocument/2006/relationships/slide" Target="slide56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9.xml"/><Relationship Id="rId15" Type="http://schemas.openxmlformats.org/officeDocument/2006/relationships/slide" Target="slide60.xml"/><Relationship Id="rId23" Type="http://schemas.openxmlformats.org/officeDocument/2006/relationships/slide" Target="slide68.xml"/><Relationship Id="rId28" Type="http://schemas.openxmlformats.org/officeDocument/2006/relationships/slide" Target="slide73.xml"/><Relationship Id="rId10" Type="http://schemas.openxmlformats.org/officeDocument/2006/relationships/slide" Target="slide55.xml"/><Relationship Id="rId19" Type="http://schemas.openxmlformats.org/officeDocument/2006/relationships/slide" Target="slide64.xml"/><Relationship Id="rId31" Type="http://schemas.openxmlformats.org/officeDocument/2006/relationships/slide" Target="slide77.xml"/><Relationship Id="rId4" Type="http://schemas.openxmlformats.org/officeDocument/2006/relationships/slide" Target="slide48.xml"/><Relationship Id="rId9" Type="http://schemas.openxmlformats.org/officeDocument/2006/relationships/slide" Target="slide54.xml"/><Relationship Id="rId14" Type="http://schemas.openxmlformats.org/officeDocument/2006/relationships/slide" Target="slide59.xml"/><Relationship Id="rId22" Type="http://schemas.openxmlformats.org/officeDocument/2006/relationships/slide" Target="slide67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image" Target="../media/image4.png"/><Relationship Id="rId21" Type="http://schemas.openxmlformats.org/officeDocument/2006/relationships/slide" Target="slide25.xml"/><Relationship Id="rId34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33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1.xml"/><Relationship Id="rId20" Type="http://schemas.openxmlformats.org/officeDocument/2006/relationships/slide" Target="slide26.xml"/><Relationship Id="rId29" Type="http://schemas.openxmlformats.org/officeDocument/2006/relationships/slide" Target="slide35.xml"/><Relationship Id="rId1" Type="http://schemas.openxmlformats.org/officeDocument/2006/relationships/themeOverride" Target="../theme/themeOverride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32" Type="http://schemas.openxmlformats.org/officeDocument/2006/relationships/slide" Target="slide38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204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RNDO204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FADE204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AutoShape 1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60500" y="1066800"/>
            <a:ext cx="6019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hora es?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075" name="Picture 3" descr="C:\Users\btseng\Desktop\Jeopardy DALs pictures\Chapter_03\time-1892013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43125"/>
            <a:ext cx="41052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4038600" y="3733800"/>
            <a:ext cx="604838" cy="46196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643437" y="4195762"/>
            <a:ext cx="1071563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85900" y="1066800"/>
            <a:ext cx="60198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hora es?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100" name="Picture 4" descr="C:\Users\btseng\AppData\Local\Microsoft\Windows\Temporary Internet Files\Content.IE5\4INKYCBO\date-62739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18" y="2286000"/>
            <a:ext cx="5204082" cy="33623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172200" y="1162050"/>
            <a:ext cx="1781175" cy="19812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hora 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C:\Users\btseng\AppData\Local\Microsoft\Windows\Temporary Internet Files\Content.IE5\4INKYCBO\big-ben-2493090_1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4" t="41250" r="15132" b="9999"/>
          <a:stretch/>
        </p:blipFill>
        <p:spPr bwMode="auto">
          <a:xfrm>
            <a:off x="1123950" y="923925"/>
            <a:ext cx="4572000" cy="52224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43025" y="990600"/>
            <a:ext cx="6886575" cy="8858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hora es? Es _____.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5362" name="Picture 2" descr="C:\Users\btseng\Desktop\Jeopardy DALs pictures\Chapter_03\hora mediod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r="20781"/>
          <a:stretch/>
        </p:blipFill>
        <p:spPr bwMode="auto">
          <a:xfrm>
            <a:off x="3200400" y="2133600"/>
            <a:ext cx="2829406" cy="35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2819400"/>
            <a:ext cx="5181601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(yo) ___ casa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5638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(tú) ___ perros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2819400"/>
            <a:ext cx="6781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(Ella) ___ hermano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2819400"/>
            <a:ext cx="6848475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(ustedes)___ clase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819400"/>
            <a:ext cx="73914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(Nosotros) ___ amigas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914400"/>
            <a:ext cx="74676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deporte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les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practicar?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42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6" name="Picture 2" descr="C:\Users\btseng\Desktop\Jeopardy DALs pictures\Chapter_03\nad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70" y="1916112"/>
            <a:ext cx="5476430" cy="36464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667000" y="2667000"/>
            <a:ext cx="39624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Hora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099" name="WILL206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914400"/>
            <a:ext cx="76200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deporte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les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practicar?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52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7" name="Picture 3" descr="C:\Users\btseng\Desktop\Jeopardy DALs pictures\Chapter_03\corr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01" y="1892300"/>
            <a:ext cx="5506398" cy="36703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990600"/>
            <a:ext cx="76200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deporte les gusta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practicar?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632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 descr="C:\Users\btseng\Desktop\Jeopardy DALs pictures\Chapter_03\futb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68" y="1955800"/>
            <a:ext cx="5275263" cy="37421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800600" y="990600"/>
            <a:ext cx="36576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deporte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les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practicar?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34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5" name="Picture 3" descr="C:\Users\btseng\Desktop\Jeopardy DALs pictures\Chapter_03\ciclis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195387"/>
            <a:ext cx="3114675" cy="46720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76962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deporte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le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 practicar?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837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9" name="Picture 3" descr="C:\Users\btseng\Desktop\Jeopardy DALs pictures\Chapter_03\andar en patine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532437" cy="36877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590800"/>
            <a:ext cx="7620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hija de mi abuela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990600"/>
            <a:ext cx="7543800" cy="502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24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590800"/>
            <a:ext cx="7620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padre de mi madre.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590800"/>
            <a:ext cx="7620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hermana de mi padre.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590800"/>
            <a:ext cx="7620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hijos de mis tíos.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590800"/>
            <a:ext cx="7620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hijos de mis hijos.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3" descr="C:\Users\btseng\Desktop\Jeopardy DALs pictures\Chapter_03\ga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22" y="1295400"/>
            <a:ext cx="6525578" cy="43469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2"/>
          <p:cNvSpPr>
            <a:spLocks noChangeArrowheads="1" noChangeShapeType="1" noTextEdit="1"/>
          </p:cNvSpPr>
          <p:nvPr/>
        </p:nvSpPr>
        <p:spPr bwMode="auto">
          <a:xfrm>
            <a:off x="1447800" y="2590800"/>
            <a:ext cx="6400800" cy="1104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Posesivos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8" name="Picture 4" descr="C:\Users\btseng\Desktop\Jeopardy DALs pictures\Chapter_03\perro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28724"/>
            <a:ext cx="6324600" cy="44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1" name="Picture 3" descr="C:\Users\btseng\Desktop\Jeopardy DALs pictures\Chapter_03\tu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248400" cy="41558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4" descr="C:\Users\btseng\Desktop\Jeopardy DALs pictures\Chapter_03\tortu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219200"/>
            <a:ext cx="6324600" cy="42131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>
                        <a:gamma/>
                        <a:shade val="52549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Daily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>
                        <a:gamma/>
                        <a:shade val="52549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Double!!</a:t>
            </a:r>
          </a:p>
        </p:txBody>
      </p:sp>
      <p:pic>
        <p:nvPicPr>
          <p:cNvPr id="119811" name="CHIM209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C:\Users\btseng\Desktop\Jeopardy DALs pictures\Chapter_03\pe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371600"/>
            <a:ext cx="6007919" cy="4114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2" name="Picture 2" descr="C:\Users\btseng\Desktop\Jeopardy DALs pictures\Chapter_03\89356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1"/>
          <a:stretch/>
        </p:blipFill>
        <p:spPr bwMode="auto">
          <a:xfrm>
            <a:off x="1143000" y="1371600"/>
            <a:ext cx="6934200" cy="37263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524000" y="2514600"/>
            <a:ext cx="59436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34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6" name="Picture 2" descr="C:\Users\btseng\Desktop\Jeopardy DALs pictures\Chapter_03\CD276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67500" cy="443421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C:\Users\btseng\Desktop\Jeopardy DALs pictures\Chapter_03\paradaAutob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380859" cy="4267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4" name="Picture 2" descr="C:\Users\btseng\Desktop\Jeopardy DALs pictures\Chapter_03\garden 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30047"/>
            <a:ext cx="3962400" cy="52802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C:\Users\btseng\Desktop\Jeopardy DALs pictures\Chapter_03\libr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33500"/>
            <a:ext cx="6177024" cy="4114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2"/>
          <p:cNvSpPr>
            <a:spLocks noChangeArrowheads="1" noChangeShapeType="1" noTextEdit="1"/>
          </p:cNvSpPr>
          <p:nvPr/>
        </p:nvSpPr>
        <p:spPr bwMode="auto">
          <a:xfrm>
            <a:off x="1981200" y="2590800"/>
            <a:ext cx="51816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Deportes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>
                        <a:gamma/>
                        <a:shade val="66275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>
                        <a:gamma/>
                        <a:shade val="66275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2362199" y="2819400"/>
            <a:ext cx="4419601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Tiempo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0902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1295400" y="2819400"/>
            <a:ext cx="6705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924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1381125" y="2286000"/>
            <a:ext cx="6429375" cy="1981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Actividades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diarias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2948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WordArt 2"/>
          <p:cNvSpPr>
            <a:spLocks noChangeArrowheads="1" noChangeShapeType="1" noTextEdit="1"/>
          </p:cNvSpPr>
          <p:nvPr/>
        </p:nvSpPr>
        <p:spPr bwMode="auto">
          <a:xfrm>
            <a:off x="1143000" y="2447925"/>
            <a:ext cx="69342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ctividades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favoritas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3972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1476374" y="2743200"/>
            <a:ext cx="6095999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familia</a:t>
            </a:r>
          </a:p>
        </p:txBody>
      </p:sp>
      <p:sp>
        <p:nvSpPr>
          <p:cNvPr id="84996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2"/>
          <p:cNvSpPr>
            <a:spLocks noChangeArrowheads="1" noChangeShapeType="1" noTextEdit="1"/>
          </p:cNvSpPr>
          <p:nvPr/>
        </p:nvSpPr>
        <p:spPr bwMode="auto">
          <a:xfrm>
            <a:off x="2019300" y="2260600"/>
            <a:ext cx="5448300" cy="2057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Argentina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Uruguay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6020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2"/>
          <p:cNvSpPr>
            <a:spLocks noChangeArrowheads="1" noChangeShapeType="1" noTextEdit="1"/>
          </p:cNvSpPr>
          <p:nvPr/>
        </p:nvSpPr>
        <p:spPr bwMode="auto">
          <a:xfrm>
            <a:off x="342900" y="457200"/>
            <a:ext cx="9144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Tiempo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/>
        </p:nvSpPr>
        <p:spPr bwMode="auto">
          <a:xfrm>
            <a:off x="1695450" y="457200"/>
            <a:ext cx="1222375" cy="247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1219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Actividades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diarias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/>
        </p:nvSpPr>
        <p:spPr bwMode="auto">
          <a:xfrm>
            <a:off x="4724400" y="342900"/>
            <a:ext cx="12192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actividades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favoritas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/>
        </p:nvSpPr>
        <p:spPr bwMode="auto">
          <a:xfrm>
            <a:off x="6248400" y="472394"/>
            <a:ext cx="1270000" cy="2172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Más familia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7047" name="WordArt 7"/>
          <p:cNvSpPr>
            <a:spLocks noChangeArrowheads="1" noChangeShapeType="1" noTextEdit="1"/>
          </p:cNvSpPr>
          <p:nvPr/>
        </p:nvSpPr>
        <p:spPr bwMode="auto">
          <a:xfrm>
            <a:off x="7791450" y="381000"/>
            <a:ext cx="11430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Argentina</a:t>
            </a: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Uruguay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708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8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8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8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08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8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8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8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8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1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09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9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9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9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1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09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9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9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9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9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2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10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10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10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10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2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10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10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10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10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3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11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tseng\Desktop\Jeopardy DALs pictures\Chapter_03\ca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3136"/>
            <a:ext cx="5105400" cy="50947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172200" y="936170"/>
            <a:ext cx="1905000" cy="16546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iempo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806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52210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 smtClean="0">
                <a:solidFill>
                  <a:srgbClr val="C00000"/>
                </a:solidFill>
              </a:rPr>
              <a:t>117° F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tseng\Desktop\Jeopardy DALs pictures\Chapter_03\hace fr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06574"/>
            <a:ext cx="6096000" cy="40608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43100" y="914400"/>
            <a:ext cx="52578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é tiempo hace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52210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65</a:t>
            </a:r>
            <a:r>
              <a:rPr lang="es-PA" sz="3600" b="1" dirty="0" smtClean="0"/>
              <a:t>° F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2209800" y="2743200"/>
            <a:ext cx="4615543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Familia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>
                        <a:gamma/>
                        <a:shade val="52549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>
                        <a:gamma/>
                        <a:shade val="52549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211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810000" y="990600"/>
            <a:ext cx="44958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é tiempo hace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9458" name="Picture 2" descr="C:\Users\btseng\Desktop\Jeopardy DALs pictures\Chapter_03\hace vient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90725"/>
            <a:ext cx="4581525" cy="41543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btseng\Desktop\Jeopardy DALs pictures\Chapter_03_b\hace vien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77811"/>
            <a:ext cx="3302237" cy="18557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28800" y="914400"/>
            <a:ext cx="54864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é tiempo hace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0482" name="Picture 2" descr="C:\Users\btseng\Desktop\Jeopardy DALs pictures\Chapter_03\llue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809749"/>
            <a:ext cx="5943599" cy="39593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43100" y="914400"/>
            <a:ext cx="52578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é tiempo hace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1506" name="Picture 2" descr="C:\Users\btseng\Desktop\Jeopardy DALs pictures\Chapter_03\esta nubl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77" y="1905000"/>
            <a:ext cx="5471623" cy="36449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0" name="Picture 2" descr="C:\Users\btseng\Desktop\Jeopardy DALs pictures\Chapter_03_b\ag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45355"/>
            <a:ext cx="3810000" cy="50720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4" name="Picture 2" descr="C:\Users\btseng\Desktop\Jeopardy DALs pictures\Chapter_03_b\arb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21" y="1314450"/>
            <a:ext cx="6396803" cy="4267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78" name="Picture 2" descr="C:\Users\btseng\Desktop\Jeopardy DALs pictures\Chapter_03_b\flo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09675"/>
            <a:ext cx="6311151" cy="419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02" name="Picture 2" descr="C:\Users\btseng\Desktop\Jeopardy DALs pictures\Chapter_03_b\tablasnowbo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51" y="990600"/>
            <a:ext cx="7103249" cy="4724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btseng\Desktop\Jeopardy DALs pictures\Chapter_03_b\tablasnowboar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129088"/>
            <a:ext cx="2105025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3733800" y="4724400"/>
            <a:ext cx="12192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 flipV="1">
            <a:off x="4754175" y="3810000"/>
            <a:ext cx="198825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6" name="Picture 2" descr="C:\Users\btseng\Desktop\Jeopardy DALs pictures\Chapter_03_b\periodic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4062"/>
          <a:stretch/>
        </p:blipFill>
        <p:spPr bwMode="auto">
          <a:xfrm>
            <a:off x="1524000" y="1126120"/>
            <a:ext cx="6062574" cy="43578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828800" y="4191000"/>
            <a:ext cx="2057400" cy="1752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0650" y="990600"/>
            <a:ext cx="6362701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830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50" name="Picture 2" descr="C:\Users\btseng\Desktop\Jeopardy DALs pictures\Chapter_03_b\limpiar ca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88" y="1905000"/>
            <a:ext cx="5471623" cy="36449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1905000" y="2590800"/>
            <a:ext cx="5548086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Mascotas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30563" y="1143000"/>
            <a:ext cx="6362701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8674" name="Picture 2" descr="C:\Users\btseng\Desktop\Jeopardy DALs pictures\Chapter_03_b\descansar si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77" y="1981200"/>
            <a:ext cx="5471623" cy="36449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45078" y="990600"/>
            <a:ext cx="6362701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9698" name="Picture 2" descr="C:\Users\btseng\Desktop\Jeopardy DALs pictures\Chapter_03_b\hacer ejercici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 bwMode="auto">
          <a:xfrm>
            <a:off x="2309948" y="1838325"/>
            <a:ext cx="4632960" cy="4114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209801" y="990600"/>
            <a:ext cx="5029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0722" name="Picture 2" descr="C:\Users\btseng\Desktop\Jeopardy DALs pictures\Chapter_03_b\lavar pla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5029200" cy="36566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47799" y="1072243"/>
            <a:ext cx="6362701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1746" name="Picture 2" descr="C:\Users\btseng\Desktop\Jeopardy DALs pictures\Chapter_03_b\manej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87" y="1962150"/>
            <a:ext cx="5471623" cy="36449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0650" y="1143000"/>
            <a:ext cx="6362701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2770" name="Picture 2" descr="C:\Users\btseng\Desktop\Jeopardy DALs pictures\Chapter_03_b\irdecomp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76" y="2133600"/>
            <a:ext cx="5129647" cy="34170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0650" y="1143000"/>
            <a:ext cx="6362701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3795" name="Picture 3" descr="C:\Users\btseng\Desktop\Jeopardy DALs pictures\Chapter_03_b\bailar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3"/>
          <a:stretch/>
        </p:blipFill>
        <p:spPr bwMode="auto">
          <a:xfrm>
            <a:off x="4210050" y="2200275"/>
            <a:ext cx="3886200" cy="30008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btseng\Desktop\Jeopardy DALs pictures\Chapter_03_b\bailar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r="5000"/>
          <a:stretch/>
        </p:blipFill>
        <p:spPr bwMode="auto">
          <a:xfrm>
            <a:off x="990600" y="2200275"/>
            <a:ext cx="2698299" cy="34671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0650" y="1143000"/>
            <a:ext cx="6362701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4818" name="Picture 2" descr="C:\Users\btseng\Desktop\Jeopardy DALs pictures\Chapter_03_b\can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75" y="2066925"/>
            <a:ext cx="5185650" cy="3454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0650" y="1143000"/>
            <a:ext cx="6362701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5842" name="Picture 2" descr="C:\Users\btseng\Desktop\Jeopardy DALs pictures\Chapter_03_b\tocarguitar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419600" cy="35264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0650" y="914400"/>
            <a:ext cx="6362701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les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6866" name="Picture 2" descr="C:\Users\btseng\Desktop\Jeopardy DALs pictures\Chapter_03_b\tomars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76425"/>
            <a:ext cx="4343400" cy="4343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599" y="2209800"/>
            <a:ext cx="5410201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hijos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mis padres.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2"/>
          <p:cNvSpPr>
            <a:spLocks noChangeArrowheads="1" noChangeShapeType="1" noTextEdit="1"/>
          </p:cNvSpPr>
          <p:nvPr/>
        </p:nvSpPr>
        <p:spPr bwMode="auto">
          <a:xfrm>
            <a:off x="2133600" y="2438400"/>
            <a:ext cx="48006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599" y="2209800"/>
            <a:ext cx="5410201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hijo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is abuelos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599" y="2209800"/>
            <a:ext cx="5410201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hija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 hermano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599" y="2209800"/>
            <a:ext cx="5410201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padre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is primos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599" y="2209800"/>
            <a:ext cx="5410201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Mi hermana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idéntica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3771" y="1066800"/>
            <a:ext cx="75438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playa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uruguaya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366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890" name="Picture 2" descr="C:\Users\btseng\Desktop\Jeopardy DALs pictures\Chapter_03_b\m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46" y="2286000"/>
            <a:ext cx="5185650" cy="3454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1008743"/>
            <a:ext cx="77724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bebida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muy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popular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46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14" name="Picture 2" descr="C:\Users\btseng\Desktop\Jeopardy DALs pictures\Chapter_03_b\m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300039" cy="3530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90800" y="2819400"/>
            <a:ext cx="3962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18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315200" cy="571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comida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típica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57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38" name="Picture 2" descr="C:\Users\btseng\Desktop\Jeopardy DALs pictures\Chapter_03_b\parrill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638800" cy="37562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908097" y="1219200"/>
            <a:ext cx="3407228" cy="2057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Música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baile típico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67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 descr="C:\Users\btseng\Desktop\Jeopardy DALs pictures\Chapter_03_b\bai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952499"/>
            <a:ext cx="3505199" cy="525779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9429" y="838200"/>
            <a:ext cx="7772400" cy="7438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 donde está el glaciar Perito Moreno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7765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6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62" name="Picture 2" descr="C:\Users\btseng\Desktop\Jeopardy DALs pictures\Chapter_03_b\patagon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95" y="1752600"/>
            <a:ext cx="5719467" cy="381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6858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Hora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14500" y="457200"/>
            <a:ext cx="1209675" cy="266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Posesivos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314700" y="429986"/>
            <a:ext cx="990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Deportes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838699" y="457201"/>
            <a:ext cx="990601" cy="2585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Familia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267450" y="449037"/>
            <a:ext cx="1133475" cy="266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Mascotas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7934325" y="457200"/>
            <a:ext cx="9144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Lugares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61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63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65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66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67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69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74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79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80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81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82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83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85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86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87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88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89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90" name="AutoShape 74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1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438400" y="4724400"/>
            <a:ext cx="39624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lugar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7782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660400" y="1600200"/>
            <a:ext cx="7848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Nombre del desierto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chileno, el más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árido del planeta.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212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jadominguez.com/wp-content/uploads/2013/10/131031-Valle-de-la-luna-Desierto-de-Ataca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/>
          <a:stretch/>
        </p:blipFill>
        <p:spPr bwMode="auto">
          <a:xfrm>
            <a:off x="304800" y="457200"/>
            <a:ext cx="839343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4" name="WordArt 2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5334001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Atacama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7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73200" y="1066800"/>
            <a:ext cx="60198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hora es?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78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2" name="Picture 4" descr="C:\Users\btseng\AppData\Local\Microsoft\Windows\Temporary Internet Files\Content.IE5\DJQAGKW4\clock-2464755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49780"/>
            <a:ext cx="4008120" cy="40081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B7CEC0-2A86-4FC0-87D6-855D8C91E9ED}"/>
</file>

<file path=customXml/itemProps2.xml><?xml version="1.0" encoding="utf-8"?>
<ds:datastoreItem xmlns:ds="http://schemas.openxmlformats.org/officeDocument/2006/customXml" ds:itemID="{653791EB-7A47-4C85-8C48-5A1E37A1A12D}"/>
</file>

<file path=customXml/itemProps3.xml><?xml version="1.0" encoding="utf-8"?>
<ds:datastoreItem xmlns:ds="http://schemas.openxmlformats.org/officeDocument/2006/customXml" ds:itemID="{8F2C2C12-B511-466C-BDA3-0D69384FD299}"/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446</Words>
  <Application>Microsoft Office PowerPoint</Application>
  <PresentationFormat>On-screen Show (4:3)</PresentationFormat>
  <Paragraphs>162</Paragraphs>
  <Slides>82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C y 1</dc:title>
  <dc:creator>Beatrice Tseng</dc:creator>
  <dc:description>Email:  btseng@ivc.edu</dc:description>
  <cp:lastModifiedBy>btseng</cp:lastModifiedBy>
  <cp:revision>153</cp:revision>
  <dcterms:created xsi:type="dcterms:W3CDTF">1999-10-07T17:16:48Z</dcterms:created>
  <dcterms:modified xsi:type="dcterms:W3CDTF">2018-05-25T02:07:01Z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