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tiff" ContentType="image/tiff"/>
  <Override PartName="/ppt/presentation.xml" ContentType="application/vnd.openxmlformats-officedocument.presentationml.presentation.main+xml"/>
  <Override PartName="/ppt/slides/slide6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77.xml" ContentType="application/vnd.openxmlformats-officedocument.presentationml.slide+xml"/>
  <Override PartName="/ppt/slides/slide76.xml" ContentType="application/vnd.openxmlformats-officedocument.presentationml.slide+xml"/>
  <Override PartName="/ppt/slides/slide75.xml" ContentType="application/vnd.openxmlformats-officedocument.presentationml.slide+xml"/>
  <Override PartName="/ppt/slides/slide74.xml" ContentType="application/vnd.openxmlformats-officedocument.presentationml.slide+xml"/>
  <Override PartName="/ppt/slides/slide73.xml" ContentType="application/vnd.openxmlformats-officedocument.presentationml.slide+xml"/>
  <Override PartName="/ppt/slides/slide72.xml" ContentType="application/vnd.openxmlformats-officedocument.presentationml.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82.xml" ContentType="application/vnd.openxmlformats-officedocument.presentationml.slide+xml"/>
  <Override PartName="/ppt/slides/slide81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67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17.xml" ContentType="application/vnd.openxmlformats-officedocument.presentationml.slide+xml"/>
  <Override PartName="/ppt/slides/slide33.xml" ContentType="application/vnd.openxmlformats-officedocument.presentationml.slide+xml"/>
  <Override PartName="/ppt/slides/slide27.xml" ContentType="application/vnd.openxmlformats-officedocument.presentationml.slide+xml"/>
  <Override PartName="/ppt/slides/slide32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4"/>
  </p:notesMasterIdLst>
  <p:sldIdLst>
    <p:sldId id="256" r:id="rId2"/>
    <p:sldId id="258" r:id="rId3"/>
    <p:sldId id="324" r:id="rId4"/>
    <p:sldId id="325" r:id="rId5"/>
    <p:sldId id="327" r:id="rId6"/>
    <p:sldId id="328" r:id="rId7"/>
    <p:sldId id="326" r:id="rId8"/>
    <p:sldId id="263" r:id="rId9"/>
    <p:sldId id="291" r:id="rId10"/>
    <p:sldId id="295" r:id="rId11"/>
    <p:sldId id="297" r:id="rId12"/>
    <p:sldId id="298" r:id="rId13"/>
    <p:sldId id="299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2" r:id="rId25"/>
    <p:sldId id="314" r:id="rId26"/>
    <p:sldId id="313" r:id="rId27"/>
    <p:sldId id="316" r:id="rId28"/>
    <p:sldId id="317" r:id="rId29"/>
    <p:sldId id="318" r:id="rId30"/>
    <p:sldId id="319" r:id="rId31"/>
    <p:sldId id="321" r:id="rId32"/>
    <p:sldId id="322" r:id="rId33"/>
    <p:sldId id="370" r:id="rId34"/>
    <p:sldId id="323" r:id="rId35"/>
    <p:sldId id="320" r:id="rId36"/>
    <p:sldId id="315" r:id="rId37"/>
    <p:sldId id="311" r:id="rId38"/>
    <p:sldId id="300" r:id="rId39"/>
    <p:sldId id="296" r:id="rId40"/>
    <p:sldId id="369" r:id="rId41"/>
    <p:sldId id="332" r:id="rId42"/>
    <p:sldId id="333" r:id="rId43"/>
    <p:sldId id="334" r:id="rId44"/>
    <p:sldId id="335" r:id="rId45"/>
    <p:sldId id="336" r:id="rId46"/>
    <p:sldId id="337" r:id="rId47"/>
    <p:sldId id="338" r:id="rId48"/>
    <p:sldId id="339" r:id="rId49"/>
    <p:sldId id="340" r:id="rId50"/>
    <p:sldId id="371" r:id="rId51"/>
    <p:sldId id="341" r:id="rId52"/>
    <p:sldId id="342" r:id="rId53"/>
    <p:sldId id="343" r:id="rId54"/>
    <p:sldId id="344" r:id="rId55"/>
    <p:sldId id="345" r:id="rId56"/>
    <p:sldId id="346" r:id="rId57"/>
    <p:sldId id="347" r:id="rId58"/>
    <p:sldId id="348" r:id="rId59"/>
    <p:sldId id="349" r:id="rId60"/>
    <p:sldId id="350" r:id="rId61"/>
    <p:sldId id="351" r:id="rId62"/>
    <p:sldId id="352" r:id="rId63"/>
    <p:sldId id="353" r:id="rId64"/>
    <p:sldId id="354" r:id="rId65"/>
    <p:sldId id="355" r:id="rId66"/>
    <p:sldId id="356" r:id="rId67"/>
    <p:sldId id="357" r:id="rId68"/>
    <p:sldId id="358" r:id="rId69"/>
    <p:sldId id="359" r:id="rId70"/>
    <p:sldId id="360" r:id="rId71"/>
    <p:sldId id="361" r:id="rId72"/>
    <p:sldId id="362" r:id="rId73"/>
    <p:sldId id="363" r:id="rId74"/>
    <p:sldId id="364" r:id="rId75"/>
    <p:sldId id="365" r:id="rId76"/>
    <p:sldId id="372" r:id="rId77"/>
    <p:sldId id="366" r:id="rId78"/>
    <p:sldId id="367" r:id="rId79"/>
    <p:sldId id="368" r:id="rId80"/>
    <p:sldId id="329" r:id="rId81"/>
    <p:sldId id="373" r:id="rId82"/>
    <p:sldId id="331" r:id="rId8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8" autoAdjust="0"/>
    <p:restoredTop sz="94728" autoAdjust="0"/>
  </p:normalViewPr>
  <p:slideViewPr>
    <p:cSldViewPr>
      <p:cViewPr>
        <p:scale>
          <a:sx n="100" d="100"/>
          <a:sy n="100" d="100"/>
        </p:scale>
        <p:origin x="-1896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0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customXml" Target="../customXml/item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customXml" Target="../customXml/item2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9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A87BB-523A-47DD-935F-55E7ADD6138F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47D67-FC97-4735-AA20-F1F374A72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28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5E5146-49C6-4851-9354-771D69C62992}" type="slidenum">
              <a:rPr lang="en-US" altLang="en-US"/>
              <a:pPr/>
              <a:t>81</a:t>
            </a:fld>
            <a:endParaRPr lang="en-US" alt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B7403-3D81-42B5-9138-4800F63D11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5554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427FD-5503-4FC4-98EA-4234AAC0AE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8514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89D52-651E-4E5E-A3AE-51952D5512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728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A90D5-E9DA-49F7-8AFF-B44663EFE1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244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4BD39-8DED-4A5F-A59A-89507B05B0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902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6FB5F-2218-4DE5-B5C0-6635E96689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068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C2816-D381-475E-ABB5-16AAB179C2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092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D4F1B-24BB-4E06-BB9D-4FE5A40EFD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6728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15BD3-AD98-420B-8734-41E3871926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929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3AEC8-E698-4DCD-BC2A-549846E67E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555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AEAE4-72A4-4DFD-8583-CBDF2D87E2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686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E4FAE80-62E5-4337-A943-38F337B5D15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WAV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" Target="slide47.xml"/><Relationship Id="rId5" Type="http://schemas.microsoft.com/office/2007/relationships/media" Target="../media/media3.WAV"/><Relationship Id="rId10" Type="http://schemas.openxmlformats.org/officeDocument/2006/relationships/slide" Target="slide8.xml"/><Relationship Id="rId4" Type="http://schemas.openxmlformats.org/officeDocument/2006/relationships/audio" Target="../media/media2.WAV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slide" Target="slide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slide" Target="slide8.xml"/><Relationship Id="rId5" Type="http://schemas.openxmlformats.org/officeDocument/2006/relationships/image" Target="../media/image3.png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3.png"/><Relationship Id="rId4" Type="http://schemas.openxmlformats.org/officeDocument/2006/relationships/slide" Target="slide4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13" Type="http://schemas.openxmlformats.org/officeDocument/2006/relationships/slide" Target="slide58.xml"/><Relationship Id="rId18" Type="http://schemas.openxmlformats.org/officeDocument/2006/relationships/slide" Target="slide63.xml"/><Relationship Id="rId26" Type="http://schemas.openxmlformats.org/officeDocument/2006/relationships/slide" Target="slide71.xml"/><Relationship Id="rId3" Type="http://schemas.openxmlformats.org/officeDocument/2006/relationships/image" Target="../media/image4.png"/><Relationship Id="rId21" Type="http://schemas.openxmlformats.org/officeDocument/2006/relationships/slide" Target="slide66.xml"/><Relationship Id="rId34" Type="http://schemas.openxmlformats.org/officeDocument/2006/relationships/slide" Target="slide80.xml"/><Relationship Id="rId7" Type="http://schemas.openxmlformats.org/officeDocument/2006/relationships/slide" Target="slide52.xml"/><Relationship Id="rId12" Type="http://schemas.openxmlformats.org/officeDocument/2006/relationships/slide" Target="slide57.xml"/><Relationship Id="rId17" Type="http://schemas.openxmlformats.org/officeDocument/2006/relationships/slide" Target="slide62.xml"/><Relationship Id="rId25" Type="http://schemas.openxmlformats.org/officeDocument/2006/relationships/slide" Target="slide70.xml"/><Relationship Id="rId33" Type="http://schemas.openxmlformats.org/officeDocument/2006/relationships/slide" Target="slide79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61.xml"/><Relationship Id="rId20" Type="http://schemas.openxmlformats.org/officeDocument/2006/relationships/slide" Target="slide65.xml"/><Relationship Id="rId29" Type="http://schemas.openxmlformats.org/officeDocument/2006/relationships/slide" Target="slide74.xml"/><Relationship Id="rId1" Type="http://schemas.openxmlformats.org/officeDocument/2006/relationships/themeOverride" Target="../theme/themeOverride2.xml"/><Relationship Id="rId6" Type="http://schemas.openxmlformats.org/officeDocument/2006/relationships/slide" Target="slide50.xml"/><Relationship Id="rId11" Type="http://schemas.openxmlformats.org/officeDocument/2006/relationships/slide" Target="slide56.xml"/><Relationship Id="rId24" Type="http://schemas.openxmlformats.org/officeDocument/2006/relationships/slide" Target="slide69.xml"/><Relationship Id="rId32" Type="http://schemas.openxmlformats.org/officeDocument/2006/relationships/slide" Target="slide78.xml"/><Relationship Id="rId5" Type="http://schemas.openxmlformats.org/officeDocument/2006/relationships/slide" Target="slide49.xml"/><Relationship Id="rId15" Type="http://schemas.openxmlformats.org/officeDocument/2006/relationships/slide" Target="slide60.xml"/><Relationship Id="rId23" Type="http://schemas.openxmlformats.org/officeDocument/2006/relationships/slide" Target="slide68.xml"/><Relationship Id="rId28" Type="http://schemas.openxmlformats.org/officeDocument/2006/relationships/slide" Target="slide73.xml"/><Relationship Id="rId10" Type="http://schemas.openxmlformats.org/officeDocument/2006/relationships/slide" Target="slide55.xml"/><Relationship Id="rId19" Type="http://schemas.openxmlformats.org/officeDocument/2006/relationships/slide" Target="slide64.xml"/><Relationship Id="rId31" Type="http://schemas.openxmlformats.org/officeDocument/2006/relationships/slide" Target="slide77.xml"/><Relationship Id="rId4" Type="http://schemas.openxmlformats.org/officeDocument/2006/relationships/slide" Target="slide48.xml"/><Relationship Id="rId9" Type="http://schemas.openxmlformats.org/officeDocument/2006/relationships/slide" Target="slide54.xml"/><Relationship Id="rId14" Type="http://schemas.openxmlformats.org/officeDocument/2006/relationships/slide" Target="slide59.xml"/><Relationship Id="rId22" Type="http://schemas.openxmlformats.org/officeDocument/2006/relationships/slide" Target="slide67.xml"/><Relationship Id="rId27" Type="http://schemas.openxmlformats.org/officeDocument/2006/relationships/slide" Target="slide72.xml"/><Relationship Id="rId30" Type="http://schemas.openxmlformats.org/officeDocument/2006/relationships/slide" Target="slide7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slide" Target="slide5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8.xml"/><Relationship Id="rId18" Type="http://schemas.openxmlformats.org/officeDocument/2006/relationships/slide" Target="slide23.xml"/><Relationship Id="rId26" Type="http://schemas.openxmlformats.org/officeDocument/2006/relationships/slide" Target="slide31.xml"/><Relationship Id="rId3" Type="http://schemas.openxmlformats.org/officeDocument/2006/relationships/image" Target="../media/image4.png"/><Relationship Id="rId21" Type="http://schemas.openxmlformats.org/officeDocument/2006/relationships/slide" Target="slide25.xml"/><Relationship Id="rId34" Type="http://schemas.openxmlformats.org/officeDocument/2006/relationships/slide" Target="slide40.xml"/><Relationship Id="rId7" Type="http://schemas.openxmlformats.org/officeDocument/2006/relationships/slide" Target="slide12.xml"/><Relationship Id="rId12" Type="http://schemas.openxmlformats.org/officeDocument/2006/relationships/slide" Target="slide17.xml"/><Relationship Id="rId17" Type="http://schemas.openxmlformats.org/officeDocument/2006/relationships/slide" Target="slide22.xml"/><Relationship Id="rId25" Type="http://schemas.openxmlformats.org/officeDocument/2006/relationships/slide" Target="slide30.xml"/><Relationship Id="rId33" Type="http://schemas.openxmlformats.org/officeDocument/2006/relationships/slide" Target="slide39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21.xml"/><Relationship Id="rId20" Type="http://schemas.openxmlformats.org/officeDocument/2006/relationships/slide" Target="slide26.xml"/><Relationship Id="rId29" Type="http://schemas.openxmlformats.org/officeDocument/2006/relationships/slide" Target="slide35.xml"/><Relationship Id="rId1" Type="http://schemas.openxmlformats.org/officeDocument/2006/relationships/themeOverride" Target="../theme/themeOverride1.xml"/><Relationship Id="rId6" Type="http://schemas.openxmlformats.org/officeDocument/2006/relationships/slide" Target="slide11.xml"/><Relationship Id="rId11" Type="http://schemas.openxmlformats.org/officeDocument/2006/relationships/slide" Target="slide16.xml"/><Relationship Id="rId24" Type="http://schemas.openxmlformats.org/officeDocument/2006/relationships/slide" Target="slide29.xml"/><Relationship Id="rId32" Type="http://schemas.openxmlformats.org/officeDocument/2006/relationships/slide" Target="slide38.xml"/><Relationship Id="rId5" Type="http://schemas.openxmlformats.org/officeDocument/2006/relationships/slide" Target="slide10.xml"/><Relationship Id="rId15" Type="http://schemas.openxmlformats.org/officeDocument/2006/relationships/slide" Target="slide20.xml"/><Relationship Id="rId23" Type="http://schemas.openxmlformats.org/officeDocument/2006/relationships/slide" Target="slide28.xml"/><Relationship Id="rId28" Type="http://schemas.openxmlformats.org/officeDocument/2006/relationships/slide" Target="slide33.xml"/><Relationship Id="rId10" Type="http://schemas.openxmlformats.org/officeDocument/2006/relationships/slide" Target="slide15.xml"/><Relationship Id="rId19" Type="http://schemas.openxmlformats.org/officeDocument/2006/relationships/slide" Target="slide24.xml"/><Relationship Id="rId31" Type="http://schemas.openxmlformats.org/officeDocument/2006/relationships/slide" Target="slide37.xml"/><Relationship Id="rId4" Type="http://schemas.openxmlformats.org/officeDocument/2006/relationships/slide" Target="slide9.xml"/><Relationship Id="rId9" Type="http://schemas.openxmlformats.org/officeDocument/2006/relationships/slide" Target="slide14.xml"/><Relationship Id="rId14" Type="http://schemas.openxmlformats.org/officeDocument/2006/relationships/slide" Target="slide19.xml"/><Relationship Id="rId22" Type="http://schemas.openxmlformats.org/officeDocument/2006/relationships/slide" Target="slide27.xml"/><Relationship Id="rId27" Type="http://schemas.openxmlformats.org/officeDocument/2006/relationships/slide" Target="slide32.xml"/><Relationship Id="rId30" Type="http://schemas.openxmlformats.org/officeDocument/2006/relationships/slide" Target="slide3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WELC1918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7056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RNDO1918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7056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FADE1918.WAV">
            <a:hlinkClick r:id="" action="ppaction://media"/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0" name="AutoShape 1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458200" y="6172200"/>
            <a:ext cx="533400" cy="457200"/>
          </a:xfrm>
          <a:prstGeom prst="actionButtonE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AutoShape 13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86600" y="609600"/>
            <a:ext cx="609600" cy="5334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AutoShape 14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86600" y="2057400"/>
            <a:ext cx="609600" cy="5334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9" fill="hold"/>
                                        <p:tgtEl>
                                          <p:spTgt spid="20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46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671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14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50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5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8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50" name="Picture 2" descr="C:\Users\btseng\Desktop\Jeopardy DALs pictures\Chapter_04\se duc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901" y="1143000"/>
            <a:ext cx="6558599" cy="444755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4" name="Picture 2" descr="C:\Users\btseng\Desktop\Jeopardy DALs pictures\Chapter_04\se pe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918" y="1095375"/>
            <a:ext cx="6634582" cy="44196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98" name="Picture 2" descr="C:\Users\btseng\Desktop\Jeopardy DALs pictures\Chapter_04\se pone medi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932021"/>
            <a:ext cx="3529546" cy="53163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3124200" y="5410200"/>
            <a:ext cx="2095500" cy="4000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2" name="Picture 2" descr="C:\Users\btseng\Desktop\Jeopardy DALs pictures\Chapter_04\se afeit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63058"/>
            <a:ext cx="6375693" cy="424714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200" y="1981200"/>
            <a:ext cx="74676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canadienses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hablan inglés y ___.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971800" y="5791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9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65200" y="2133600"/>
            <a:ext cx="70866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brasileños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hablan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_____.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2209800"/>
            <a:ext cx="75438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iraníes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hablan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_____.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200" y="2133600"/>
            <a:ext cx="73152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Berlín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hablan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_____.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42975" y="1981200"/>
            <a:ext cx="72390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Irak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hablan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_____.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46" name="Picture 2" descr="C:\Users\btseng\Desktop\Jeopardy DALs pictures\Chapter_04\refresco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" t="12137" r="2039" b="11594"/>
          <a:stretch/>
        </p:blipFill>
        <p:spPr bwMode="auto">
          <a:xfrm>
            <a:off x="1219200" y="1219200"/>
            <a:ext cx="6705600" cy="427736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WILL1918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67818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2543175" y="2286000"/>
            <a:ext cx="4114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Rutina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diaria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7" fill="hold"/>
                                        <p:tgtEl>
                                          <p:spTgt spid="40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867"/>
                            </p:stCondLst>
                            <p:childTnLst>
                              <p:par>
                                <p:cTn id="8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9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btseng\Desktop\Jeopardy DALs pictures\Chapter_04\hiel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2"/>
          <a:stretch/>
        </p:blipFill>
        <p:spPr bwMode="auto">
          <a:xfrm>
            <a:off x="4953000" y="1123950"/>
            <a:ext cx="3048000" cy="420687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7086600" y="1123950"/>
            <a:ext cx="1295400" cy="1768023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171" name="Picture 3" descr="C:\Users\btseng\Desktop\Jeopardy DALs pictures\Chapter_04\hielo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23950"/>
            <a:ext cx="3048000" cy="456882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94" name="Picture 2" descr="C:\Users\btseng\Desktop\Jeopardy DALs pictures\Chapter_04\mi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6248400" cy="457239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http://ts1.mm.bing.net/th?id=HN.607995029737243702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3390">
            <a:off x="535460" y="774379"/>
            <a:ext cx="3499538" cy="202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images.wolfgangsvault.com/ruben-blades-y-son-de-solar/1980s-ticket/memorabilia/FIL851123-T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30"/>
          <a:stretch/>
        </p:blipFill>
        <p:spPr bwMode="auto">
          <a:xfrm rot="546752">
            <a:off x="4801006" y="4198020"/>
            <a:ext cx="3810000" cy="137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images.wolfgangsvault.com/gloria-estefan-and-miami-sound-machine/1980s-ticket/memorabilia/SHO880820-T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03"/>
          <a:stretch/>
        </p:blipFill>
        <p:spPr bwMode="auto">
          <a:xfrm>
            <a:off x="503762" y="4606039"/>
            <a:ext cx="4428507" cy="162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img.mx.class.posot.com/es_mx/2014/12/19/BOLETOS-PARA-EL-CONCIERTO-DE-JUAN-GABRIEL-2014121904161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2" r="32795"/>
          <a:stretch/>
        </p:blipFill>
        <p:spPr bwMode="auto">
          <a:xfrm rot="396424">
            <a:off x="4031888" y="2034319"/>
            <a:ext cx="1907968" cy="417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pictures2.todocoleccion.net/tc/2009/10/11/1531720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0444">
            <a:off x="768312" y="2919865"/>
            <a:ext cx="3564459" cy="168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://www.renayork.com/wp-content/uploads/2010/01/entretenimiento270110a_2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0" r="11376"/>
          <a:stretch/>
        </p:blipFill>
        <p:spPr bwMode="auto">
          <a:xfrm rot="21082755">
            <a:off x="6331071" y="1885305"/>
            <a:ext cx="2191658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http://1.bp.blogspot.com/_Mlfj8XbD1BM/ShGzZy_SVpI/AAAAAAAAA4A/oKGLhUHcvgU/s400/BOLETAS+ARJONA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66"/>
          <a:stretch/>
        </p:blipFill>
        <p:spPr bwMode="auto">
          <a:xfrm rot="300256">
            <a:off x="4193121" y="759364"/>
            <a:ext cx="4442021" cy="158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7" name="AutoShape 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69950" y="2819400"/>
            <a:ext cx="7467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siglo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= ___ a</a:t>
            </a:r>
            <a:r>
              <a:rPr lang="es-PA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ños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18" name="Picture 2" descr="C:\Users\btseng\Desktop\Jeopardy DALs pictures\Chapter_04\jab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286" y="1543050"/>
            <a:ext cx="5507914" cy="36576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42" name="Picture 2" descr="C:\Users\btseng\Desktop\Jeopardy DALs pictures\Chapter_04\toalla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0"/>
          <a:stretch/>
        </p:blipFill>
        <p:spPr bwMode="auto">
          <a:xfrm>
            <a:off x="1752600" y="1200150"/>
            <a:ext cx="5695950" cy="441614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266" name="Picture 2" descr="C:\Users\btseng\Desktop\Jeopardy DALs pictures\Chapter_04\cepillo de dient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6371115" cy="4191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90" name="Picture 2" descr="C:\Users\btseng\Desktop\Jeopardy DALs pictures\Chapter_04\afeitadora electri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320624" cy="41148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btseng\Desktop\Jeopardy DALs pictures\Chapter_04\afeitadora electrica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"/>
            <a:ext cx="1452434" cy="371633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14" name="Picture 2" descr="C:\Users\btseng\Desktop\Jeopardy DALs pictures\Chapter_04\espej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9200"/>
            <a:ext cx="5265383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1066800" y="990600"/>
            <a:ext cx="1905000" cy="1295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66800" y="1752600"/>
            <a:ext cx="69342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Mi ___ es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Calle Alcántara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número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597.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2308225" y="2895600"/>
            <a:ext cx="4724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Idiomas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66800" y="2057400"/>
            <a:ext cx="69342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Mi ___ es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22 de marzo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2002.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371601" y="2019300"/>
            <a:ext cx="64389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Mi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___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stadounidense.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449614" y="1981200"/>
            <a:ext cx="6360886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Mi lugar de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___ </a:t>
            </a:r>
            <a:endParaRPr lang="es-E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 Los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Ángeles, 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CA, EEUU.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1905000"/>
            <a:ext cx="5257800" cy="297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>
                        <a:gamma/>
                        <a:shade val="52549"/>
                        <a:invGamma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¡¡Doble</a:t>
            </a:r>
          </a:p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>
                        <a:gamma/>
                        <a:shade val="52549"/>
                        <a:invGamma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del día!!</a:t>
            </a:r>
          </a:p>
        </p:txBody>
      </p:sp>
      <p:pic>
        <p:nvPicPr>
          <p:cNvPr id="119811" name="CHIM1949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2" name="AutoShape 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" fill="hold"/>
                                        <p:tgtEl>
                                          <p:spTgt spid="1198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811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362200" y="2200275"/>
            <a:ext cx="44196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Mi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___ </a:t>
            </a:r>
          </a:p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soltera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338" name="Picture 2" descr="C:\Users\btseng\Desktop\Jeopardy DALs pictures\Chapter_04\buce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177024" cy="41148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62" name="Picture 2" descr="C:\Users\btseng\Desktop\Jeopardy DALs pictures\Chapter_04\reparar car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38250"/>
            <a:ext cx="6177025" cy="41148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386" name="Picture 2" descr="C:\Users\btseng\Desktop\Jeopardy DALs pictures\Chapter_04\jugar cart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308" y="1219200"/>
            <a:ext cx="6520192" cy="43434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10" name="Picture 2" descr="C:\Users\btseng\Desktop\Jeopardy DALs pictures\Chapter_04\patinar hie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629400" cy="442305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34" name="Picture 2" descr="C:\Users\btseng\Desktop\Jeopardy DALs pictures\Chapter_04\dar fies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5928823" cy="394946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90600" y="762000"/>
            <a:ext cx="7239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___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una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fiesta de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cumplea</a:t>
            </a:r>
            <a:r>
              <a:rPr lang="es-PA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ños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957263" y="2743200"/>
            <a:ext cx="7239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Sustantivos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95400" y="1447800"/>
            <a:ext cx="6553200" cy="4038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>
                        <a:gamma/>
                        <a:shade val="66275"/>
                        <a:invGamma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¡¡Jeopardy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>
                        <a:gamma/>
                        <a:shade val="66275"/>
                        <a:invGamma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doble!!</a:t>
            </a:r>
          </a:p>
        </p:txBody>
      </p:sp>
      <p:pic>
        <p:nvPicPr>
          <p:cNvPr id="118787" name="TADA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008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8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943600"/>
            <a:ext cx="5334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9" fill="hold"/>
                                        <p:tgtEl>
                                          <p:spTgt spid="1187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8787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2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1752599" y="2209800"/>
            <a:ext cx="5915025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Más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rutina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diaria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2286000" y="2209800"/>
            <a:ext cx="48006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Números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ordinales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1143000" y="2819400"/>
            <a:ext cx="6858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Más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sustantivos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2457450" y="2743200"/>
            <a:ext cx="4114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Lugares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1371600" y="2667000"/>
            <a:ext cx="65532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Nacionalidades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2133600" y="2895600"/>
            <a:ext cx="4833256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Ecuador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80" name="Text Box 40"/>
          <p:cNvSpPr txBox="1">
            <a:spLocks noChangeArrowheads="1"/>
          </p:cNvSpPr>
          <p:nvPr/>
        </p:nvSpPr>
        <p:spPr bwMode="auto">
          <a:xfrm>
            <a:off x="161925" y="1295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4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87081" name="Text Box 41"/>
          <p:cNvSpPr txBox="1">
            <a:spLocks noChangeArrowheads="1"/>
          </p:cNvSpPr>
          <p:nvPr/>
        </p:nvSpPr>
        <p:spPr bwMode="auto">
          <a:xfrm>
            <a:off x="161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5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87082" name="Text Box 42"/>
          <p:cNvSpPr txBox="1">
            <a:spLocks noChangeArrowheads="1"/>
          </p:cNvSpPr>
          <p:nvPr/>
        </p:nvSpPr>
        <p:spPr bwMode="auto">
          <a:xfrm>
            <a:off x="161925" y="3581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6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87083" name="Text Box 43"/>
          <p:cNvSpPr txBox="1">
            <a:spLocks noChangeArrowheads="1"/>
          </p:cNvSpPr>
          <p:nvPr/>
        </p:nvSpPr>
        <p:spPr bwMode="auto">
          <a:xfrm>
            <a:off x="161925" y="4724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7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87084" name="Text Box 44"/>
          <p:cNvSpPr txBox="1">
            <a:spLocks noChangeArrowheads="1"/>
          </p:cNvSpPr>
          <p:nvPr/>
        </p:nvSpPr>
        <p:spPr bwMode="auto">
          <a:xfrm>
            <a:off x="76200" y="5794375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hlinkClick r:id="rId8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87085" name="Text Box 45"/>
          <p:cNvSpPr txBox="1">
            <a:spLocks noChangeArrowheads="1"/>
          </p:cNvSpPr>
          <p:nvPr/>
        </p:nvSpPr>
        <p:spPr bwMode="auto">
          <a:xfrm>
            <a:off x="1685925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9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87086" name="Text Box 46"/>
          <p:cNvSpPr txBox="1">
            <a:spLocks noChangeArrowheads="1"/>
          </p:cNvSpPr>
          <p:nvPr/>
        </p:nvSpPr>
        <p:spPr bwMode="auto">
          <a:xfrm>
            <a:off x="1695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0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87087" name="Text Box 47"/>
          <p:cNvSpPr txBox="1">
            <a:spLocks noChangeArrowheads="1"/>
          </p:cNvSpPr>
          <p:nvPr/>
        </p:nvSpPr>
        <p:spPr bwMode="auto">
          <a:xfrm>
            <a:off x="1685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1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87088" name="Text Box 48"/>
          <p:cNvSpPr txBox="1">
            <a:spLocks noChangeArrowheads="1"/>
          </p:cNvSpPr>
          <p:nvPr/>
        </p:nvSpPr>
        <p:spPr bwMode="auto">
          <a:xfrm>
            <a:off x="1685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2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87089" name="Text Box 49"/>
          <p:cNvSpPr txBox="1">
            <a:spLocks noChangeArrowheads="1"/>
          </p:cNvSpPr>
          <p:nvPr/>
        </p:nvSpPr>
        <p:spPr bwMode="auto">
          <a:xfrm>
            <a:off x="1600200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hlinkClick r:id="rId13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87090" name="Text Box 50"/>
          <p:cNvSpPr txBox="1">
            <a:spLocks noChangeArrowheads="1"/>
          </p:cNvSpPr>
          <p:nvPr/>
        </p:nvSpPr>
        <p:spPr bwMode="auto">
          <a:xfrm>
            <a:off x="3209925" y="1279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4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87091" name="Text Box 51"/>
          <p:cNvSpPr txBox="1">
            <a:spLocks noChangeArrowheads="1"/>
          </p:cNvSpPr>
          <p:nvPr/>
        </p:nvSpPr>
        <p:spPr bwMode="auto">
          <a:xfrm>
            <a:off x="3209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5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87092" name="Text Box 52"/>
          <p:cNvSpPr txBox="1">
            <a:spLocks noChangeArrowheads="1"/>
          </p:cNvSpPr>
          <p:nvPr/>
        </p:nvSpPr>
        <p:spPr bwMode="auto">
          <a:xfrm>
            <a:off x="3200400" y="3565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6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87093" name="Text Box 53"/>
          <p:cNvSpPr txBox="1">
            <a:spLocks noChangeArrowheads="1"/>
          </p:cNvSpPr>
          <p:nvPr/>
        </p:nvSpPr>
        <p:spPr bwMode="auto">
          <a:xfrm>
            <a:off x="3209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7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87094" name="Text Box 54"/>
          <p:cNvSpPr txBox="1">
            <a:spLocks noChangeArrowheads="1"/>
          </p:cNvSpPr>
          <p:nvPr/>
        </p:nvSpPr>
        <p:spPr bwMode="auto">
          <a:xfrm>
            <a:off x="3124200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hlinkClick r:id="rId18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87095" name="Text Box 55"/>
          <p:cNvSpPr txBox="1">
            <a:spLocks noChangeArrowheads="1"/>
          </p:cNvSpPr>
          <p:nvPr/>
        </p:nvSpPr>
        <p:spPr bwMode="auto">
          <a:xfrm>
            <a:off x="472440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9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87096" name="Text Box 56"/>
          <p:cNvSpPr txBox="1">
            <a:spLocks noChangeArrowheads="1"/>
          </p:cNvSpPr>
          <p:nvPr/>
        </p:nvSpPr>
        <p:spPr bwMode="auto">
          <a:xfrm>
            <a:off x="472440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0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87097" name="Text Box 57"/>
          <p:cNvSpPr txBox="1">
            <a:spLocks noChangeArrowheads="1"/>
          </p:cNvSpPr>
          <p:nvPr/>
        </p:nvSpPr>
        <p:spPr bwMode="auto">
          <a:xfrm>
            <a:off x="4733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1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87098" name="Text Box 58"/>
          <p:cNvSpPr txBox="1">
            <a:spLocks noChangeArrowheads="1"/>
          </p:cNvSpPr>
          <p:nvPr/>
        </p:nvSpPr>
        <p:spPr bwMode="auto">
          <a:xfrm>
            <a:off x="4733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2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87099" name="Text Box 59"/>
          <p:cNvSpPr txBox="1">
            <a:spLocks noChangeArrowheads="1"/>
          </p:cNvSpPr>
          <p:nvPr/>
        </p:nvSpPr>
        <p:spPr bwMode="auto">
          <a:xfrm>
            <a:off x="4648200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hlinkClick r:id="rId23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87100" name="Text Box 60"/>
          <p:cNvSpPr txBox="1">
            <a:spLocks noChangeArrowheads="1"/>
          </p:cNvSpPr>
          <p:nvPr/>
        </p:nvSpPr>
        <p:spPr bwMode="auto">
          <a:xfrm>
            <a:off x="6267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4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87101" name="Text Box 61"/>
          <p:cNvSpPr txBox="1">
            <a:spLocks noChangeArrowheads="1"/>
          </p:cNvSpPr>
          <p:nvPr/>
        </p:nvSpPr>
        <p:spPr bwMode="auto">
          <a:xfrm>
            <a:off x="6257925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5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87102" name="Text Box 62"/>
          <p:cNvSpPr txBox="1">
            <a:spLocks noChangeArrowheads="1"/>
          </p:cNvSpPr>
          <p:nvPr/>
        </p:nvSpPr>
        <p:spPr bwMode="auto">
          <a:xfrm>
            <a:off x="6267450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6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87103" name="Text Box 63"/>
          <p:cNvSpPr txBox="1">
            <a:spLocks noChangeArrowheads="1"/>
          </p:cNvSpPr>
          <p:nvPr/>
        </p:nvSpPr>
        <p:spPr bwMode="auto">
          <a:xfrm>
            <a:off x="6267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7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87104" name="Text Box 64"/>
          <p:cNvSpPr txBox="1">
            <a:spLocks noChangeArrowheads="1"/>
          </p:cNvSpPr>
          <p:nvPr/>
        </p:nvSpPr>
        <p:spPr bwMode="auto">
          <a:xfrm>
            <a:off x="6181725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hlinkClick r:id="rId28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87105" name="Text Box 65"/>
          <p:cNvSpPr txBox="1">
            <a:spLocks noChangeArrowheads="1"/>
          </p:cNvSpPr>
          <p:nvPr/>
        </p:nvSpPr>
        <p:spPr bwMode="auto">
          <a:xfrm>
            <a:off x="7791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9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87106" name="Text Box 66"/>
          <p:cNvSpPr txBox="1">
            <a:spLocks noChangeArrowheads="1"/>
          </p:cNvSpPr>
          <p:nvPr/>
        </p:nvSpPr>
        <p:spPr bwMode="auto">
          <a:xfrm>
            <a:off x="7791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30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87107" name="Text Box 67"/>
          <p:cNvSpPr txBox="1">
            <a:spLocks noChangeArrowheads="1"/>
          </p:cNvSpPr>
          <p:nvPr/>
        </p:nvSpPr>
        <p:spPr bwMode="auto">
          <a:xfrm>
            <a:off x="7781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31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87108" name="Text Box 68"/>
          <p:cNvSpPr txBox="1">
            <a:spLocks noChangeArrowheads="1"/>
          </p:cNvSpPr>
          <p:nvPr/>
        </p:nvSpPr>
        <p:spPr bwMode="auto">
          <a:xfrm>
            <a:off x="7791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32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87109" name="Text Box 69"/>
          <p:cNvSpPr txBox="1">
            <a:spLocks noChangeArrowheads="1"/>
          </p:cNvSpPr>
          <p:nvPr/>
        </p:nvSpPr>
        <p:spPr bwMode="auto">
          <a:xfrm>
            <a:off x="7705725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hlinkClick r:id="rId33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87110" name="AutoShape 70">
            <a:hlinkClick r:id="rId34" action="ppaction://hlinksldjump"/>
          </p:cNvPr>
          <p:cNvSpPr>
            <a:spLocks noChangeArrowheads="1"/>
          </p:cNvSpPr>
          <p:nvPr/>
        </p:nvSpPr>
        <p:spPr bwMode="auto">
          <a:xfrm>
            <a:off x="8763000" y="6477000"/>
            <a:ext cx="228600" cy="152400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11" name="AutoShape 7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8600" y="152400"/>
            <a:ext cx="228600" cy="1524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WordArt 2"/>
          <p:cNvSpPr>
            <a:spLocks noChangeArrowheads="1" noChangeShapeType="1" noTextEdit="1"/>
          </p:cNvSpPr>
          <p:nvPr/>
        </p:nvSpPr>
        <p:spPr bwMode="auto">
          <a:xfrm>
            <a:off x="269875" y="304800"/>
            <a:ext cx="1143000" cy="44926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Más</a:t>
            </a:r>
            <a:r>
              <a:rPr lang="en-US" sz="3600" b="1" kern="1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rutina</a:t>
            </a:r>
            <a:endParaRPr lang="en-US" sz="3600" b="1" kern="1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 smtClean="0">
                <a:solidFill>
                  <a:schemeClr val="bg1"/>
                </a:solidFill>
                <a:latin typeface="Times New Roman"/>
                <a:cs typeface="Times New Roman"/>
              </a:rPr>
              <a:t>diaria</a:t>
            </a:r>
            <a:endParaRPr lang="en-US" sz="3600" b="1" kern="1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3" name="WordArt 3"/>
          <p:cNvSpPr>
            <a:spLocks noChangeArrowheads="1" noChangeShapeType="1" noTextEdit="1"/>
          </p:cNvSpPr>
          <p:nvPr/>
        </p:nvSpPr>
        <p:spPr bwMode="auto">
          <a:xfrm>
            <a:off x="3228975" y="325439"/>
            <a:ext cx="1200150" cy="419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Más</a:t>
            </a:r>
            <a:endParaRPr lang="en-US" sz="3600" b="1" kern="1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sustantivos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5" name="WordArt 5"/>
          <p:cNvSpPr>
            <a:spLocks noChangeArrowheads="1" noChangeShapeType="1" noTextEdit="1"/>
          </p:cNvSpPr>
          <p:nvPr/>
        </p:nvSpPr>
        <p:spPr bwMode="auto">
          <a:xfrm>
            <a:off x="4824412" y="468313"/>
            <a:ext cx="1057275" cy="266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Lugares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6" name="WordArt 6"/>
          <p:cNvSpPr>
            <a:spLocks noChangeArrowheads="1" noChangeShapeType="1" noTextEdit="1"/>
          </p:cNvSpPr>
          <p:nvPr/>
        </p:nvSpPr>
        <p:spPr bwMode="auto">
          <a:xfrm>
            <a:off x="6181725" y="465140"/>
            <a:ext cx="1336675" cy="24764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acionalidades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7" name="WordArt 4"/>
          <p:cNvSpPr>
            <a:spLocks noChangeArrowheads="1" noChangeShapeType="1" noTextEdit="1"/>
          </p:cNvSpPr>
          <p:nvPr/>
        </p:nvSpPr>
        <p:spPr bwMode="auto">
          <a:xfrm>
            <a:off x="7877968" y="476250"/>
            <a:ext cx="1027113" cy="23653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Ecuador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8" name="WordArt 4"/>
          <p:cNvSpPr>
            <a:spLocks noChangeArrowheads="1" noChangeShapeType="1" noTextEdit="1"/>
          </p:cNvSpPr>
          <p:nvPr/>
        </p:nvSpPr>
        <p:spPr bwMode="auto">
          <a:xfrm>
            <a:off x="1804987" y="325438"/>
            <a:ext cx="981075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FFFF"/>
                </a:solidFill>
                <a:latin typeface="Times New Roman"/>
                <a:cs typeface="Times New Roman"/>
              </a:rPr>
              <a:t>Números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>
                <a:solidFill>
                  <a:srgbClr val="FFFFFF"/>
                </a:solidFill>
                <a:latin typeface="Times New Roman"/>
                <a:cs typeface="Times New Roman"/>
              </a:rPr>
              <a:t>ordinales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6" name="Picture 2" descr="C:\Users\btseng\Desktop\Jeopardy DALs pictures\Chapter_04\se ba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85875"/>
            <a:ext cx="3048000" cy="456247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tseng\Desktop\Jeopardy DALs pictures\Chapter_04\se bana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2" r="10086"/>
          <a:stretch/>
        </p:blipFill>
        <p:spPr bwMode="auto">
          <a:xfrm>
            <a:off x="4876800" y="1781175"/>
            <a:ext cx="3246936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50" name="Picture 2" descr="C:\Users\btseng\Desktop\Jeopardy DALs pictures\Chapter_04\se seca el pe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19200"/>
            <a:ext cx="4724400" cy="47244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2514598" y="2819400"/>
            <a:ext cx="4267201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Objetos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1905000"/>
            <a:ext cx="5257800" cy="297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>
                        <a:gamma/>
                        <a:shade val="52549"/>
                        <a:invGamma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¡¡Doble</a:t>
            </a:r>
          </a:p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>
                        <a:gamma/>
                        <a:shade val="52549"/>
                        <a:invGamma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del día!!</a:t>
            </a:r>
          </a:p>
        </p:txBody>
      </p:sp>
      <p:pic>
        <p:nvPicPr>
          <p:cNvPr id="120835" name="CHIM1964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7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" fill="hold"/>
                                        <p:tgtEl>
                                          <p:spTgt spid="1208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0835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4" name="Picture 2" descr="C:\Users\btseng\Desktop\Jeopardy DALs pictures\Chapter_04\se quita guante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/>
          <a:stretch/>
        </p:blipFill>
        <p:spPr bwMode="auto">
          <a:xfrm>
            <a:off x="4648200" y="2105025"/>
            <a:ext cx="3524250" cy="214471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tseng\Desktop\Jeopardy DALs pictures\Chapter_04\se quita rop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0"/>
          <a:stretch/>
        </p:blipFill>
        <p:spPr bwMode="auto">
          <a:xfrm>
            <a:off x="990600" y="1066800"/>
            <a:ext cx="3133725" cy="494744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V="1">
            <a:off x="3857625" y="2134393"/>
            <a:ext cx="0" cy="20859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Arrow Connector 4"/>
          <p:cNvCxnSpPr/>
          <p:nvPr/>
        </p:nvCxnSpPr>
        <p:spPr bwMode="auto">
          <a:xfrm flipH="1">
            <a:off x="5334000" y="1676400"/>
            <a:ext cx="18288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98" name="Picture 2" descr="C:\Users\btseng\Desktop\Jeopardy DALs pictures\Chapter_04\se despierta'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6" r="2296"/>
          <a:stretch/>
        </p:blipFill>
        <p:spPr bwMode="auto">
          <a:xfrm>
            <a:off x="2743200" y="1323974"/>
            <a:ext cx="3648075" cy="463867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2" name="Picture 2" descr="C:\Users\btseng\Desktop\Jeopardy DALs pictures\Chapter_04\se maquil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6172200" cy="410515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695700" y="2362200"/>
            <a:ext cx="17526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5°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695700" y="2362200"/>
            <a:ext cx="17526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8°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695700" y="2362200"/>
            <a:ext cx="17526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2°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371850" y="2362200"/>
            <a:ext cx="24003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10°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695700" y="2362200"/>
            <a:ext cx="17526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6°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46" name="Picture 2" descr="C:\Users\btseng\Desktop\Jeopardy DALs pictures\Chapter_04\duch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865703"/>
            <a:ext cx="4038600" cy="538269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447800" y="2057400"/>
            <a:ext cx="63246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Datos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personales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70" name="Picture 2" descr="C:\Users\btseng\Desktop\Jeopardy DALs pictures\Chapter_04\secado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1" r="1864"/>
          <a:stretch/>
        </p:blipFill>
        <p:spPr bwMode="auto">
          <a:xfrm>
            <a:off x="1924050" y="1219200"/>
            <a:ext cx="5514976" cy="419099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H="1" flipV="1">
            <a:off x="5105400" y="4724400"/>
            <a:ext cx="1219200" cy="1524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94" name="Picture 2" descr="C:\Users\btseng\Desktop\Jeopardy DALs pictures\Chapter_04\pasta dent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8" y="1524000"/>
            <a:ext cx="6020273" cy="40386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5562600" y="914400"/>
            <a:ext cx="1828800" cy="1600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066800" y="2667000"/>
            <a:ext cx="7086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PA" altLang="en-US" sz="4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TeQuieroMucho@gmail.com</a:t>
            </a:r>
            <a:endParaRPr lang="en-US" altLang="en-US" sz="4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19" name="Picture 3" descr="C:\Users\btseng\AppData\Local\Microsoft\Windows\Temporary Internet Files\Content.IE5\WGWFVPRG\magazines-614897_128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4"/>
          <a:stretch/>
        </p:blipFill>
        <p:spPr bwMode="auto">
          <a:xfrm>
            <a:off x="1219200" y="1219201"/>
            <a:ext cx="6732042" cy="405765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42" name="Picture 2" descr="C:\Users\btseng\Desktop\Jeopardy DALs pictures\Chapter_04\pla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785761" cy="452030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H="1">
            <a:off x="6858000" y="838200"/>
            <a:ext cx="1600200" cy="3048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tseng\Desktop\Jeopardy DALs pictures\Chapter_04\lake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55" y="1447800"/>
            <a:ext cx="8320146" cy="391974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588998" y="1085850"/>
            <a:ext cx="2726202" cy="37909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Arrow Connector 4"/>
          <p:cNvCxnSpPr/>
          <p:nvPr/>
        </p:nvCxnSpPr>
        <p:spPr bwMode="auto">
          <a:xfrm flipH="1">
            <a:off x="3581400" y="1066800"/>
            <a:ext cx="1017123" cy="34956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2583328" y="1085850"/>
            <a:ext cx="2005670" cy="30194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598523" y="1066800"/>
            <a:ext cx="2792877" cy="3429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90" name="Picture 2" descr="C:\Users\btseng\Desktop\Jeopardy DALs pictures\Chapter_04\r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399"/>
            <a:ext cx="8295174" cy="410708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H="1">
            <a:off x="7391400" y="914400"/>
            <a:ext cx="914400" cy="3505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14" name="Picture 2" descr="C:\Users\btseng\Desktop\Jeopardy DALs pictures\Chapter_04\cancha de ten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871" y="1371600"/>
            <a:ext cx="6776397" cy="3810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H="1">
            <a:off x="4548070" y="990600"/>
            <a:ext cx="3071930" cy="2895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338" name="Picture 2" descr="C:\Users\btseng\Desktop\Jeopardy DALs pictures\Chapter_04\centro 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066799"/>
            <a:ext cx="6707087" cy="446957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57912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El ___ de Los </a:t>
            </a:r>
            <a:r>
              <a:rPr lang="es-PA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Ángeles, CA, Estados Unidos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447800" y="1981200"/>
            <a:ext cx="60960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Un hombre de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Inglaterra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 _____.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2209800" y="2286000"/>
            <a:ext cx="45720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Acción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(verbos)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600200" y="1981200"/>
            <a:ext cx="60960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Un hombre de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Canadá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 _____.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600200" y="1981200"/>
            <a:ext cx="60198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Un hombre de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Brasil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 _____.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2057400"/>
            <a:ext cx="4981575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Un hombre de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Irán es _____.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19200" y="1981200"/>
            <a:ext cx="67056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Un hombre de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Estados Unidos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 _____.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133600" y="1600200"/>
            <a:ext cx="4876800" cy="3581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Quilotoa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</a:p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Pichincha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Cotopaxi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son _____.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95400" y="1981200"/>
            <a:ext cx="64008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</a:t>
            </a:r>
            <a:r>
              <a:rPr lang="es-E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Otovalo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hay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un ____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indígena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muy famoso. 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971800" y="2743200"/>
            <a:ext cx="312420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blank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2185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95400" y="2057400"/>
            <a:ext cx="65151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_____ hay </a:t>
            </a:r>
          </a:p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tortugas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gigantes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447800"/>
            <a:ext cx="7696200" cy="388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1828800"/>
            <a:ext cx="7848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___ es una comida típica de Ecuador para </a:t>
            </a:r>
          </a:p>
          <a:p>
            <a:pPr algn="ctr"/>
            <a:r>
              <a:rPr lang="es-ES" sz="6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desayuno</a:t>
            </a:r>
            <a:endParaRPr lang="en-US" sz="6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6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867400" y="5867400"/>
            <a:ext cx="6858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14400" y="1295400"/>
            <a:ext cx="7391399" cy="388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la ciudad ___ hay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una línea que marca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división entre el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hemisferio norte y sur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8" name="Text Box 42"/>
          <p:cNvSpPr txBox="1">
            <a:spLocks noChangeArrowheads="1"/>
          </p:cNvSpPr>
          <p:nvPr/>
        </p:nvSpPr>
        <p:spPr bwMode="auto">
          <a:xfrm>
            <a:off x="161925" y="1295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4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59" name="Text Box 43"/>
          <p:cNvSpPr txBox="1">
            <a:spLocks noChangeArrowheads="1"/>
          </p:cNvSpPr>
          <p:nvPr/>
        </p:nvSpPr>
        <p:spPr bwMode="auto">
          <a:xfrm>
            <a:off x="161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60" name="Text Box 44"/>
          <p:cNvSpPr txBox="1">
            <a:spLocks noChangeArrowheads="1"/>
          </p:cNvSpPr>
          <p:nvPr/>
        </p:nvSpPr>
        <p:spPr bwMode="auto">
          <a:xfrm>
            <a:off x="161925" y="3581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6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61" name="Text Box 45"/>
          <p:cNvSpPr txBox="1">
            <a:spLocks noChangeArrowheads="1"/>
          </p:cNvSpPr>
          <p:nvPr/>
        </p:nvSpPr>
        <p:spPr bwMode="auto">
          <a:xfrm>
            <a:off x="161925" y="4724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7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62" name="Text Box 46"/>
          <p:cNvSpPr txBox="1">
            <a:spLocks noChangeArrowheads="1"/>
          </p:cNvSpPr>
          <p:nvPr/>
        </p:nvSpPr>
        <p:spPr bwMode="auto">
          <a:xfrm>
            <a:off x="161925" y="5867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8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63" name="Text Box 47"/>
          <p:cNvSpPr txBox="1">
            <a:spLocks noChangeArrowheads="1"/>
          </p:cNvSpPr>
          <p:nvPr/>
        </p:nvSpPr>
        <p:spPr bwMode="auto">
          <a:xfrm>
            <a:off x="1685925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9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65" name="Text Box 49"/>
          <p:cNvSpPr txBox="1">
            <a:spLocks noChangeArrowheads="1"/>
          </p:cNvSpPr>
          <p:nvPr/>
        </p:nvSpPr>
        <p:spPr bwMode="auto">
          <a:xfrm>
            <a:off x="1695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66" name="Text Box 50"/>
          <p:cNvSpPr txBox="1">
            <a:spLocks noChangeArrowheads="1"/>
          </p:cNvSpPr>
          <p:nvPr/>
        </p:nvSpPr>
        <p:spPr bwMode="auto">
          <a:xfrm>
            <a:off x="1685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1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67" name="Text Box 51"/>
          <p:cNvSpPr txBox="1">
            <a:spLocks noChangeArrowheads="1"/>
          </p:cNvSpPr>
          <p:nvPr/>
        </p:nvSpPr>
        <p:spPr bwMode="auto">
          <a:xfrm>
            <a:off x="1685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2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68" name="Text Box 52"/>
          <p:cNvSpPr txBox="1">
            <a:spLocks noChangeArrowheads="1"/>
          </p:cNvSpPr>
          <p:nvPr/>
        </p:nvSpPr>
        <p:spPr bwMode="auto">
          <a:xfrm>
            <a:off x="1685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3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69" name="Text Box 53"/>
          <p:cNvSpPr txBox="1">
            <a:spLocks noChangeArrowheads="1"/>
          </p:cNvSpPr>
          <p:nvPr/>
        </p:nvSpPr>
        <p:spPr bwMode="auto">
          <a:xfrm>
            <a:off x="3209925" y="1279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4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70" name="Text Box 54"/>
          <p:cNvSpPr txBox="1">
            <a:spLocks noChangeArrowheads="1"/>
          </p:cNvSpPr>
          <p:nvPr/>
        </p:nvSpPr>
        <p:spPr bwMode="auto">
          <a:xfrm>
            <a:off x="3209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71" name="Text Box 55"/>
          <p:cNvSpPr txBox="1">
            <a:spLocks noChangeArrowheads="1"/>
          </p:cNvSpPr>
          <p:nvPr/>
        </p:nvSpPr>
        <p:spPr bwMode="auto">
          <a:xfrm>
            <a:off x="3200400" y="3565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6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72" name="Text Box 56"/>
          <p:cNvSpPr txBox="1">
            <a:spLocks noChangeArrowheads="1"/>
          </p:cNvSpPr>
          <p:nvPr/>
        </p:nvSpPr>
        <p:spPr bwMode="auto">
          <a:xfrm>
            <a:off x="3209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7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73" name="Text Box 57"/>
          <p:cNvSpPr txBox="1">
            <a:spLocks noChangeArrowheads="1"/>
          </p:cNvSpPr>
          <p:nvPr/>
        </p:nvSpPr>
        <p:spPr bwMode="auto">
          <a:xfrm>
            <a:off x="3209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8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74" name="Text Box 58"/>
          <p:cNvSpPr txBox="1">
            <a:spLocks noChangeArrowheads="1"/>
          </p:cNvSpPr>
          <p:nvPr/>
        </p:nvSpPr>
        <p:spPr bwMode="auto">
          <a:xfrm>
            <a:off x="472440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9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75" name="Text Box 59"/>
          <p:cNvSpPr txBox="1">
            <a:spLocks noChangeArrowheads="1"/>
          </p:cNvSpPr>
          <p:nvPr/>
        </p:nvSpPr>
        <p:spPr bwMode="auto">
          <a:xfrm>
            <a:off x="472440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76" name="Text Box 60"/>
          <p:cNvSpPr txBox="1">
            <a:spLocks noChangeArrowheads="1"/>
          </p:cNvSpPr>
          <p:nvPr/>
        </p:nvSpPr>
        <p:spPr bwMode="auto">
          <a:xfrm>
            <a:off x="4733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1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77" name="Text Box 61"/>
          <p:cNvSpPr txBox="1">
            <a:spLocks noChangeArrowheads="1"/>
          </p:cNvSpPr>
          <p:nvPr/>
        </p:nvSpPr>
        <p:spPr bwMode="auto">
          <a:xfrm>
            <a:off x="4733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2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78" name="Text Box 62"/>
          <p:cNvSpPr txBox="1">
            <a:spLocks noChangeArrowheads="1"/>
          </p:cNvSpPr>
          <p:nvPr/>
        </p:nvSpPr>
        <p:spPr bwMode="auto">
          <a:xfrm>
            <a:off x="4733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3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79" name="Text Box 63"/>
          <p:cNvSpPr txBox="1">
            <a:spLocks noChangeArrowheads="1"/>
          </p:cNvSpPr>
          <p:nvPr/>
        </p:nvSpPr>
        <p:spPr bwMode="auto">
          <a:xfrm>
            <a:off x="6267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4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80" name="Text Box 64"/>
          <p:cNvSpPr txBox="1">
            <a:spLocks noChangeArrowheads="1"/>
          </p:cNvSpPr>
          <p:nvPr/>
        </p:nvSpPr>
        <p:spPr bwMode="auto">
          <a:xfrm>
            <a:off x="6257925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81" name="Text Box 65"/>
          <p:cNvSpPr txBox="1">
            <a:spLocks noChangeArrowheads="1"/>
          </p:cNvSpPr>
          <p:nvPr/>
        </p:nvSpPr>
        <p:spPr bwMode="auto">
          <a:xfrm>
            <a:off x="6267450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6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82" name="Text Box 66"/>
          <p:cNvSpPr txBox="1">
            <a:spLocks noChangeArrowheads="1"/>
          </p:cNvSpPr>
          <p:nvPr/>
        </p:nvSpPr>
        <p:spPr bwMode="auto">
          <a:xfrm>
            <a:off x="6267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7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83" name="Text Box 67"/>
          <p:cNvSpPr txBox="1">
            <a:spLocks noChangeArrowheads="1"/>
          </p:cNvSpPr>
          <p:nvPr/>
        </p:nvSpPr>
        <p:spPr bwMode="auto">
          <a:xfrm>
            <a:off x="6267450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8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85" name="Text Box 69"/>
          <p:cNvSpPr txBox="1">
            <a:spLocks noChangeArrowheads="1"/>
          </p:cNvSpPr>
          <p:nvPr/>
        </p:nvSpPr>
        <p:spPr bwMode="auto">
          <a:xfrm>
            <a:off x="7791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9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86" name="Text Box 70"/>
          <p:cNvSpPr txBox="1">
            <a:spLocks noChangeArrowheads="1"/>
          </p:cNvSpPr>
          <p:nvPr/>
        </p:nvSpPr>
        <p:spPr bwMode="auto">
          <a:xfrm>
            <a:off x="7791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3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87" name="Text Box 71"/>
          <p:cNvSpPr txBox="1">
            <a:spLocks noChangeArrowheads="1"/>
          </p:cNvSpPr>
          <p:nvPr/>
        </p:nvSpPr>
        <p:spPr bwMode="auto">
          <a:xfrm>
            <a:off x="7781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31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88" name="Text Box 72"/>
          <p:cNvSpPr txBox="1">
            <a:spLocks noChangeArrowheads="1"/>
          </p:cNvSpPr>
          <p:nvPr/>
        </p:nvSpPr>
        <p:spPr bwMode="auto">
          <a:xfrm>
            <a:off x="7791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32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89" name="Text Box 73"/>
          <p:cNvSpPr txBox="1">
            <a:spLocks noChangeArrowheads="1"/>
          </p:cNvSpPr>
          <p:nvPr/>
        </p:nvSpPr>
        <p:spPr bwMode="auto">
          <a:xfrm>
            <a:off x="7791450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33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90" name="AutoShape 74">
            <a:hlinkClick r:id="rId34" action="ppaction://hlinksldjump"/>
          </p:cNvPr>
          <p:cNvSpPr>
            <a:spLocks noChangeArrowheads="1"/>
          </p:cNvSpPr>
          <p:nvPr/>
        </p:nvSpPr>
        <p:spPr bwMode="auto">
          <a:xfrm>
            <a:off x="8839200" y="6553200"/>
            <a:ext cx="228600" cy="152400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1" name="AutoShape 7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8600" y="152400"/>
            <a:ext cx="228600" cy="1524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WordArt 2"/>
          <p:cNvSpPr>
            <a:spLocks noChangeArrowheads="1" noChangeShapeType="1" noTextEdit="1"/>
          </p:cNvSpPr>
          <p:nvPr/>
        </p:nvSpPr>
        <p:spPr bwMode="auto">
          <a:xfrm>
            <a:off x="379413" y="390525"/>
            <a:ext cx="914400" cy="406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Rutina</a:t>
            </a:r>
            <a:endParaRPr lang="en-US" sz="3600" b="1" kern="1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 smtClean="0">
                <a:solidFill>
                  <a:schemeClr val="bg1"/>
                </a:solidFill>
                <a:latin typeface="Times New Roman"/>
                <a:cs typeface="Times New Roman"/>
              </a:rPr>
              <a:t>diaria</a:t>
            </a:r>
            <a:endParaRPr lang="en-US" sz="3600" b="1" kern="1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3" name="WordArt 3"/>
          <p:cNvSpPr>
            <a:spLocks noChangeArrowheads="1" noChangeShapeType="1" noTextEdit="1"/>
          </p:cNvSpPr>
          <p:nvPr/>
        </p:nvSpPr>
        <p:spPr bwMode="auto">
          <a:xfrm>
            <a:off x="1752600" y="492124"/>
            <a:ext cx="1133475" cy="269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FFFF"/>
                </a:solidFill>
                <a:latin typeface="Times New Roman"/>
                <a:cs typeface="Times New Roman"/>
              </a:rPr>
              <a:t>Idiomas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4" name="WordArt 4"/>
          <p:cNvSpPr>
            <a:spLocks noChangeArrowheads="1" noChangeShapeType="1" noTextEdit="1"/>
          </p:cNvSpPr>
          <p:nvPr/>
        </p:nvSpPr>
        <p:spPr bwMode="auto">
          <a:xfrm>
            <a:off x="3217863" y="492125"/>
            <a:ext cx="1225550" cy="2778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Sustantivos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5" name="WordArt 5"/>
          <p:cNvSpPr>
            <a:spLocks noChangeArrowheads="1" noChangeShapeType="1" noTextEdit="1"/>
          </p:cNvSpPr>
          <p:nvPr/>
        </p:nvSpPr>
        <p:spPr bwMode="auto">
          <a:xfrm>
            <a:off x="4895849" y="492125"/>
            <a:ext cx="876301" cy="269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Objetos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6" name="WordArt 6"/>
          <p:cNvSpPr>
            <a:spLocks noChangeArrowheads="1" noChangeShapeType="1" noTextEdit="1"/>
          </p:cNvSpPr>
          <p:nvPr/>
        </p:nvSpPr>
        <p:spPr bwMode="auto">
          <a:xfrm>
            <a:off x="6334125" y="347663"/>
            <a:ext cx="10668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FFFF"/>
                </a:solidFill>
                <a:latin typeface="Times New Roman"/>
                <a:cs typeface="Times New Roman"/>
              </a:rPr>
              <a:t>Datos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>
                <a:solidFill>
                  <a:srgbClr val="FFFFFF"/>
                </a:solidFill>
                <a:latin typeface="Times New Roman"/>
                <a:cs typeface="Times New Roman"/>
              </a:rPr>
              <a:t>personales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7" name="WordArt 7"/>
          <p:cNvSpPr>
            <a:spLocks noChangeArrowheads="1" noChangeShapeType="1" noTextEdit="1"/>
          </p:cNvSpPr>
          <p:nvPr/>
        </p:nvSpPr>
        <p:spPr bwMode="auto">
          <a:xfrm>
            <a:off x="7924799" y="378618"/>
            <a:ext cx="914401" cy="4302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Acción</a:t>
            </a:r>
          </a:p>
          <a:p>
            <a:pPr algn="ctr"/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(verbos)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WordArt 2"/>
          <p:cNvSpPr>
            <a:spLocks noChangeArrowheads="1" noChangeShapeType="1" noTextEdit="1"/>
          </p:cNvSpPr>
          <p:nvPr/>
        </p:nvSpPr>
        <p:spPr bwMode="auto">
          <a:xfrm>
            <a:off x="2057400" y="1295400"/>
            <a:ext cx="4724400" cy="22717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Jeopardy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final</a:t>
            </a:r>
          </a:p>
        </p:txBody>
      </p:sp>
      <p:sp>
        <p:nvSpPr>
          <p:cNvPr id="7782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2285999" y="4724400"/>
            <a:ext cx="4267201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err="1" smtClean="0">
                <a:solidFill>
                  <a:srgbClr val="FFFFFF"/>
                </a:solidFill>
                <a:latin typeface="Comic Sans MS"/>
              </a:rPr>
              <a:t>idioma</a:t>
            </a:r>
            <a:endParaRPr lang="en-US" sz="3600" b="1" i="1" kern="10" dirty="0">
              <a:solidFill>
                <a:srgbClr val="FFFFFF"/>
              </a:solidFill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WordArt 2"/>
          <p:cNvSpPr>
            <a:spLocks noChangeArrowheads="1" noChangeShapeType="1" noTextEdit="1"/>
          </p:cNvSpPr>
          <p:nvPr/>
        </p:nvSpPr>
        <p:spPr bwMode="auto">
          <a:xfrm>
            <a:off x="1238703" y="2667000"/>
            <a:ext cx="6934200" cy="1066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Idioma de los incas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78854" name="jeop389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eopardy-full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008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5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7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320" fill="hold"/>
                                        <p:tgtEl>
                                          <p:spTgt spid="788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854"/>
                </p:tgtEl>
              </p:cMediaNode>
            </p:audio>
          </p:childTnLst>
        </p:cTn>
      </p:par>
    </p:tnLst>
    <p:bldLst>
      <p:bldP spid="78850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5867400"/>
            <a:ext cx="685800" cy="3810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2133600" y="2819400"/>
            <a:ext cx="52578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chemeClr val="bg1"/>
                </a:solidFill>
                <a:latin typeface="Times New Roman"/>
                <a:cs typeface="Times New Roman"/>
              </a:rPr>
              <a:t>Q</a:t>
            </a:r>
            <a:r>
              <a:rPr lang="en-US" sz="3600" b="1" kern="10" smtClean="0">
                <a:solidFill>
                  <a:schemeClr val="bg1"/>
                </a:solidFill>
                <a:latin typeface="Times New Roman"/>
                <a:cs typeface="Times New Roman"/>
              </a:rPr>
              <a:t>uechua</a:t>
            </a:r>
            <a:endParaRPr lang="en-US" sz="3600" b="1" kern="1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6" name="Picture 2" descr="C:\Users\btseng\Desktop\Jeopardy DALs pictures\Chapter_04\se lava los dientes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152525"/>
            <a:ext cx="6670983" cy="444384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FFFF00"/>
    </a:hlink>
    <a:folHlink>
      <a:srgbClr val="3366FF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FFFF00"/>
    </a:hlink>
    <a:folHlink>
      <a:srgbClr val="3333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52B9EC47B40948BE4B22AE568F916E" ma:contentTypeVersion="4" ma:contentTypeDescription="Create a new document." ma:contentTypeScope="" ma:versionID="79fadb6f3b0db61baadb1381794246a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2fdb557f3aa0ad7634983f3fd3dd79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8FC97F9-EF8A-45A2-BDDA-0F198BD48FDB}"/>
</file>

<file path=customXml/itemProps2.xml><?xml version="1.0" encoding="utf-8"?>
<ds:datastoreItem xmlns:ds="http://schemas.openxmlformats.org/officeDocument/2006/customXml" ds:itemID="{6F38308D-CD41-44B2-9836-485C4DEF48EC}"/>
</file>

<file path=customXml/itemProps3.xml><?xml version="1.0" encoding="utf-8"?>
<ds:datastoreItem xmlns:ds="http://schemas.openxmlformats.org/officeDocument/2006/customXml" ds:itemID="{3F3124B8-DCF9-4F91-B43C-0199932ECE7E}"/>
</file>

<file path=docProps/app.xml><?xml version="1.0" encoding="utf-8"?>
<Properties xmlns="http://schemas.openxmlformats.org/officeDocument/2006/extended-properties" xmlns:vt="http://schemas.openxmlformats.org/officeDocument/2006/docPropsVTypes">
  <TotalTime>1985</TotalTime>
  <Words>365</Words>
  <Application>Microsoft Office PowerPoint</Application>
  <PresentationFormat>On-screen Show (4:3)</PresentationFormat>
  <Paragraphs>169</Paragraphs>
  <Slides>82</Slides>
  <Notes>1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Jessamine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 2 y 3</dc:title>
  <dc:creator>Beatrice Tseng</dc:creator>
  <dc:description>Email:  btseng@ivc.edu</dc:description>
  <cp:lastModifiedBy>btseng</cp:lastModifiedBy>
  <cp:revision>101</cp:revision>
  <dcterms:created xsi:type="dcterms:W3CDTF">1999-10-07T17:16:48Z</dcterms:created>
  <dcterms:modified xsi:type="dcterms:W3CDTF">2018-05-26T05:50:52Z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0x0101001352B9EC47B40948BE4B22AE568F916E</vt:lpwstr>
  </property>
</Properties>
</file>