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82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8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7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4" r:id="rId26"/>
    <p:sldId id="313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3" r:id="rId35"/>
    <p:sldId id="373" r:id="rId36"/>
    <p:sldId id="374" r:id="rId37"/>
    <p:sldId id="375" r:id="rId38"/>
    <p:sldId id="376" r:id="rId39"/>
    <p:sldId id="377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68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2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7D85E-A897-4491-92BE-657F333AB23E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1D709-D411-43BF-893F-3C8EC45A7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1D709-D411-43BF-893F-3C8EC45A76F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5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8ACC-0F3A-4663-86A4-74D7BB464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83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F0B18-83D2-4EFB-A692-EF8D7C458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97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75CC9-6DB0-4F7D-A4F4-41125F5D9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46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85E77-17AF-4163-A854-0217540BB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32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8F605-8CD1-4C38-900C-3083BF950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72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D8F29-FC90-48F8-8A9D-B0CBFDF7A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52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C993-14F6-402A-917A-0FC90BE0C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63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49A86-8E4D-49A8-9F49-F10D79B95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85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D6B4-BE21-4D84-BBD4-65D020D68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39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1FB8-D8C0-4DD6-8CA2-02F22EC781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2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71E50-3F71-4B37-95E1-89D572893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93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9048DC9-0329-4A06-A74A-59A5B49FE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47.xml"/><Relationship Id="rId5" Type="http://schemas.microsoft.com/office/2007/relationships/media" Target="../media/media3.WAV"/><Relationship Id="rId10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63.xml"/><Relationship Id="rId26" Type="http://schemas.openxmlformats.org/officeDocument/2006/relationships/slide" Target="slide71.xml"/><Relationship Id="rId3" Type="http://schemas.openxmlformats.org/officeDocument/2006/relationships/image" Target="../media/image4.png"/><Relationship Id="rId21" Type="http://schemas.openxmlformats.org/officeDocument/2006/relationships/slide" Target="slide66.xml"/><Relationship Id="rId34" Type="http://schemas.openxmlformats.org/officeDocument/2006/relationships/slide" Target="slide80.xml"/><Relationship Id="rId7" Type="http://schemas.openxmlformats.org/officeDocument/2006/relationships/slide" Target="slide52.xml"/><Relationship Id="rId12" Type="http://schemas.openxmlformats.org/officeDocument/2006/relationships/slide" Target="slide57.xml"/><Relationship Id="rId17" Type="http://schemas.openxmlformats.org/officeDocument/2006/relationships/slide" Target="slide62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1.xml"/><Relationship Id="rId20" Type="http://schemas.openxmlformats.org/officeDocument/2006/relationships/slide" Target="slide65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50.xml"/><Relationship Id="rId11" Type="http://schemas.openxmlformats.org/officeDocument/2006/relationships/slide" Target="slide56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23" Type="http://schemas.openxmlformats.org/officeDocument/2006/relationships/slide" Target="slide68.xml"/><Relationship Id="rId28" Type="http://schemas.openxmlformats.org/officeDocument/2006/relationships/slide" Target="slide73.xml"/><Relationship Id="rId10" Type="http://schemas.openxmlformats.org/officeDocument/2006/relationships/slide" Target="slide55.xml"/><Relationship Id="rId19" Type="http://schemas.openxmlformats.org/officeDocument/2006/relationships/slide" Target="slide64.xml"/><Relationship Id="rId31" Type="http://schemas.openxmlformats.org/officeDocument/2006/relationships/slide" Target="slide77.xml"/><Relationship Id="rId4" Type="http://schemas.openxmlformats.org/officeDocument/2006/relationships/slide" Target="slide48.xml"/><Relationship Id="rId9" Type="http://schemas.openxmlformats.org/officeDocument/2006/relationships/slide" Target="slide54.xml"/><Relationship Id="rId14" Type="http://schemas.openxmlformats.org/officeDocument/2006/relationships/slide" Target="slide59.xml"/><Relationship Id="rId22" Type="http://schemas.openxmlformats.org/officeDocument/2006/relationships/slide" Target="slide67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image" Target="../media/image4.png"/><Relationship Id="rId21" Type="http://schemas.openxmlformats.org/officeDocument/2006/relationships/slide" Target="slide25.xml"/><Relationship Id="rId34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20" Type="http://schemas.openxmlformats.org/officeDocument/2006/relationships/slide" Target="slide26.xml"/><Relationship Id="rId29" Type="http://schemas.openxmlformats.org/officeDocument/2006/relationships/slide" Target="slide35.xml"/><Relationship Id="rId1" Type="http://schemas.openxmlformats.org/officeDocument/2006/relationships/themeOverride" Target="../theme/themeOverride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8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360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360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360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AutoShape 1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50" name="Picture 2" descr="C:\Users\btseng\Desktop\Jeopardy DALs pictures\Chapter_05\azu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314450"/>
            <a:ext cx="677453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4" name="Picture 2" descr="C:\Users\btseng\Desktop\Jeopardy DALs pictures\Chapter_05\pan tost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105400" cy="47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098" name="Picture 2" descr="C:\Users\btseng\Desktop\Jeopardy DALs pictures\Chapter_05\toc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91" y="1219200"/>
            <a:ext cx="699714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122" name="Picture 2" descr="C:\Users\btseng\Desktop\Jeopardy DALs pictures\Chapter_05\mantequi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90625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146" name="Picture 2" descr="C:\Users\btseng\Desktop\Jeopardy DALs pictures\Chapter_05\gallet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/>
          <a:stretch/>
        </p:blipFill>
        <p:spPr bwMode="auto">
          <a:xfrm>
            <a:off x="1752600" y="1228725"/>
            <a:ext cx="5715000" cy="43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971800" y="57912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8" name="Picture 2" descr="C:\Users\btseng\Desktop\Jeopardy DALs pictures\Chapter_05\que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1120"/>
            <a:ext cx="8382000" cy="39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" name="Picture 2" descr="C:\Users\btseng\Desktop\Jeopardy DALs pictures\Chapter_05\pesca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08" y="1285875"/>
            <a:ext cx="6520192" cy="4343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1600200" y="914400"/>
            <a:ext cx="16002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9218" name="Picture 2" descr="C:\Users\btseng\Desktop\Jeopardy DALs pictures\Chapter_05\car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7"/>
          <a:stretch/>
        </p:blipFill>
        <p:spPr bwMode="auto">
          <a:xfrm>
            <a:off x="1942839" y="857250"/>
            <a:ext cx="5334261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242" name="Picture 2" descr="C:\Users\btseng\Desktop\Jeopardy DALs pictures\Chapter_05\post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20787"/>
            <a:ext cx="3048000" cy="46275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tseng\Desktop\Jeopardy DALs pictures\Chapter_05\postr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20787"/>
            <a:ext cx="2810958" cy="19954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btseng\Desktop\Jeopardy DALs pictures\Chapter_05_b\helad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34568"/>
            <a:ext cx="3048000" cy="20304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1266" name="Picture 2" descr="C:\Users\btseng\Desktop\Jeopardy DALs pictures\Chapter_05\cervez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b="8183"/>
          <a:stretch/>
        </p:blipFill>
        <p:spPr bwMode="auto">
          <a:xfrm>
            <a:off x="2743200" y="1228725"/>
            <a:ext cx="3657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162175" y="2590800"/>
            <a:ext cx="5105400" cy="1266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Desayuno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WILL366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2290" name="Picture 2" descr="C:\Users\btseng\Desktop\Jeopardy DALs pictures\Chapter_05\jugodenaranj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 bwMode="auto">
          <a:xfrm>
            <a:off x="1914526" y="1066800"/>
            <a:ext cx="5381624" cy="45432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314" name="Picture 2" descr="C:\Users\btseng\Desktop\Jeopardy DALs pictures\Chapter_05\le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19200"/>
            <a:ext cx="6477000" cy="43146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4338" name="Picture 2" descr="C:\Users\btseng\Desktop\Jeopardy DALs pictures\Chapter_05\champa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19175"/>
            <a:ext cx="28977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362" name="Picture 2" descr="C:\Users\btseng\Desktop\Jeopardy DALs pictures\Chapter_05\v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27602"/>
            <a:ext cx="4038600" cy="53826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60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3425" y="8382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Cómo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muchacha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6386" name="Picture 2" descr="C:\Users\btseng\Desktop\Jeopardy DALs pictures\Chapter_05\esta conten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4072"/>
          <a:stretch/>
        </p:blipFill>
        <p:spPr bwMode="auto">
          <a:xfrm>
            <a:off x="838200" y="2266950"/>
            <a:ext cx="5410200" cy="36004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tseng\Desktop\Jeopardy DALs pictures\Chapter_05\esta content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2" y="1677327"/>
            <a:ext cx="2694688" cy="311713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2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3425" y="8382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Cómo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niño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7410" name="Picture 2" descr="C:\Users\btseng\Desktop\Jeopardy DALs pictures\Chapter_05\esta trist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00" y="1781175"/>
            <a:ext cx="5642850" cy="37589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3425" y="8382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Cómo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se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ñorita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8434" name="Picture 2" descr="C:\Users\btseng\Desktop\Jeopardy DALs pictures\Chapter_05\esta enoj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828800"/>
            <a:ext cx="6019800" cy="37686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tseng\Desktop\Jeopardy DALs pictures\Chapter_05\esta preocup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857500"/>
            <a:ext cx="5410200" cy="36039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7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3425" y="8382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Cómo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joven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loud Callout 2"/>
          <p:cNvSpPr/>
          <p:nvPr/>
        </p:nvSpPr>
        <p:spPr bwMode="auto">
          <a:xfrm>
            <a:off x="2667000" y="1447800"/>
            <a:ext cx="4306888" cy="1751013"/>
          </a:xfrm>
          <a:prstGeom prst="cloudCallou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2971800" y="1651000"/>
            <a:ext cx="449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dirty="0"/>
              <a:t>      </a:t>
            </a:r>
            <a:r>
              <a:rPr lang="es-PA" altLang="en-US" dirty="0" smtClean="0"/>
              <a:t> </a:t>
            </a:r>
            <a:r>
              <a:rPr lang="es-PA" altLang="en-US" b="1" dirty="0" smtClean="0"/>
              <a:t>Problemas </a:t>
            </a:r>
            <a:r>
              <a:rPr lang="es-PA" altLang="en-US" b="1" dirty="0"/>
              <a:t>de familia, </a:t>
            </a:r>
          </a:p>
          <a:p>
            <a:r>
              <a:rPr lang="es-PA" altLang="en-US" b="1" dirty="0"/>
              <a:t>    </a:t>
            </a:r>
            <a:r>
              <a:rPr lang="es-PA" altLang="en-US" b="1" dirty="0" smtClean="0"/>
              <a:t>de </a:t>
            </a:r>
            <a:r>
              <a:rPr lang="es-PA" altLang="en-US" b="1" dirty="0"/>
              <a:t>trabajo, de </a:t>
            </a:r>
            <a:r>
              <a:rPr lang="es-PA" altLang="en-US" b="1" dirty="0" smtClean="0"/>
              <a:t>$$$... </a:t>
            </a:r>
            <a:endParaRPr lang="es-PA" altLang="en-US" b="1" dirty="0"/>
          </a:p>
          <a:p>
            <a:r>
              <a:rPr lang="es-PA" altLang="en-US" b="1" dirty="0" smtClean="0"/>
              <a:t>          ¡¡ay, ay, ay!!</a:t>
            </a:r>
            <a:endParaRPr lang="es-PA" altLang="en-US" b="1" dirty="0"/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3425" y="8382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¿Cómo está la mamá?</a:t>
            </a:r>
          </a:p>
        </p:txBody>
      </p:sp>
      <p:pic>
        <p:nvPicPr>
          <p:cNvPr id="20482" name="Picture 2" descr="C:\Users\btseng\Desktop\Jeopardy DALs pictures\Chapter_05\esta ocup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94" y="1524000"/>
            <a:ext cx="6336262" cy="42208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506" name="Picture 2" descr="C:\Users\btseng\Desktop\Jeopardy DALs pictures\Chapter_05\av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447800"/>
            <a:ext cx="5986375" cy="3987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286000" y="2667000"/>
            <a:ext cx="4648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Comida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2530" name="Picture 2" descr="C:\Users\btseng\Desktop\Jeopardy DALs pictures\Chapter_05\bod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33475"/>
            <a:ext cx="6843223" cy="45585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54" name="Picture 2" descr="C:\Users\btseng\Desktop\Jeopardy DALs pictures\Chapter_05\fuegosasrtificial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6323"/>
            <a:ext cx="5924550" cy="45668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4578" name="Picture 2" descr="C:\Users\btseng\Desktop\Jeopardy DALs pictures\Chapter_05\igl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18" y="1219200"/>
            <a:ext cx="6488582" cy="42243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374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5602" name="Picture 2" descr="C:\Users\btseng\Desktop\Jeopardy DALs pictures\Chapter_05\vel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4339"/>
          <a:stretch/>
        </p:blipFill>
        <p:spPr bwMode="auto">
          <a:xfrm>
            <a:off x="1447800" y="1314450"/>
            <a:ext cx="6223164" cy="42005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4225" y="1447800"/>
            <a:ext cx="7620000" cy="411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14 de febrero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celebra el 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_____.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8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1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4225" y="1219200"/>
            <a:ext cx="76200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cuarto jueves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noviembre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celebra el 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_____.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33475" y="1600200"/>
            <a:ext cx="6970713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31 de octubre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celebra el 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3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36625" y="1676400"/>
            <a:ext cx="73660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2 de noviembre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celebra el 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85900" y="1743075"/>
            <a:ext cx="63246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6 de enero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celebra el 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438400" y="2666431"/>
            <a:ext cx="4648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Bebidas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381125" y="2133600"/>
            <a:ext cx="6324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752600" y="27432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comida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2133600" y="2286000"/>
            <a:ext cx="4724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feriados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300843" y="1772557"/>
            <a:ext cx="6477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físicos y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anímicos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2362200" y="2133600"/>
            <a:ext cx="44196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Acción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(verbos)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264693" y="1600200"/>
            <a:ext cx="66675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Salvador,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Honduras y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Nicaragua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61926" y="381000"/>
            <a:ext cx="127635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Más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1820182" y="381000"/>
            <a:ext cx="950686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comida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1295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días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feriados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4724400" y="228600"/>
            <a:ext cx="1219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ísicos y</a:t>
            </a: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anímicos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6400800" y="342900"/>
            <a:ext cx="9144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Acción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(verbo)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759700" y="228600"/>
            <a:ext cx="1219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El Salvador,</a:t>
            </a: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Honduras y</a:t>
            </a: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Nicaragua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6626" name="Picture 2" descr="C:\Users\btseng\Desktop\Jeopardy DALs pictures\Chapter_05_b\rega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43025"/>
            <a:ext cx="6172200" cy="40987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2" name="Picture 4" descr="C:\Users\btseng\Desktop\Jeopardy DALs pictures\Chapter_05_b\disfra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752600"/>
            <a:ext cx="5867400" cy="39085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84772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¿Qué </a:t>
            </a:r>
            <a:r>
              <a:rPr lang="es-PA" sz="3200" b="1" dirty="0" smtClean="0">
                <a:solidFill>
                  <a:schemeClr val="bg1"/>
                </a:solidFill>
              </a:rPr>
              <a:t>llevan estos niños</a:t>
            </a:r>
            <a:r>
              <a:rPr lang="es-PA" sz="3200" b="1" dirty="0" smtClean="0">
                <a:solidFill>
                  <a:schemeClr val="bg1"/>
                </a:solidFill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990600" y="2057400"/>
            <a:ext cx="7239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físicos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anímicos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377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674" name="Picture 2" descr="C:\Users\btseng\Desktop\Jeopardy DALs pictures\Chapter_05_b\desfi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2"/>
          <a:stretch/>
        </p:blipFill>
        <p:spPr bwMode="auto">
          <a:xfrm>
            <a:off x="914400" y="1371600"/>
            <a:ext cx="7391400" cy="41625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22" name="Picture 2" descr="C:\Users\btseng\Desktop\Jeopardy DALs pictures\Chapter_05_b\tarjet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3" b="10156"/>
          <a:stretch/>
        </p:blipFill>
        <p:spPr bwMode="auto">
          <a:xfrm>
            <a:off x="2209800" y="1171574"/>
            <a:ext cx="4819664" cy="46958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8" name="Picture 2" descr="C:\Users\btseng\Desktop\Jeopardy DALs pictures\Chapter_05_b\not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2999"/>
            <a:ext cx="6625891" cy="442071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3124200" y="762000"/>
            <a:ext cx="76200" cy="1524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1747" name="Picture 3" descr="C:\Users\btseng\Desktop\Jeopardy DALs pictures\Chapter_05_b\verdur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598"/>
            <a:ext cx="5638800" cy="46285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" name="Picture 3" descr="C:\Users\btseng\Desktop\Jeopardy DALs pictures\Chapter_05_b\helado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6370"/>
          <a:stretch/>
        </p:blipFill>
        <p:spPr bwMode="auto">
          <a:xfrm>
            <a:off x="762000" y="914400"/>
            <a:ext cx="2482363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tseng\Desktop\Jeopardy DALs pictures\Chapter_05\postr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35" y="1685925"/>
            <a:ext cx="4689963" cy="3124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2770" name="Picture 2" descr="C:\Users\btseng\Desktop\Jeopardy DALs pictures\Chapter_05_b\past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6348"/>
          <a:stretch/>
        </p:blipFill>
        <p:spPr bwMode="auto">
          <a:xfrm>
            <a:off x="5429249" y="2057400"/>
            <a:ext cx="2752726" cy="24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btseng\Desktop\Jeopardy DALs pictures\Chapter_05_b\paste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52550"/>
            <a:ext cx="391293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3795" name="Picture 3" descr="C:\Users\btseng\Desktop\Jeopardy DALs pictures\Chapter_05_b\pure de pap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14482" cy="45602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914400" y="1295400"/>
            <a:ext cx="2514600" cy="2438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4818" name="Picture 2" descr="C:\Users\btseng\Desktop\Jeopardy DALs pictures\Chapter_05_b\empana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399"/>
            <a:ext cx="5943600" cy="39747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219200"/>
            <a:ext cx="7620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Muchas personas le dan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bienvenida a este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rimer d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ía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enero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 bailes y fiestas.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600200" y="2784475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219200"/>
            <a:ext cx="7620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día, hay muchos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uegos artificiales en la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oche para celebrar un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vento histórico en el país.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066800"/>
            <a:ext cx="76200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 la semana antes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Domingo de Pascua.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personas religiosas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sisten a varias ceremonias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las iglesias.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219200"/>
            <a:ext cx="7620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día, las familias 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ispanas se reúnen,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ay mucha comida y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medianoche, todos van</a:t>
            </a:r>
            <a:endParaRPr lang="es-PA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una misa especial.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7800" y="1219200"/>
            <a:ext cx="62484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Muchas personas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elebran el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ú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ltimo día del año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 los amigos.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5842" name="Picture 2" descr="C:\Users\btseng\Desktop\Jeopardy DALs pictures\Chapter_05_b\tiene fri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914400"/>
            <a:ext cx="3048000" cy="45720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btseng\Desktop\Jeopardy DALs pictures\Chapter_05_b\tiene fri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/>
          <a:stretch/>
        </p:blipFill>
        <p:spPr bwMode="auto">
          <a:xfrm>
            <a:off x="914400" y="2331081"/>
            <a:ext cx="4038600" cy="3726819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7" name="Picture 17" descr="http://macacordero.files.wordpress.com/2007/07/inviern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50000" b="11242"/>
          <a:stretch/>
        </p:blipFill>
        <p:spPr bwMode="auto">
          <a:xfrm>
            <a:off x="428625" y="533400"/>
            <a:ext cx="1388836" cy="22150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btseng\Desktop\Jeopardy DALs pictures\Chapter_05_b\tiene miedo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9"/>
          <a:stretch/>
        </p:blipFill>
        <p:spPr bwMode="auto">
          <a:xfrm>
            <a:off x="342899" y="3200400"/>
            <a:ext cx="5844723" cy="32766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6867" name="Picture 3" descr="C:\Users\btseng\Desktop\Jeopardy DALs pictures\Chapter_05_b\tiene mied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0982"/>
            <a:ext cx="4886326" cy="32550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7891" name="Picture 3" descr="C:\Users\btseng\Desktop\Jeopardy DALs pictures\Chapter_05_b\tiene sueñ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47750"/>
            <a:ext cx="3048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btseng\Desktop\Jeopardy DALs pictures\Chapter_05_b\tiene sueñ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076325"/>
            <a:ext cx="3048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8914" name="Picture 2" descr="C:\Users\btseng\Desktop\Jeopardy DALs pictures\Chapter_05_b\tengo hamb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039175"/>
            <a:ext cx="3352800" cy="50187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990600" y="859482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 smtClean="0">
                <a:solidFill>
                  <a:schemeClr val="bg1"/>
                </a:solidFill>
              </a:rPr>
              <a:t>¡Oh, no! </a:t>
            </a:r>
            <a:r>
              <a:rPr lang="es-PA" sz="2800" b="1" dirty="0" smtClean="0">
                <a:solidFill>
                  <a:schemeClr val="bg1"/>
                </a:solidFill>
              </a:rPr>
              <a:t>  ¡</a:t>
            </a:r>
            <a:r>
              <a:rPr lang="es-PA" sz="2800" b="1" dirty="0" smtClean="0">
                <a:solidFill>
                  <a:schemeClr val="bg1"/>
                </a:solidFill>
              </a:rPr>
              <a:t>Voy a </a:t>
            </a:r>
            <a:r>
              <a:rPr lang="es-PA" sz="2800" b="1" dirty="0" smtClean="0">
                <a:solidFill>
                  <a:schemeClr val="bg1"/>
                </a:solidFill>
              </a:rPr>
              <a:t>llegar tarde </a:t>
            </a:r>
            <a:r>
              <a:rPr lang="es-PA" sz="2800" b="1" dirty="0" smtClean="0">
                <a:solidFill>
                  <a:schemeClr val="bg1"/>
                </a:solidFill>
              </a:rPr>
              <a:t>al trabajo!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C:\Users\btseng\Desktop\Jeopardy DALs pictures\Chapter_05_b\tengo pri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943600" cy="3903582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0962" name="Picture 2" descr="C:\Users\btseng\Desktop\Jeopardy DALs pictures\Chapter_05_b\grit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7757" r="8552"/>
          <a:stretch/>
        </p:blipFill>
        <p:spPr bwMode="auto">
          <a:xfrm>
            <a:off x="1371600" y="1219199"/>
            <a:ext cx="6315075" cy="4448175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btseng\Desktop\Jeopardy DALs pictures\Chapter_05_b\grita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485775"/>
            <a:ext cx="1876425" cy="18764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981200" y="2209800"/>
            <a:ext cx="5181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feriados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986" name="Picture 2" descr="C:\Users\btseng\Desktop\Jeopardy DALs pictures\Chapter_05_b\llor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62025"/>
            <a:ext cx="5105400" cy="5105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3010" name="Picture 2" descr="C:\Users\btseng\Desktop\Jeopardy DALs pictures\Chapter_05_b\sonre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52525"/>
            <a:ext cx="4876800" cy="4876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4034" name="Picture 2" descr="C:\Users\btseng\Desktop\Jeopardy DALs pictures\Chapter_05_b\se come uñ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95374"/>
            <a:ext cx="6667500" cy="44345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tseng\Desktop\Jeopardy DALs pictures\Chapter_05_b\soñar despier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 bwMode="auto">
          <a:xfrm>
            <a:off x="1981200" y="2606580"/>
            <a:ext cx="5185650" cy="30986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Cloud Callout 1"/>
          <p:cNvSpPr/>
          <p:nvPr/>
        </p:nvSpPr>
        <p:spPr bwMode="auto">
          <a:xfrm>
            <a:off x="3233381" y="825690"/>
            <a:ext cx="3500793" cy="1676400"/>
          </a:xfrm>
          <a:prstGeom prst="cloudCallo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07325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/>
              <a:t>Mi novio Alejandro,</a:t>
            </a:r>
          </a:p>
          <a:p>
            <a:r>
              <a:rPr lang="es-PA" b="1" dirty="0" smtClean="0"/>
              <a:t>las vacaciones de </a:t>
            </a:r>
          </a:p>
          <a:p>
            <a:r>
              <a:rPr lang="es-PA" b="1" dirty="0" smtClean="0"/>
              <a:t>verano, </a:t>
            </a:r>
            <a:r>
              <a:rPr lang="es-PA" b="1" dirty="0" err="1" smtClean="0"/>
              <a:t>ahhhhh</a:t>
            </a:r>
            <a:r>
              <a:rPr lang="es-PA" b="1" dirty="0" smtClean="0"/>
              <a:t>…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799" y="1600200"/>
            <a:ext cx="5638801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____ es el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lato nacional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salvadoreño.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1676400"/>
            <a:ext cx="74676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Izalco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El Salvador y</a:t>
            </a:r>
          </a:p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Momotombo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Nicaragua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78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19400" y="2781300"/>
            <a:ext cx="3657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87104" y="1371600"/>
            <a:ext cx="73914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Algunos países hispanos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elebran la Nochevieja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omiendo 12 _____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medianoche.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1676400"/>
            <a:ext cx="67056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87104" y="1371600"/>
            <a:ext cx="73914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Copán, </a:t>
            </a:r>
            <a:r>
              <a:rPr lang="es-ES" sz="3600" b="1" u="sng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_(país)_ ,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stán las ruinas mayas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grandes del mundo.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68580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Carnaval de la Ceiba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celebra en ___. (país)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" y="493713"/>
            <a:ext cx="1133475" cy="309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Desayuno</a:t>
            </a:r>
            <a:endParaRPr lang="es-PA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838325" y="493713"/>
            <a:ext cx="9144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Comida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384550" y="506413"/>
            <a:ext cx="882650" cy="255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Bebidas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7848600" y="339725"/>
            <a:ext cx="1066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Días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feriados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4800600" y="301625"/>
            <a:ext cx="10668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físicos</a:t>
            </a:r>
            <a:r>
              <a:rPr lang="en-U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 y</a:t>
            </a: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anímicos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6257924" y="434975"/>
            <a:ext cx="1209675" cy="268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1524000" y="4724400"/>
            <a:ext cx="60198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celebraciones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1321558" y="1981200"/>
            <a:ext cx="65151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¿Qué se celebra el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1° de noviembre?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38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.geolocation.ws/img/006/764/406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" r="901"/>
          <a:stretch/>
        </p:blipFill>
        <p:spPr bwMode="auto">
          <a:xfrm>
            <a:off x="333375" y="381000"/>
            <a:ext cx="8382000" cy="609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457200" y="533400"/>
            <a:ext cx="5181601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Día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Todos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los Santos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26" name="Picture 2" descr="C:\Users\btseng\Desktop\Jeopardy DALs pictures\Chapter_05\huevo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391400" cy="49237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tseng\Desktop\Jeopardy DALs pictures\Chapter_05\huevo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 b="6964"/>
          <a:stretch/>
        </p:blipFill>
        <p:spPr bwMode="auto">
          <a:xfrm>
            <a:off x="409574" y="3810000"/>
            <a:ext cx="2743200" cy="26098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743D8C5-D9E7-445D-B68B-4FFABFE7BF5E}"/>
</file>

<file path=customXml/itemProps2.xml><?xml version="1.0" encoding="utf-8"?>
<ds:datastoreItem xmlns:ds="http://schemas.openxmlformats.org/officeDocument/2006/customXml" ds:itemID="{E8AC4B63-720E-4D4E-90B1-0E7999C995A4}"/>
</file>

<file path=customXml/itemProps3.xml><?xml version="1.0" encoding="utf-8"?>
<ds:datastoreItem xmlns:ds="http://schemas.openxmlformats.org/officeDocument/2006/customXml" ds:itemID="{45B995C7-61CA-4A02-86BE-7996B13735AB}"/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502</Words>
  <Application>Microsoft Office PowerPoint</Application>
  <PresentationFormat>On-screen Show (4:3)</PresentationFormat>
  <Paragraphs>185</Paragraphs>
  <Slides>82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2 y 3</dc:title>
  <dc:creator>Beatrice Tseng</dc:creator>
  <dc:description>Email:  btseng@ivc.edu</dc:description>
  <cp:lastModifiedBy>btseng</cp:lastModifiedBy>
  <cp:revision>157</cp:revision>
  <dcterms:created xsi:type="dcterms:W3CDTF">1999-10-07T17:16:48Z</dcterms:created>
  <dcterms:modified xsi:type="dcterms:W3CDTF">2018-05-26T22:28:50Z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