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2.xml" ContentType="application/vnd.openxmlformats-officedocument.presentationml.slide+xml"/>
  <Override PartName="/ppt/slides/slide39.xml" ContentType="application/vnd.openxmlformats-officedocument.presentationml.slide+xml"/>
  <Override PartName="/ppt/slides/slide8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81.xml" ContentType="application/vnd.openxmlformats-officedocument.presentationml.slide+xml"/>
  <Override PartName="/ppt/slides/slide59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60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73.xml" ContentType="application/vnd.openxmlformats-officedocument.presentationml.slide+xml"/>
  <Override PartName="/ppt/slides/slide61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3.xml" ContentType="application/vnd.openxmlformats-officedocument.presentationml.slide+xml"/>
  <Override PartName="/ppt/slides/slide67.xml" ContentType="application/vnd.openxmlformats-officedocument.presentationml.slide+xml"/>
  <Override PartName="/ppt/slides/slide69.xml" ContentType="application/vnd.openxmlformats-officedocument.presentationml.slide+xml"/>
  <Override PartName="/ppt/slides/slide66.xml" ContentType="application/vnd.openxmlformats-officedocument.presentationml.slide+xml"/>
  <Override PartName="/ppt/slides/slide6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9" autoAdjust="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930775-D8FB-43F0-A223-43334C43D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CEE5CC-FAFD-46AA-8706-3DFA4DAF22C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A6F829-CE92-424E-A8AD-3E4155A89D9F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DA5485-E036-4B5A-99F3-5E47A8EDE625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6C5FA4-C5DE-4E62-8318-E397D6BEAC6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C7369B-625F-4A1B-A64A-7C5A42AF1F43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90B09B-259C-4307-BE21-ECA39989F61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8B5300-0726-4536-9618-0063D89EB55A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A658D7-2114-42C1-B639-771BF70957E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9A7960-89C0-4339-85D5-C6417172A31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BC787E-F74E-4E09-A2AE-6967BB6AF76A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617480-62C3-41CD-85DF-5C8CBB456BD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1D8AF1-BA77-4D69-9B8A-A7650B1F804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C4E31-820D-4BAE-9591-8AA4ABDD50C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5B497-30E0-4C58-902C-45AF5F2ECFE6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55A1EF-8C89-438C-AC58-AEDFBF2061DE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23AA86-CD0B-46A7-993C-95BE40478F6E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CC54FC-5115-4754-BC84-90A1910F592B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DDF7E9-E955-4D5C-BB48-8290E58DAAA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5168BF-BD2A-413F-9FBE-5BB759C16F2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B127D8-B404-4B33-9BC8-B0C1D111B544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EA585A-9048-4C4C-9D16-A2DD5783C142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675E2D-33AD-480B-ADD4-A64D9B8B5162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3EF10D-E4F2-4557-BD47-E08C65B6F409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E154F7-5272-4875-BE06-3BEBC899C709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1E7EA7-8272-4D6E-81C3-57E08B01E73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941F8-6006-40CD-9768-6150C3E5FD66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6A316A-34E8-40DF-A93B-03C9360A94FD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05727A-2AAD-4BB9-8D9F-6DE692091220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CB6CDB-8042-484F-9856-8E04E0A99FD4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B2C723-253B-402A-A3CF-9613D58D6A40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F567A6-DD18-4A21-AF67-D38B8913325C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07733A-EAB3-45A0-9439-6422DEB2B8E9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F1721B-4E6A-4F2A-AAA0-16D0B55701CF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B64D30-1C6E-4961-99DF-302AA90F9B8C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7BF965-5F9B-4481-8B6C-DAC2FD8FA274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A989B6-D309-45F7-88F0-BF3568B5CF69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0C29CB-7B96-4E78-87CF-98424982BA11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3F2373-86E1-45CE-8C30-6965ACE01404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129677-D68A-4BE3-B443-FB8114B4BFF9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7E160F-751A-4A19-BF7E-F478E9A02676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18E5AA-B91A-46D8-B485-4482DA3124E4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3A91D7-4ABA-4EEB-9915-2B833098E89E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42BB00-2F7A-4B2F-A04F-93552010B72D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5DD6A-4FE2-48FB-A6FD-85EAE5F33816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C3022E-3FE7-47AE-AA9A-042E094A562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4A83E1-52FC-4C7A-A6AF-0A45D1697439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CA709B-8163-446F-AC68-46912657215D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E86979-B6FF-49C0-ACB3-A5B48FB0E6DD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D8A48A-EFE5-4A19-8788-0257483E3C25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D9AD32-BA1B-4F03-9205-3E8259D634B8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E4860C-C05B-4EB5-942B-27E45619D843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63F870-1CFD-4E08-A088-36136EC17BE1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90A068-18FE-43FD-92EC-3FF7F6B6CB23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FD843C-3F95-487D-B749-89585940D4A6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4FDA21-EAE6-451F-9222-45E1829DD3B1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53851-6B1A-4CEA-9411-B0473AA42EE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208B2E-2668-4C13-9A1B-E198B70A4E16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C9D93D-7369-40B4-A5D3-CA188045E407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F58141-E48A-47FB-95EF-4AFC5A3679F3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A9F57C-A4B5-44F1-91F4-28AD702499BE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9248E8-268F-43A4-9F31-73D56E851F54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397CB-0A16-4D3F-95B7-6C2DEA3310A7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FB375E-9C2B-4D32-A644-BAA51A3933F4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647DE6-B0F6-4A3D-95B7-54428EFEC338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771970-C82C-48D0-A6E6-84AEF20494FF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FA285B-E25A-4A73-AD3D-DB9774F32D63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2DC4CC-17DA-41B0-BDDE-6D8BD5F13DF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A2663-69D0-4953-A05D-F75C023F9565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1ED4AA-49D1-4B8A-B8DE-262886B2DD1E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D34687-DB18-49B3-949C-3D44186E5F7B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FE0374-45E5-4C06-B99D-D4022DC1B0F4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909114-F20B-4483-A5FC-38DC9044ED3F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F684B8-9940-4E29-A325-D3E583D7AAA3}" type="slidenum">
              <a:rPr lang="en-US" altLang="en-US" sz="1200" smtClean="0"/>
              <a:pPr/>
              <a:t>75</a:t>
            </a:fld>
            <a:endParaRPr lang="en-US" alt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582E2C-3FAB-40CF-9C91-415F6BC08D32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99C5BD-57EE-4E8A-B9AC-87AAA29CD0FE}" type="slidenum">
              <a:rPr lang="en-US" altLang="en-US" sz="1200" smtClean="0"/>
              <a:pPr/>
              <a:t>77</a:t>
            </a:fld>
            <a:endParaRPr lang="en-US" alt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D80BF4-B533-4B74-B2A7-50A7E9B786E6}" type="slidenum">
              <a:rPr lang="en-US" altLang="en-US" sz="1200" smtClean="0"/>
              <a:pPr/>
              <a:t>78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F623E5-359E-42C9-A80D-BF848BD8C05A}" type="slidenum">
              <a:rPr lang="en-US" altLang="en-US" sz="1200" smtClean="0"/>
              <a:pPr/>
              <a:t>79</a:t>
            </a:fld>
            <a:endParaRPr lang="en-US" alt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E72D3C-9C82-49F5-A20E-5519C728C53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B8FA16-18C5-4130-8AA7-2EA1B15209C9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67170C-5853-424E-8452-56D60518D40C}" type="slidenum">
              <a:rPr lang="en-US" altLang="en-US" sz="1200" smtClean="0"/>
              <a:pPr/>
              <a:t>81</a:t>
            </a:fld>
            <a:endParaRPr lang="en-US" alt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4DB04F-C1B7-4E1F-B523-B70AF7BE9618}" type="slidenum">
              <a:rPr lang="en-US" altLang="en-US" sz="1200" smtClean="0"/>
              <a:pPr/>
              <a:t>82</a:t>
            </a:fld>
            <a:endParaRPr lang="en-US" alt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A3C087-04B6-47CD-9029-6DB11D2C0DE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6A6C-730E-4F2F-92D0-DA1E5142A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E9FC-65E0-4496-9BF5-9A43A19D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DC1A-2036-40E3-8F0C-7CE743AF6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2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2438-C722-471F-98E3-243FA1DED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5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DFFB-C643-41F3-A93F-04EC5E934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8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20A8-05DB-4551-8587-C6FAB002F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95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6228-9520-4780-9BD4-0960DC966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8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6D55-9CC1-43D4-92B9-94D801E9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9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5C47-6A17-4B23-85DB-54160C52B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7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A125-A4EF-406E-8195-C43F3ECF8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A85F-62D7-42AF-ACCF-6613BFB4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17FC32-78C4-448B-8D7F-7A6E301AC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0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79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69.xml"/><Relationship Id="rId33" Type="http://schemas.openxmlformats.org/officeDocument/2006/relationships/slide" Target="slide7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3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8.xml"/><Relationship Id="rId32" Type="http://schemas.openxmlformats.org/officeDocument/2006/relationships/slide" Target="slide77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2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1.xml"/><Relationship Id="rId30" Type="http://schemas.openxmlformats.org/officeDocument/2006/relationships/slide" Target="slide74.xml"/><Relationship Id="rId35" Type="http://schemas.openxmlformats.org/officeDocument/2006/relationships/slide" Target="slide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5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9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9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96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5151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les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corta el pelo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sus clientes.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6675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arregla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ropa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almacén.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apaga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incendios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los edificios.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defiende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los acusados.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6" name="Picture 2" descr="C:\Users\btseng\Desktop\Jeopardy DALs pictures\Chapter_06\colegio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95400"/>
            <a:ext cx="6134100" cy="41021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1" name="Picture 3" descr="C:\Users\btseng\Desktop\Jeopardy DALs pictures\Chapter_06\peluqueri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19200"/>
            <a:ext cx="6362700" cy="42384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5" name="Picture 3" descr="C:\Users\btseng\Desktop\Jeopardy DALs pictures\Chapter_06\laboratori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71600"/>
            <a:ext cx="5943600" cy="39593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098" name="Picture 2" descr="C:\Users\btseng\Desktop\Jeopardy DALs pictures\Chapter_06\club noctur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9522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2" name="Picture 2" descr="C:\Users\btseng\Desktop\Jeopardy DALs pictures\Chapter_06\tribunal}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62025"/>
            <a:ext cx="6979688" cy="46482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estudiantes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tocan diferentes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instrumentos.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40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</a:p>
        </p:txBody>
      </p:sp>
      <p:pic>
        <p:nvPicPr>
          <p:cNvPr id="4099" name="WILL2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hacemos deportes,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corremos,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saltamos, etc.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estudiamos sobre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plantas y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animales.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estudiamos los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eventos importantes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un lugar.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leemos muchos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libros de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escritores famosos.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un profesor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preguntas, los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estudiantes _____.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4225" y="1447800"/>
            <a:ext cx="7543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profesores tienen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responsabilidad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___ bien sus clases.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Durante la clase,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siempre tomo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en mi cuaderno.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543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soy un estudiante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responsable y por eso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siempre ___ atención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clase.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1050" y="1447800"/>
            <a:ext cx="7543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profesores ____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tareas y los exámenes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los estudiantes.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410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comida.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972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bomberos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incendios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91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plomero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tuberías.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8625" y="2133600"/>
            <a:ext cx="5638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terapeuta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masajes.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25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934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ama de casa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la aspiradora.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18343" y="838199"/>
            <a:ext cx="5810250" cy="6606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saben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estos niños?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146" name="Picture 2" descr="C:\Users\btseng\Desktop\Jeopardy DALs pictures\Chapter_06\montar caba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1636077"/>
            <a:ext cx="5638800" cy="4240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838199"/>
            <a:ext cx="6667500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saben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hacer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niños?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 descr="C:\Users\btseng\Desktop\Jeopardy DALs pictures\Chapter_06\andar b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12" y="1905000"/>
            <a:ext cx="5490688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838199"/>
            <a:ext cx="6324600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joven?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8194" name="Picture 2" descr="C:\Users\btseng\Desktop\Jeopardy DALs pictures\Chapter_06\sacar fo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695671"/>
            <a:ext cx="5838826" cy="38895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838199"/>
            <a:ext cx="6324600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niña?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218" name="Picture 2" descr="C:\Users\btseng\Desktop\Jeopardy DALs pictures\Chapter_06\tocar pi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91200" cy="38517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914399"/>
            <a:ext cx="6248400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42" name="Picture 2" descr="C:\Users\btseng\Desktop\Jeopardy DALs pictures\Chapter_06\cocin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96" y="1752600"/>
            <a:ext cx="5788808" cy="38441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Materias/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632857" y="1981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41714" y="1981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214257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Presente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514600" y="2057400"/>
            <a:ext cx="4191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Objeto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indirecto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80274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Chile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54000" y="304800"/>
            <a:ext cx="120967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trabajo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9925" y="304800"/>
            <a:ext cx="12096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materias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65675" y="304800"/>
            <a:ext cx="12096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Presente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67450" y="342900"/>
            <a:ext cx="11239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Objeto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indirecto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934325" y="422729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Chile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15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toma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presión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paciente.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391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cambia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heques y recibe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inero en el banco.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clase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30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8343" y="19050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prepara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impuestos.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10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una tienda, el ___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esuelve problemas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los clientes.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15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dicta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sentencia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tribunales.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profesor?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9725" y="2133600"/>
            <a:ext cx="5715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mesero?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38300" y="2057400"/>
            <a:ext cx="5715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mecánico?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2181225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 un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obrero industrial?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38300" y="2124075"/>
            <a:ext cx="5715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médico?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78114" y="1447800"/>
            <a:ext cx="7239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las montañas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ríos de un lugar.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los aspectos biológicos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sociales del hombre.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7924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 sobre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comportamiento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ser humano y las teorías de Freud.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78114" y="1447800"/>
            <a:ext cx="7239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iferentes estrategias para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ender un producto.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772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el sistema de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átomos y las moléculas.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0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 las dos niñas?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66" name="Picture 2" descr="C:\Users\btseng\Desktop\Jeopardy DALs pictures\Chapter_06\dibuj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84" y="1828800"/>
            <a:ext cx="5757596" cy="3835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2290" name="Picture 2" descr="C:\Users\btseng\Desktop\Jeopardy DALs pictures\Chapter_06\escribi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89" y="1905000"/>
            <a:ext cx="5334000" cy="35532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18178" y="9144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3314" name="Picture 2" descr="C:\Users\btseng\Desktop\Jeopardy DALs pictures\Chapter_06\viendo la T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/>
          <a:stretch/>
        </p:blipFill>
        <p:spPr bwMode="auto">
          <a:xfrm>
            <a:off x="1634349" y="1809750"/>
            <a:ext cx="5996857" cy="3606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4338" name="Picture 2" descr="C:\Users\btseng\Desktop\Jeopardy DALs pictures\Chapter_06\jugando beis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42" y="1828800"/>
            <a:ext cx="5893594" cy="3771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27796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5362" name="Picture 2" descr="C:\Users\btseng\Desktop\Jeopardy DALs pictures\Chapter_06\ley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81175"/>
            <a:ext cx="5679136" cy="37831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467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31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315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Emilia _____ va a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xplicar el problema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sus amigas.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16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Habilidades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295400"/>
            <a:ext cx="60198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Carlos ____ lee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cuento a su hijo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odas las noches.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629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Estoy perdido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lost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). 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¿Puede decir____ dónde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 el Museo del Prado?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315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¡Hasta mañana, amiga!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¡____ veo a las 8:30!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4676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 decimos “Adiós”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profesor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____ dice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“Hasta luego”.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696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ciudad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el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de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Canción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hispano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895475"/>
            <a:ext cx="59817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Cómo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se llama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isla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donde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moáis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42343" y="2743200"/>
            <a:ext cx="3124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696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Cómo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se llama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escritora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hilena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autora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novela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“La casa de 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espíritus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15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escritores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hilenos ganadores</a:t>
            </a:r>
          </a:p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winners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Premio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Nobel de Literatura.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69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llaman estas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asas en la Isla Chiloé?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fc08.deviantart.net/fs70/f/2010/234/b/6/palafitos_chiloe_houses_by_Tentenvil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5"/>
          <a:stretch/>
        </p:blipFill>
        <p:spPr bwMode="auto">
          <a:xfrm>
            <a:off x="1524000" y="2587217"/>
            <a:ext cx="6096000" cy="298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93675" y="457200"/>
            <a:ext cx="12096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Profesiones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Materias/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33925" y="304800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en clase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72400" y="4572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Habilidades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438400" y="4800600"/>
            <a:ext cx="4114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47775" y="1676400"/>
            <a:ext cx="672465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Torres del </a:t>
            </a:r>
            <a:r>
              <a:rPr lang="es-E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Paine</a:t>
            </a:r>
            <a:endParaRPr lang="es-E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encuentran en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 región chilena.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5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981200" y="4443411"/>
            <a:ext cx="4572000" cy="1190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Patagonia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386" name="Picture 2" descr="C:\Users\btseng\Desktop\Jeopardy DALs pictures\Chapter_06\torresdelp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5800" cy="29589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cocina,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ayuda a los hijos,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lava la ropa, etc.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23495A-5158-4839-B4FF-DD4025C3E780}"/>
</file>

<file path=customXml/itemProps2.xml><?xml version="1.0" encoding="utf-8"?>
<ds:datastoreItem xmlns:ds="http://schemas.openxmlformats.org/officeDocument/2006/customXml" ds:itemID="{4196AE7C-D8AF-4490-B1C9-28D3DD7077B7}"/>
</file>

<file path=customXml/itemProps3.xml><?xml version="1.0" encoding="utf-8"?>
<ds:datastoreItem xmlns:ds="http://schemas.openxmlformats.org/officeDocument/2006/customXml" ds:itemID="{EA805384-5E82-4BD9-8C1E-D63B65161F9E}"/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834</Words>
  <Application>Microsoft Office PowerPoint</Application>
  <PresentationFormat>On-screen Show (4:3)</PresentationFormat>
  <Paragraphs>339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4 y 5</dc:title>
  <dc:creator>Beatrice Tseng</dc:creator>
  <dc:description>Email:  btseng@ivc.edu</dc:description>
  <cp:lastModifiedBy>btseng</cp:lastModifiedBy>
  <cp:revision>96</cp:revision>
  <dcterms:created xsi:type="dcterms:W3CDTF">1999-10-07T17:16:48Z</dcterms:created>
  <dcterms:modified xsi:type="dcterms:W3CDTF">2018-05-27T00:57:39Z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