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tiff" ContentType="image/tif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0.xml" ContentType="application/vnd.openxmlformats-officedocument.presentationml.slide+xml"/>
  <Override PartName="/ppt/slides/slide61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41.xml" ContentType="application/vnd.openxmlformats-officedocument.presentationml.slide+xml"/>
  <Override PartName="/ppt/slides/slide39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42.xml" ContentType="application/vnd.openxmlformats-officedocument.presentationml.slide+xml"/>
  <Override PartName="/ppt/slides/slide79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9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80.xml" ContentType="application/vnd.openxmlformats-officedocument.presentationml.slide+xml"/>
  <Override PartName="/ppt/slides/slide78.xml" ContentType="application/vnd.openxmlformats-officedocument.presentationml.slide+xml"/>
  <Override PartName="/ppt/slides/slide82.xml" ContentType="application/vnd.openxmlformats-officedocument.presentationml.slide+xml"/>
  <Override PartName="/ppt/slides/slide50.xml" ContentType="application/vnd.openxmlformats-officedocument.presentationml.slide+xml"/>
  <Override PartName="/ppt/slides/slide81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51.xml" ContentType="application/vnd.openxmlformats-officedocument.presentationml.slide+xml"/>
  <Override PartName="/ppt/slides/slide49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60.xml" ContentType="application/vnd.openxmlformats-officedocument.presentationml.slide+xml"/>
  <Override PartName="/ppt/slides/slide56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slides/slide55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8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69.xml" ContentType="application/vnd.openxmlformats-officedocument.presentationml.notesSlide+xml"/>
  <Override PartName="/ppt/slideLayouts/slideLayout5.xml" ContentType="application/vnd.openxmlformats-officedocument.presentationml.slideLayout+xml"/>
  <Override PartName="/ppt/notesSlides/notesSlide68.xml" ContentType="application/vnd.openxmlformats-officedocument.presentationml.notesSlide+xml"/>
  <Override PartName="/ppt/notesSlides/notesSlide52.xml" ContentType="application/vnd.openxmlformats-officedocument.presentationml.notes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81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80.xml" ContentType="application/vnd.openxmlformats-officedocument.presentationml.notesSlide+xml"/>
  <Override PartName="/ppt/notesSlides/notesSlide79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78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6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Slides/notesSlide66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Slides/notesSlide60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3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65.xml" ContentType="application/vnd.openxmlformats-officedocument.presentationml.notesSlide+xml"/>
  <Override PartName="/ppt/slideLayouts/slideLayout9.xml" ContentType="application/vnd.openxmlformats-officedocument.presentationml.slideLayout+xml"/>
  <Override PartName="/ppt/notesSlides/notesSlide6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64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Masters/notesMaster1.xml" ContentType="application/vnd.openxmlformats-officedocument.presentationml.notesMaster+xml"/>
  <Override PartName="/ppt/theme/themeOverride2.xml" ContentType="application/vnd.openxmlformats-officedocument.themeOverrid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84"/>
  </p:notesMasterIdLst>
  <p:sldIdLst>
    <p:sldId id="256" r:id="rId2"/>
    <p:sldId id="258" r:id="rId3"/>
    <p:sldId id="324" r:id="rId4"/>
    <p:sldId id="325" r:id="rId5"/>
    <p:sldId id="327" r:id="rId6"/>
    <p:sldId id="328" r:id="rId7"/>
    <p:sldId id="326" r:id="rId8"/>
    <p:sldId id="263" r:id="rId9"/>
    <p:sldId id="291" r:id="rId10"/>
    <p:sldId id="295" r:id="rId11"/>
    <p:sldId id="299" r:id="rId12"/>
    <p:sldId id="297" r:id="rId13"/>
    <p:sldId id="298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2" r:id="rId25"/>
    <p:sldId id="313" r:id="rId26"/>
    <p:sldId id="314" r:id="rId27"/>
    <p:sldId id="316" r:id="rId28"/>
    <p:sldId id="317" r:id="rId29"/>
    <p:sldId id="318" r:id="rId30"/>
    <p:sldId id="319" r:id="rId31"/>
    <p:sldId id="321" r:id="rId32"/>
    <p:sldId id="322" r:id="rId33"/>
    <p:sldId id="370" r:id="rId34"/>
    <p:sldId id="320" r:id="rId35"/>
    <p:sldId id="323" r:id="rId36"/>
    <p:sldId id="315" r:id="rId37"/>
    <p:sldId id="311" r:id="rId38"/>
    <p:sldId id="300" r:id="rId39"/>
    <p:sldId id="296" r:id="rId40"/>
    <p:sldId id="369" r:id="rId41"/>
    <p:sldId id="332" r:id="rId42"/>
    <p:sldId id="333" r:id="rId43"/>
    <p:sldId id="334" r:id="rId44"/>
    <p:sldId id="335" r:id="rId45"/>
    <p:sldId id="336" r:id="rId46"/>
    <p:sldId id="337" r:id="rId47"/>
    <p:sldId id="338" r:id="rId48"/>
    <p:sldId id="339" r:id="rId49"/>
    <p:sldId id="340" r:id="rId50"/>
    <p:sldId id="371" r:id="rId51"/>
    <p:sldId id="341" r:id="rId52"/>
    <p:sldId id="342" r:id="rId53"/>
    <p:sldId id="343" r:id="rId54"/>
    <p:sldId id="344" r:id="rId55"/>
    <p:sldId id="345" r:id="rId56"/>
    <p:sldId id="346" r:id="rId57"/>
    <p:sldId id="347" r:id="rId58"/>
    <p:sldId id="348" r:id="rId59"/>
    <p:sldId id="349" r:id="rId60"/>
    <p:sldId id="350" r:id="rId61"/>
    <p:sldId id="351" r:id="rId62"/>
    <p:sldId id="352" r:id="rId63"/>
    <p:sldId id="353" r:id="rId64"/>
    <p:sldId id="354" r:id="rId65"/>
    <p:sldId id="355" r:id="rId66"/>
    <p:sldId id="356" r:id="rId67"/>
    <p:sldId id="357" r:id="rId68"/>
    <p:sldId id="358" r:id="rId69"/>
    <p:sldId id="359" r:id="rId70"/>
    <p:sldId id="360" r:id="rId71"/>
    <p:sldId id="361" r:id="rId72"/>
    <p:sldId id="362" r:id="rId73"/>
    <p:sldId id="363" r:id="rId74"/>
    <p:sldId id="364" r:id="rId75"/>
    <p:sldId id="365" r:id="rId76"/>
    <p:sldId id="372" r:id="rId77"/>
    <p:sldId id="366" r:id="rId78"/>
    <p:sldId id="367" r:id="rId79"/>
    <p:sldId id="368" r:id="rId80"/>
    <p:sldId id="329" r:id="rId81"/>
    <p:sldId id="330" r:id="rId82"/>
    <p:sldId id="331" r:id="rId8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79" autoAdjust="0"/>
  </p:normalViewPr>
  <p:slideViewPr>
    <p:cSldViewPr>
      <p:cViewPr>
        <p:scale>
          <a:sx n="100" d="100"/>
          <a:sy n="100" d="100"/>
        </p:scale>
        <p:origin x="-1860" y="-4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30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customXml" Target="../customXml/item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customXml" Target="../customXml/item2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9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F192837-9DDD-438A-BF28-817BBBAAD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425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C1CDD99-F59F-42D7-9B56-D6C87D476341}" type="slidenum">
              <a:rPr lang="en-US" altLang="en-US" sz="1200" smtClean="0"/>
              <a:pPr/>
              <a:t>1</a:t>
            </a:fld>
            <a:endParaRPr lang="en-US" altLang="en-US" sz="1200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CC1114F-0A7C-4F1B-B1B0-9433CF9C184F}" type="slidenum">
              <a:rPr lang="en-US" altLang="en-US" sz="1200" smtClean="0"/>
              <a:pPr/>
              <a:t>10</a:t>
            </a:fld>
            <a:endParaRPr lang="en-US" altLang="en-US" sz="1200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CF1726F-1DFE-4B0A-94D5-0EA0E64BED96}" type="slidenum">
              <a:rPr lang="en-US" altLang="en-US" sz="1200" smtClean="0"/>
              <a:pPr/>
              <a:t>11</a:t>
            </a:fld>
            <a:endParaRPr lang="en-US" altLang="en-US" sz="1200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F0344FD-7C43-4757-B9ED-15A8574DDAE4}" type="slidenum">
              <a:rPr lang="en-US" altLang="en-US" sz="1200" smtClean="0"/>
              <a:pPr/>
              <a:t>12</a:t>
            </a:fld>
            <a:endParaRPr lang="en-US" altLang="en-US" sz="1200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12C19A0-921A-4817-9218-64D104F7698D}" type="slidenum">
              <a:rPr lang="en-US" altLang="en-US" sz="1200" smtClean="0"/>
              <a:pPr/>
              <a:t>13</a:t>
            </a:fld>
            <a:endParaRPr lang="en-US" altLang="en-US" sz="1200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2E08100-5B28-4592-AE50-E8319BAC7D9F}" type="slidenum">
              <a:rPr lang="en-US" altLang="en-US" sz="1200" smtClean="0"/>
              <a:pPr/>
              <a:t>14</a:t>
            </a:fld>
            <a:endParaRPr lang="en-US" altLang="en-US" sz="1200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6BF1684-C332-42C3-89A0-5BDE74FF29F6}" type="slidenum">
              <a:rPr lang="en-US" altLang="en-US" sz="1200" smtClean="0"/>
              <a:pPr/>
              <a:t>15</a:t>
            </a:fld>
            <a:endParaRPr lang="en-US" altLang="en-US" sz="1200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04379EF-1E04-4B59-B508-7B75E57AB913}" type="slidenum">
              <a:rPr lang="en-US" altLang="en-US" sz="1200" smtClean="0"/>
              <a:pPr/>
              <a:t>16</a:t>
            </a:fld>
            <a:endParaRPr lang="en-US" altLang="en-US" sz="1200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9779106-2B6E-4FF3-9A77-419DD0F4A288}" type="slidenum">
              <a:rPr lang="en-US" altLang="en-US" sz="1200" smtClean="0"/>
              <a:pPr/>
              <a:t>17</a:t>
            </a:fld>
            <a:endParaRPr lang="en-US" altLang="en-US" sz="1200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03F9B25-FB12-4770-A2FC-2581220FBA14}" type="slidenum">
              <a:rPr lang="en-US" altLang="en-US" sz="1200" smtClean="0"/>
              <a:pPr/>
              <a:t>18</a:t>
            </a:fld>
            <a:endParaRPr lang="en-US" altLang="en-US" sz="1200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0A14439-0CEB-4FA9-8FA9-1F842F6AEBD7}" type="slidenum">
              <a:rPr lang="en-US" altLang="en-US" sz="1200" smtClean="0"/>
              <a:pPr/>
              <a:t>19</a:t>
            </a:fld>
            <a:endParaRPr lang="en-US" altLang="en-US" sz="1200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1D13C27-A679-49DB-B80B-4FD4512B4E2D}" type="slidenum">
              <a:rPr lang="en-US" altLang="en-US" sz="1200" smtClean="0"/>
              <a:pPr/>
              <a:t>2</a:t>
            </a:fld>
            <a:endParaRPr lang="en-US" altLang="en-US" sz="1200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7C07DF3-1E0E-47A0-AF70-FFAA90A64565}" type="slidenum">
              <a:rPr lang="en-US" altLang="en-US" sz="1200" smtClean="0"/>
              <a:pPr/>
              <a:t>20</a:t>
            </a:fld>
            <a:endParaRPr lang="en-US" altLang="en-US" sz="1200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C23F65E-FDB9-4D85-ADCE-A193539B2BFF}" type="slidenum">
              <a:rPr lang="en-US" altLang="en-US" sz="1200" smtClean="0"/>
              <a:pPr/>
              <a:t>21</a:t>
            </a:fld>
            <a:endParaRPr lang="en-US" altLang="en-US" sz="1200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5B369F1-BFBE-445E-86C2-E069D8727AC7}" type="slidenum">
              <a:rPr lang="en-US" altLang="en-US" sz="1200" smtClean="0"/>
              <a:pPr/>
              <a:t>22</a:t>
            </a:fld>
            <a:endParaRPr lang="en-US" altLang="en-US" sz="1200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EE81BF7-1C80-4AAD-A104-4DB43E6AA38B}" type="slidenum">
              <a:rPr lang="en-US" altLang="en-US" sz="1200" smtClean="0"/>
              <a:pPr/>
              <a:t>23</a:t>
            </a:fld>
            <a:endParaRPr lang="en-US" altLang="en-US" sz="1200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E134EFB-C154-4342-BCE1-907EB173D658}" type="slidenum">
              <a:rPr lang="en-US" altLang="en-US" sz="1200" smtClean="0"/>
              <a:pPr/>
              <a:t>24</a:t>
            </a:fld>
            <a:endParaRPr lang="en-US" altLang="en-US" sz="1200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AE40295-D5A6-4579-A2A5-85B0C72FD853}" type="slidenum">
              <a:rPr lang="en-US" altLang="en-US" sz="1200" smtClean="0"/>
              <a:pPr/>
              <a:t>25</a:t>
            </a:fld>
            <a:endParaRPr lang="en-US" altLang="en-US" sz="1200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8741FE7-59FD-41A9-A27C-D769F0F1D5A8}" type="slidenum">
              <a:rPr lang="en-US" altLang="en-US" sz="1200" smtClean="0"/>
              <a:pPr/>
              <a:t>26</a:t>
            </a:fld>
            <a:endParaRPr lang="en-US" altLang="en-US" sz="120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D6C008E-61C9-49FF-BA8A-1FA4CE13501B}" type="slidenum">
              <a:rPr lang="en-US" altLang="en-US" sz="1200" smtClean="0"/>
              <a:pPr/>
              <a:t>27</a:t>
            </a:fld>
            <a:endParaRPr lang="en-US" altLang="en-US" sz="1200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EA2FCFF-2CF8-4708-BB2F-04A4676AA808}" type="slidenum">
              <a:rPr lang="en-US" altLang="en-US" sz="1200" smtClean="0"/>
              <a:pPr/>
              <a:t>28</a:t>
            </a:fld>
            <a:endParaRPr lang="en-US" altLang="en-US" sz="1200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C6BD71B-6986-49ED-A62D-08FD6CC99EB8}" type="slidenum">
              <a:rPr lang="en-US" altLang="en-US" sz="1200" smtClean="0"/>
              <a:pPr/>
              <a:t>29</a:t>
            </a:fld>
            <a:endParaRPr lang="en-US" altLang="en-US" sz="1200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7D9425E-ABB5-4E59-BAC3-C65497FEB06E}" type="slidenum">
              <a:rPr lang="en-US" altLang="en-US" sz="1200" smtClean="0"/>
              <a:pPr/>
              <a:t>3</a:t>
            </a:fld>
            <a:endParaRPr lang="en-US" altLang="en-US" sz="1200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9212FE6-6611-4BAE-8247-6995C5C66C08}" type="slidenum">
              <a:rPr lang="en-US" altLang="en-US" sz="1200" smtClean="0"/>
              <a:pPr/>
              <a:t>30</a:t>
            </a:fld>
            <a:endParaRPr lang="en-US" altLang="en-US" sz="1200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5E35D41-2949-4709-9A13-6B0DB6B928F4}" type="slidenum">
              <a:rPr lang="en-US" altLang="en-US" sz="1200" smtClean="0"/>
              <a:pPr/>
              <a:t>31</a:t>
            </a:fld>
            <a:endParaRPr lang="en-US" altLang="en-US" sz="1200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018F7C2-D126-42F3-A7B2-F9DFBF271369}" type="slidenum">
              <a:rPr lang="en-US" altLang="en-US" sz="1200" smtClean="0"/>
              <a:pPr/>
              <a:t>32</a:t>
            </a:fld>
            <a:endParaRPr lang="en-US" altLang="en-US" sz="120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AEE037D-D0E4-453A-A277-FCB2365243A2}" type="slidenum">
              <a:rPr lang="en-US" altLang="en-US" sz="1200" smtClean="0"/>
              <a:pPr/>
              <a:t>33</a:t>
            </a:fld>
            <a:endParaRPr lang="en-US" altLang="en-US" sz="1200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11C99DF-E790-4647-8142-77154C5ECC74}" type="slidenum">
              <a:rPr lang="en-US" altLang="en-US" sz="1200" smtClean="0"/>
              <a:pPr/>
              <a:t>34</a:t>
            </a:fld>
            <a:endParaRPr lang="en-US" altLang="en-US" sz="1200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8EDE698-8485-4624-BFC4-FCA49930DA0E}" type="slidenum">
              <a:rPr lang="en-US" altLang="en-US" sz="1200" smtClean="0"/>
              <a:pPr/>
              <a:t>35</a:t>
            </a:fld>
            <a:endParaRPr lang="en-US" altLang="en-US" sz="1200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FC5A93B-2548-4969-8A6B-4E4D56E11111}" type="slidenum">
              <a:rPr lang="en-US" altLang="en-US" sz="1200" smtClean="0"/>
              <a:pPr/>
              <a:t>36</a:t>
            </a:fld>
            <a:endParaRPr lang="en-US" altLang="en-US" sz="1200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F3CF635-8E59-48F1-B5CB-07D03EBC9AE0}" type="slidenum">
              <a:rPr lang="en-US" altLang="en-US" sz="1200" smtClean="0"/>
              <a:pPr/>
              <a:t>37</a:t>
            </a:fld>
            <a:endParaRPr lang="en-US" altLang="en-US" sz="1200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8E0E123-38E9-41D4-A97C-79ADF69C1B4C}" type="slidenum">
              <a:rPr lang="en-US" altLang="en-US" sz="1200" smtClean="0"/>
              <a:pPr/>
              <a:t>38</a:t>
            </a:fld>
            <a:endParaRPr lang="en-US" altLang="en-US" sz="1200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62F842A-4420-49ED-82B7-18AC5F40E6C9}" type="slidenum">
              <a:rPr lang="en-US" altLang="en-US" sz="1200" smtClean="0"/>
              <a:pPr/>
              <a:t>39</a:t>
            </a:fld>
            <a:endParaRPr lang="en-US" altLang="en-US" sz="1200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C9E273F-65B7-431E-BD04-89CCC1DEAADD}" type="slidenum">
              <a:rPr lang="en-US" altLang="en-US" sz="1200" smtClean="0"/>
              <a:pPr/>
              <a:t>4</a:t>
            </a:fld>
            <a:endParaRPr lang="en-US" altLang="en-US" sz="1200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625D22E-84B5-428A-8A29-05B5A262107C}" type="slidenum">
              <a:rPr lang="en-US" altLang="en-US" sz="1200" smtClean="0"/>
              <a:pPr/>
              <a:t>40</a:t>
            </a:fld>
            <a:endParaRPr lang="en-US" altLang="en-US" sz="1200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8EBB6F1-3376-4E46-BE1A-9D9B6E7F0304}" type="slidenum">
              <a:rPr lang="en-US" altLang="en-US" sz="1200" smtClean="0"/>
              <a:pPr/>
              <a:t>41</a:t>
            </a:fld>
            <a:endParaRPr lang="en-US" altLang="en-US" sz="1200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91DEB7C-6306-459E-899C-70C75054D883}" type="slidenum">
              <a:rPr lang="en-US" altLang="en-US" sz="1200" smtClean="0"/>
              <a:pPr/>
              <a:t>42</a:t>
            </a:fld>
            <a:endParaRPr lang="en-US" altLang="en-US" sz="1200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E7DEE5D-DBF0-4393-B493-3E25773B423C}" type="slidenum">
              <a:rPr lang="en-US" altLang="en-US" sz="1200" smtClean="0"/>
              <a:pPr/>
              <a:t>43</a:t>
            </a:fld>
            <a:endParaRPr lang="en-US" altLang="en-US" sz="1200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E79A9C9-DFC2-4C28-8CE9-239C9763C106}" type="slidenum">
              <a:rPr lang="en-US" altLang="en-US" sz="1200" smtClean="0"/>
              <a:pPr/>
              <a:t>44</a:t>
            </a:fld>
            <a:endParaRPr lang="en-US" altLang="en-US" sz="1200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813FD6C-ABF0-4BC8-8AC8-F0D0C443A88F}" type="slidenum">
              <a:rPr lang="en-US" altLang="en-US" sz="1200" smtClean="0"/>
              <a:pPr/>
              <a:t>45</a:t>
            </a:fld>
            <a:endParaRPr lang="en-US" altLang="en-US" sz="1200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0983BA5-E9F1-4563-B19B-9A2BB03C5189}" type="slidenum">
              <a:rPr lang="en-US" altLang="en-US" sz="1200" smtClean="0"/>
              <a:pPr/>
              <a:t>46</a:t>
            </a:fld>
            <a:endParaRPr lang="en-US" altLang="en-US" sz="1200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6D82718-F56D-4B79-98DB-EED8FD199F5C}" type="slidenum">
              <a:rPr lang="en-US" altLang="en-US" sz="1200" smtClean="0"/>
              <a:pPr/>
              <a:t>47</a:t>
            </a:fld>
            <a:endParaRPr lang="en-US" altLang="en-US" sz="1200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0049AC1-6873-42CD-8CD4-8F62AA273DD8}" type="slidenum">
              <a:rPr lang="en-US" altLang="en-US" sz="1200" smtClean="0"/>
              <a:pPr/>
              <a:t>48</a:t>
            </a:fld>
            <a:endParaRPr lang="en-US" altLang="en-US" sz="1200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E38A226-1384-4DEE-955E-EEEEB683B6A7}" type="slidenum">
              <a:rPr lang="en-US" altLang="en-US" sz="1200" smtClean="0"/>
              <a:pPr/>
              <a:t>49</a:t>
            </a:fld>
            <a:endParaRPr lang="en-US" altLang="en-US" sz="1200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B6695AE-11D9-44EA-99DB-FF9B5DF41BD6}" type="slidenum">
              <a:rPr lang="en-US" altLang="en-US" sz="1200" smtClean="0"/>
              <a:pPr/>
              <a:t>5</a:t>
            </a:fld>
            <a:endParaRPr lang="en-US" altLang="en-US" sz="1200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4D5CDD3-DD9F-4548-B9D0-28AD75D70B5A}" type="slidenum">
              <a:rPr lang="en-US" altLang="en-US" sz="1200" smtClean="0"/>
              <a:pPr/>
              <a:t>50</a:t>
            </a:fld>
            <a:endParaRPr lang="en-US" altLang="en-US" sz="1200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17CF7A2-BBE6-4C03-9653-8818C779F8A3}" type="slidenum">
              <a:rPr lang="en-US" altLang="en-US" sz="1200" smtClean="0"/>
              <a:pPr/>
              <a:t>51</a:t>
            </a:fld>
            <a:endParaRPr lang="en-US" altLang="en-US" sz="1200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8FA1B9A-C54E-4943-9BE0-83375911CB89}" type="slidenum">
              <a:rPr lang="en-US" altLang="en-US" sz="1200" smtClean="0"/>
              <a:pPr/>
              <a:t>52</a:t>
            </a:fld>
            <a:endParaRPr lang="en-US" altLang="en-US" sz="1200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74811D6-74E0-4C8D-B947-F31BBFB8EE1F}" type="slidenum">
              <a:rPr lang="en-US" altLang="en-US" sz="1200" smtClean="0"/>
              <a:pPr/>
              <a:t>53</a:t>
            </a:fld>
            <a:endParaRPr lang="en-US" altLang="en-US" sz="1200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3535488-6261-44BE-9829-FAFDBA9BDC24}" type="slidenum">
              <a:rPr lang="en-US" altLang="en-US" sz="1200" smtClean="0"/>
              <a:pPr/>
              <a:t>54</a:t>
            </a:fld>
            <a:endParaRPr lang="en-US" altLang="en-US" sz="1200" smtClean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C54AC71-4C5A-4D69-AA5A-784831C9CE93}" type="slidenum">
              <a:rPr lang="en-US" altLang="en-US" sz="1200" smtClean="0"/>
              <a:pPr/>
              <a:t>55</a:t>
            </a:fld>
            <a:endParaRPr lang="en-US" altLang="en-US" sz="1200" smtClean="0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0922E55-C1DE-4085-885F-58A2DFF7A036}" type="slidenum">
              <a:rPr lang="en-US" altLang="en-US" sz="1200" smtClean="0"/>
              <a:pPr/>
              <a:t>56</a:t>
            </a:fld>
            <a:endParaRPr lang="en-US" altLang="en-US" sz="1200" smtClean="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C53928B-B3E7-457F-99C5-F85337BB20E2}" type="slidenum">
              <a:rPr lang="en-US" altLang="en-US" sz="1200" smtClean="0"/>
              <a:pPr/>
              <a:t>57</a:t>
            </a:fld>
            <a:endParaRPr lang="en-US" altLang="en-US" sz="1200" smtClean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0D77E2D-09B2-47DD-BFA1-8D63E65639C1}" type="slidenum">
              <a:rPr lang="en-US" altLang="en-US" sz="1200" smtClean="0"/>
              <a:pPr/>
              <a:t>58</a:t>
            </a:fld>
            <a:endParaRPr lang="en-US" altLang="en-US" sz="1200" smtClean="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8DBBB41-110E-40BF-8A7A-E49ED43EB80D}" type="slidenum">
              <a:rPr lang="en-US" altLang="en-US" sz="1200" smtClean="0"/>
              <a:pPr/>
              <a:t>59</a:t>
            </a:fld>
            <a:endParaRPr lang="en-US" altLang="en-US" sz="1200" smtClean="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D482991-253D-446A-9D31-778D80EF26E5}" type="slidenum">
              <a:rPr lang="en-US" altLang="en-US" sz="1200" smtClean="0"/>
              <a:pPr/>
              <a:t>6</a:t>
            </a:fld>
            <a:endParaRPr lang="en-US" altLang="en-US" sz="1200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1CF6EF2-CD12-40AB-A04C-07B28C4611D7}" type="slidenum">
              <a:rPr lang="en-US" altLang="en-US" sz="1200" smtClean="0"/>
              <a:pPr/>
              <a:t>60</a:t>
            </a:fld>
            <a:endParaRPr lang="en-US" altLang="en-US" sz="1200" smtClean="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899178F-B2F1-4D55-BE91-519DFDB4B731}" type="slidenum">
              <a:rPr lang="en-US" altLang="en-US" sz="1200" smtClean="0"/>
              <a:pPr/>
              <a:t>61</a:t>
            </a:fld>
            <a:endParaRPr lang="en-US" altLang="en-US" sz="1200" smtClean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670F713-B12E-4AA7-AF7B-8B5B211EEDB8}" type="slidenum">
              <a:rPr lang="en-US" altLang="en-US" sz="1200" smtClean="0"/>
              <a:pPr/>
              <a:t>62</a:t>
            </a:fld>
            <a:endParaRPr lang="en-US" altLang="en-US" sz="1200" smtClean="0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4FD5632-F16E-43E5-B9D8-AE92FBC061D2}" type="slidenum">
              <a:rPr lang="en-US" altLang="en-US" sz="1200" smtClean="0"/>
              <a:pPr/>
              <a:t>63</a:t>
            </a:fld>
            <a:endParaRPr lang="en-US" altLang="en-US" sz="1200" smtClean="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64E61EE-1384-48CB-9597-945436308019}" type="slidenum">
              <a:rPr lang="en-US" altLang="en-US" sz="1200" smtClean="0"/>
              <a:pPr/>
              <a:t>64</a:t>
            </a:fld>
            <a:endParaRPr lang="en-US" altLang="en-US" sz="1200" smtClean="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B22EE32-4B85-46BC-9DE9-606BF2CE7495}" type="slidenum">
              <a:rPr lang="en-US" altLang="en-US" sz="1200" smtClean="0"/>
              <a:pPr/>
              <a:t>65</a:t>
            </a:fld>
            <a:endParaRPr lang="en-US" altLang="en-US" sz="1200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31B777F-CE9C-439C-9106-C19CB481FD82}" type="slidenum">
              <a:rPr lang="en-US" altLang="en-US" sz="1200" smtClean="0"/>
              <a:pPr/>
              <a:t>66</a:t>
            </a:fld>
            <a:endParaRPr lang="en-US" altLang="en-US" sz="1200" smtClean="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E86C305-6FF6-4CC1-AE62-D1F7373EA6DC}" type="slidenum">
              <a:rPr lang="en-US" altLang="en-US" sz="1200" smtClean="0"/>
              <a:pPr/>
              <a:t>67</a:t>
            </a:fld>
            <a:endParaRPr lang="en-US" altLang="en-US" sz="1200" smtClean="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C0146BA-6C32-4494-9A45-39408E685DA8}" type="slidenum">
              <a:rPr lang="en-US" altLang="en-US" sz="1200" smtClean="0"/>
              <a:pPr/>
              <a:t>68</a:t>
            </a:fld>
            <a:endParaRPr lang="en-US" altLang="en-US" sz="1200" smtClean="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6E5DE7E-E53A-42B1-AB93-0408F56DC9AC}" type="slidenum">
              <a:rPr lang="en-US" altLang="en-US" sz="1200" smtClean="0"/>
              <a:pPr/>
              <a:t>69</a:t>
            </a:fld>
            <a:endParaRPr lang="en-US" altLang="en-US" sz="1200" smtClean="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D8FAEC0-AD86-46BD-B67B-4A2B7B4B09FB}" type="slidenum">
              <a:rPr lang="en-US" altLang="en-US" sz="1200" smtClean="0"/>
              <a:pPr/>
              <a:t>7</a:t>
            </a:fld>
            <a:endParaRPr lang="en-US" altLang="en-US" sz="1200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A9FD6B2-A8CA-4D28-B4BE-A4219BC98974}" type="slidenum">
              <a:rPr lang="en-US" altLang="en-US" sz="1200" smtClean="0"/>
              <a:pPr/>
              <a:t>70</a:t>
            </a:fld>
            <a:endParaRPr lang="en-US" altLang="en-US" sz="1200" smtClean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A8FC4AD-164D-43D6-84EC-E063FD731261}" type="slidenum">
              <a:rPr lang="en-US" altLang="en-US" sz="1200" smtClean="0"/>
              <a:pPr/>
              <a:t>71</a:t>
            </a:fld>
            <a:endParaRPr lang="en-US" altLang="en-US" sz="1200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BEE5E79-CBEA-4CC5-9870-FF6BC42E42D9}" type="slidenum">
              <a:rPr lang="en-US" altLang="en-US" sz="1200" smtClean="0"/>
              <a:pPr/>
              <a:t>72</a:t>
            </a:fld>
            <a:endParaRPr lang="en-US" altLang="en-US" sz="1200" smtClean="0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933D8BC-B6B0-455C-908B-D45CFA51DCA3}" type="slidenum">
              <a:rPr lang="en-US" altLang="en-US" sz="1200" smtClean="0"/>
              <a:pPr/>
              <a:t>73</a:t>
            </a:fld>
            <a:endParaRPr lang="en-US" altLang="en-US" sz="1200" smtClean="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5E6F1BE-C8D1-440D-9202-74AD46ACD831}" type="slidenum">
              <a:rPr lang="en-US" altLang="en-US" sz="1200" smtClean="0"/>
              <a:pPr/>
              <a:t>74</a:t>
            </a:fld>
            <a:endParaRPr lang="en-US" altLang="en-US" sz="1200" smtClean="0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B2EFA77-4C4C-40DA-8F67-47E914D66A71}" type="slidenum">
              <a:rPr lang="en-US" altLang="en-US" sz="1200" smtClean="0"/>
              <a:pPr/>
              <a:t>75</a:t>
            </a:fld>
            <a:endParaRPr lang="en-US" altLang="en-US" sz="1200" smtClean="0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E9B9B0A-71A8-46FC-9DCC-70FA910DC2C1}" type="slidenum">
              <a:rPr lang="en-US" altLang="en-US" sz="1200" smtClean="0"/>
              <a:pPr/>
              <a:t>76</a:t>
            </a:fld>
            <a:endParaRPr lang="en-US" altLang="en-US" sz="1200" smtClean="0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BDD3656-A926-4CA3-A46E-CA3DD12A962F}" type="slidenum">
              <a:rPr lang="en-US" altLang="en-US" sz="1200" smtClean="0"/>
              <a:pPr/>
              <a:t>77</a:t>
            </a:fld>
            <a:endParaRPr lang="en-US" altLang="en-US" sz="1200" smtClean="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0A6503C-4C84-4F5E-B2E6-E751B9E6F2C6}" type="slidenum">
              <a:rPr lang="en-US" altLang="en-US" sz="1200" smtClean="0"/>
              <a:pPr/>
              <a:t>78</a:t>
            </a:fld>
            <a:endParaRPr lang="en-US" altLang="en-US" sz="1200" smtClean="0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40244C3-B66E-44E0-A760-144D0BE54CB4}" type="slidenum">
              <a:rPr lang="en-US" altLang="en-US" sz="1200" smtClean="0"/>
              <a:pPr/>
              <a:t>79</a:t>
            </a:fld>
            <a:endParaRPr lang="en-US" altLang="en-US" sz="1200" smtClean="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FBE16DF-4A53-48A5-BB60-DCAA12C38AC4}" type="slidenum">
              <a:rPr lang="en-US" altLang="en-US" sz="1200" smtClean="0"/>
              <a:pPr/>
              <a:t>8</a:t>
            </a:fld>
            <a:endParaRPr lang="en-US" altLang="en-US" sz="1200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80BD8CB-9503-44AA-9B8A-3E3361702051}" type="slidenum">
              <a:rPr lang="en-US" altLang="en-US" sz="1200" smtClean="0"/>
              <a:pPr/>
              <a:t>80</a:t>
            </a:fld>
            <a:endParaRPr lang="en-US" altLang="en-US" sz="1200" smtClean="0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BBA7B2A-629A-4EFC-BE25-E873AD53BE6A}" type="slidenum">
              <a:rPr lang="en-US" altLang="en-US" sz="1200" smtClean="0"/>
              <a:pPr/>
              <a:t>81</a:t>
            </a:fld>
            <a:endParaRPr lang="en-US" altLang="en-US" sz="1200" smtClean="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DA896F0-50B9-4F2B-95A4-8825816E73B7}" type="slidenum">
              <a:rPr lang="en-US" altLang="en-US" sz="1200" smtClean="0"/>
              <a:pPr/>
              <a:t>82</a:t>
            </a:fld>
            <a:endParaRPr lang="en-US" altLang="en-US" sz="1200" smtClean="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DECCC54-51DF-4A46-95B1-645AF665D619}" type="slidenum">
              <a:rPr lang="en-US" altLang="en-US" sz="1200" smtClean="0"/>
              <a:pPr/>
              <a:t>9</a:t>
            </a:fld>
            <a:endParaRPr lang="en-US" altLang="en-US" sz="1200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BF196-6D7E-4ECF-91A8-9AF2641575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870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956DF-BB7A-4412-B62C-2A51049366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93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0963A-3BB2-44A6-BA46-877E366CB4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48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E4D18-58ED-42A5-9F7D-B992E26B3A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4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8B50B-4539-42F3-85B9-AA224F3111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84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6B01C-DA80-48FE-BC99-18976750F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14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57022-908D-433D-8234-9B2C801CEC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36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6604B-2159-4CEB-B174-1C6CE04E94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97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6C8AC-180A-41B6-B5FF-41D44F7BCF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3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ED2FF-FEE2-4FE9-9F2D-6171E97A5E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21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83602-5A5D-4573-BF53-7CAB7B3CFA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037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05EE71D-EA8E-449D-B011-1D5DD3F26E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2.WAV"/><Relationship Id="rId7" Type="http://schemas.openxmlformats.org/officeDocument/2006/relationships/slideLayout" Target="../slideLayouts/slideLayout7.xml"/><Relationship Id="rId12" Type="http://schemas.openxmlformats.org/officeDocument/2006/relationships/slide" Target="slide4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slide" Target="slide8.xml"/><Relationship Id="rId5" Type="http://schemas.microsoft.com/office/2007/relationships/media" Target="../media/media3.WAV"/><Relationship Id="rId10" Type="http://schemas.openxmlformats.org/officeDocument/2006/relationships/image" Target="../media/image3.png"/><Relationship Id="rId4" Type="http://schemas.openxmlformats.org/officeDocument/2006/relationships/audio" Target="../media/media2.WAV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slide" Target="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slide" Target="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slide" Target="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slide" Target="slid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slide" Target="slid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8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slide" Target="slide35.xml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slide" Target="slide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slide" Target="slide4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.png"/><Relationship Id="rId5" Type="http://schemas.openxmlformats.org/officeDocument/2006/relationships/slide" Target="slide41.xml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57.xml"/><Relationship Id="rId18" Type="http://schemas.openxmlformats.org/officeDocument/2006/relationships/slide" Target="slide62.xml"/><Relationship Id="rId26" Type="http://schemas.openxmlformats.org/officeDocument/2006/relationships/slide" Target="slide70.xml"/><Relationship Id="rId3" Type="http://schemas.openxmlformats.org/officeDocument/2006/relationships/notesSlide" Target="../notesSlides/notesSlide47.xml"/><Relationship Id="rId21" Type="http://schemas.openxmlformats.org/officeDocument/2006/relationships/slide" Target="slide65.xml"/><Relationship Id="rId34" Type="http://schemas.openxmlformats.org/officeDocument/2006/relationships/slide" Target="slide79.xml"/><Relationship Id="rId7" Type="http://schemas.openxmlformats.org/officeDocument/2006/relationships/slide" Target="slide50.xml"/><Relationship Id="rId12" Type="http://schemas.openxmlformats.org/officeDocument/2006/relationships/slide" Target="slide56.xml"/><Relationship Id="rId17" Type="http://schemas.openxmlformats.org/officeDocument/2006/relationships/slide" Target="slide61.xml"/><Relationship Id="rId25" Type="http://schemas.openxmlformats.org/officeDocument/2006/relationships/slide" Target="slide69.xml"/><Relationship Id="rId33" Type="http://schemas.openxmlformats.org/officeDocument/2006/relationships/slide" Target="slide78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60.xml"/><Relationship Id="rId20" Type="http://schemas.openxmlformats.org/officeDocument/2006/relationships/slide" Target="slide64.xml"/><Relationship Id="rId29" Type="http://schemas.openxmlformats.org/officeDocument/2006/relationships/slide" Target="slide73.xml"/><Relationship Id="rId1" Type="http://schemas.openxmlformats.org/officeDocument/2006/relationships/themeOverride" Target="../theme/themeOverride2.xml"/><Relationship Id="rId6" Type="http://schemas.openxmlformats.org/officeDocument/2006/relationships/slide" Target="slide49.xml"/><Relationship Id="rId11" Type="http://schemas.openxmlformats.org/officeDocument/2006/relationships/slide" Target="slide55.xml"/><Relationship Id="rId24" Type="http://schemas.openxmlformats.org/officeDocument/2006/relationships/slide" Target="slide68.xml"/><Relationship Id="rId32" Type="http://schemas.openxmlformats.org/officeDocument/2006/relationships/slide" Target="slide77.xml"/><Relationship Id="rId5" Type="http://schemas.openxmlformats.org/officeDocument/2006/relationships/slide" Target="slide48.xml"/><Relationship Id="rId15" Type="http://schemas.openxmlformats.org/officeDocument/2006/relationships/slide" Target="slide59.xml"/><Relationship Id="rId23" Type="http://schemas.openxmlformats.org/officeDocument/2006/relationships/slide" Target="slide67.xml"/><Relationship Id="rId28" Type="http://schemas.openxmlformats.org/officeDocument/2006/relationships/slide" Target="slide72.xml"/><Relationship Id="rId10" Type="http://schemas.openxmlformats.org/officeDocument/2006/relationships/slide" Target="slide54.xml"/><Relationship Id="rId19" Type="http://schemas.openxmlformats.org/officeDocument/2006/relationships/slide" Target="slide63.xml"/><Relationship Id="rId31" Type="http://schemas.openxmlformats.org/officeDocument/2006/relationships/slide" Target="slide75.xml"/><Relationship Id="rId4" Type="http://schemas.openxmlformats.org/officeDocument/2006/relationships/image" Target="../media/image4.png"/><Relationship Id="rId9" Type="http://schemas.openxmlformats.org/officeDocument/2006/relationships/slide" Target="slide53.xml"/><Relationship Id="rId14" Type="http://schemas.openxmlformats.org/officeDocument/2006/relationships/slide" Target="slide58.xml"/><Relationship Id="rId22" Type="http://schemas.openxmlformats.org/officeDocument/2006/relationships/slide" Target="slide66.xml"/><Relationship Id="rId27" Type="http://schemas.openxmlformats.org/officeDocument/2006/relationships/slide" Target="slide71.xml"/><Relationship Id="rId30" Type="http://schemas.openxmlformats.org/officeDocument/2006/relationships/slide" Target="slide74.xml"/><Relationship Id="rId35" Type="http://schemas.openxmlformats.org/officeDocument/2006/relationships/slide" Target="slide8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slide" Target="slide51.xml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7.xml"/><Relationship Id="rId18" Type="http://schemas.openxmlformats.org/officeDocument/2006/relationships/slide" Target="slide22.xml"/><Relationship Id="rId26" Type="http://schemas.openxmlformats.org/officeDocument/2006/relationships/slide" Target="slide30.xml"/><Relationship Id="rId3" Type="http://schemas.openxmlformats.org/officeDocument/2006/relationships/notesSlide" Target="../notesSlides/notesSlide8.xml"/><Relationship Id="rId21" Type="http://schemas.openxmlformats.org/officeDocument/2006/relationships/slide" Target="slide25.xml"/><Relationship Id="rId34" Type="http://schemas.openxmlformats.org/officeDocument/2006/relationships/slide" Target="slide39.xml"/><Relationship Id="rId7" Type="http://schemas.openxmlformats.org/officeDocument/2006/relationships/slide" Target="slide12.xml"/><Relationship Id="rId12" Type="http://schemas.openxmlformats.org/officeDocument/2006/relationships/slide" Target="slide16.xml"/><Relationship Id="rId17" Type="http://schemas.openxmlformats.org/officeDocument/2006/relationships/slide" Target="slide21.xml"/><Relationship Id="rId25" Type="http://schemas.openxmlformats.org/officeDocument/2006/relationships/slide" Target="slide29.xml"/><Relationship Id="rId33" Type="http://schemas.openxmlformats.org/officeDocument/2006/relationships/slide" Target="slide38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20.xml"/><Relationship Id="rId20" Type="http://schemas.openxmlformats.org/officeDocument/2006/relationships/slide" Target="slide24.xml"/><Relationship Id="rId29" Type="http://schemas.openxmlformats.org/officeDocument/2006/relationships/slide" Target="slide33.xml"/><Relationship Id="rId1" Type="http://schemas.openxmlformats.org/officeDocument/2006/relationships/themeOverride" Target="../theme/themeOverride1.xml"/><Relationship Id="rId6" Type="http://schemas.openxmlformats.org/officeDocument/2006/relationships/slide" Target="slide10.xml"/><Relationship Id="rId11" Type="http://schemas.openxmlformats.org/officeDocument/2006/relationships/slide" Target="slide15.xml"/><Relationship Id="rId24" Type="http://schemas.openxmlformats.org/officeDocument/2006/relationships/slide" Target="slide28.xml"/><Relationship Id="rId32" Type="http://schemas.openxmlformats.org/officeDocument/2006/relationships/slide" Target="slide37.xml"/><Relationship Id="rId5" Type="http://schemas.openxmlformats.org/officeDocument/2006/relationships/slide" Target="slide9.xml"/><Relationship Id="rId15" Type="http://schemas.openxmlformats.org/officeDocument/2006/relationships/slide" Target="slide19.xml"/><Relationship Id="rId23" Type="http://schemas.openxmlformats.org/officeDocument/2006/relationships/slide" Target="slide27.xml"/><Relationship Id="rId28" Type="http://schemas.openxmlformats.org/officeDocument/2006/relationships/slide" Target="slide32.xml"/><Relationship Id="rId10" Type="http://schemas.openxmlformats.org/officeDocument/2006/relationships/slide" Target="slide14.xml"/><Relationship Id="rId19" Type="http://schemas.openxmlformats.org/officeDocument/2006/relationships/slide" Target="slide23.xml"/><Relationship Id="rId31" Type="http://schemas.openxmlformats.org/officeDocument/2006/relationships/slide" Target="slide36.xml"/><Relationship Id="rId4" Type="http://schemas.openxmlformats.org/officeDocument/2006/relationships/image" Target="../media/image4.png"/><Relationship Id="rId9" Type="http://schemas.openxmlformats.org/officeDocument/2006/relationships/slide" Target="slide11.xml"/><Relationship Id="rId14" Type="http://schemas.openxmlformats.org/officeDocument/2006/relationships/slide" Target="slide18.xml"/><Relationship Id="rId22" Type="http://schemas.openxmlformats.org/officeDocument/2006/relationships/slide" Target="slide26.xml"/><Relationship Id="rId27" Type="http://schemas.openxmlformats.org/officeDocument/2006/relationships/slide" Target="slide31.xml"/><Relationship Id="rId30" Type="http://schemas.openxmlformats.org/officeDocument/2006/relationships/slide" Target="slide34.xml"/><Relationship Id="rId35" Type="http://schemas.openxmlformats.org/officeDocument/2006/relationships/slide" Target="slide4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WELC1770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RNDO1770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FADE1770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AutoShape 12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8458200" y="6172200"/>
            <a:ext cx="533400" cy="457200"/>
          </a:xfrm>
          <a:prstGeom prst="actionButtonE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054" name="AutoShape 13">
            <a:hlinkClick r:id="rId11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086600" y="609600"/>
            <a:ext cx="609600" cy="5334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" name="AutoShape 14">
            <a:hlinkClick r:id="rId1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086600" y="2057400"/>
            <a:ext cx="609600" cy="5334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" fill="hold"/>
                                        <p:tgtEl>
                                          <p:spTgt spid="2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46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71" fill="hold"/>
                                        <p:tgtEl>
                                          <p:spTgt spid="20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14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50" fill="hold"/>
                                        <p:tgtEl>
                                          <p:spTgt spid="20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5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8"/>
                </p:tgtEl>
              </p:cMediaNode>
            </p:audio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1267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281113" y="1752600"/>
            <a:ext cx="6553200" cy="2857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En este lugar vemos</a:t>
            </a:r>
          </a:p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partidos de fútbol y</a:t>
            </a:r>
          </a:p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de béisbol.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2291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209800" y="1981200"/>
            <a:ext cx="4953000" cy="2705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En este lugar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compramos 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z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apatos.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3315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286000" y="2209800"/>
            <a:ext cx="4724400" cy="2095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En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este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lugar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ailamos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4339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281113" y="1943100"/>
            <a:ext cx="65532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En este lugar rezamos</a:t>
            </a:r>
          </a:p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y asistimos a misa.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5364" name="TextBox 1"/>
          <p:cNvSpPr txBox="1">
            <a:spLocks noChangeArrowheads="1"/>
          </p:cNvSpPr>
          <p:nvPr/>
        </p:nvSpPr>
        <p:spPr bwMode="auto">
          <a:xfrm>
            <a:off x="4648200" y="1981199"/>
            <a:ext cx="3886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PA" altLang="en-US" b="1" dirty="0" smtClean="0">
                <a:solidFill>
                  <a:schemeClr val="bg1"/>
                </a:solidFill>
              </a:rPr>
              <a:t>Miguel de Cervantes,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PA" altLang="en-US" b="1" dirty="0" smtClean="0">
                <a:solidFill>
                  <a:schemeClr val="bg1"/>
                </a:solidFill>
              </a:rPr>
              <a:t>Don </a:t>
            </a:r>
            <a:r>
              <a:rPr lang="es-PA" altLang="en-US" b="1" dirty="0" err="1">
                <a:solidFill>
                  <a:schemeClr val="bg1"/>
                </a:solidFill>
              </a:rPr>
              <a:t>Quixote</a:t>
            </a:r>
            <a:r>
              <a:rPr lang="es-PA" altLang="en-US" b="1" dirty="0">
                <a:solidFill>
                  <a:schemeClr val="bg1"/>
                </a:solidFill>
              </a:rPr>
              <a:t> y </a:t>
            </a:r>
            <a:endParaRPr lang="es-PA" altLang="en-US" b="1" dirty="0" smtClean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PA" altLang="en-US" b="1" dirty="0" smtClean="0">
                <a:solidFill>
                  <a:schemeClr val="bg1"/>
                </a:solidFill>
              </a:rPr>
              <a:t>Sancho </a:t>
            </a:r>
            <a:r>
              <a:rPr lang="es-PA" altLang="en-US" b="1" dirty="0">
                <a:solidFill>
                  <a:schemeClr val="bg1"/>
                </a:solidFill>
              </a:rPr>
              <a:t>Panza</a:t>
            </a:r>
            <a:endParaRPr lang="en-US" altLang="en-US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btseng\Desktop\Jeopardy DALs pictures\Chapter_07\estatu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8" r="4467"/>
          <a:stretch/>
        </p:blipFill>
        <p:spPr bwMode="auto">
          <a:xfrm>
            <a:off x="828675" y="920830"/>
            <a:ext cx="3429000" cy="532757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tseng\Desktop\Jeopardy DALs pictures\Chapter_07\cesp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134100" cy="457501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AutoShape 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cxnSp>
        <p:nvCxnSpPr>
          <p:cNvPr id="16388" name="Straight Arrow Connector 2"/>
          <p:cNvCxnSpPr>
            <a:cxnSpLocks noChangeShapeType="1"/>
          </p:cNvCxnSpPr>
          <p:nvPr/>
        </p:nvCxnSpPr>
        <p:spPr bwMode="auto">
          <a:xfrm flipV="1">
            <a:off x="4092575" y="4391025"/>
            <a:ext cx="422275" cy="1828800"/>
          </a:xfrm>
          <a:prstGeom prst="straightConnector1">
            <a:avLst/>
          </a:prstGeom>
          <a:noFill/>
          <a:ln w="44450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tseng\Desktop\Jeopardy DALs pictures\Chapter_07\arbus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524" y="1245889"/>
            <a:ext cx="6554451" cy="436622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AutoShape 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>
            <a:off x="3962400" y="838200"/>
            <a:ext cx="457200" cy="41148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2133600" y="838200"/>
            <a:ext cx="2286000" cy="33528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3505200" y="838200"/>
            <a:ext cx="914400" cy="29718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tseng\Desktop\Jeopardy DALs pictures\Chapter_07\cerc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95400"/>
            <a:ext cx="6400800" cy="418719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AutoShape 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cxnSp>
        <p:nvCxnSpPr>
          <p:cNvPr id="18436" name="Straight Arrow Connector 4"/>
          <p:cNvCxnSpPr>
            <a:cxnSpLocks noChangeShapeType="1"/>
          </p:cNvCxnSpPr>
          <p:nvPr/>
        </p:nvCxnSpPr>
        <p:spPr bwMode="auto">
          <a:xfrm flipV="1">
            <a:off x="3962400" y="4572000"/>
            <a:ext cx="2209800" cy="144780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60" name="TextBox 1"/>
          <p:cNvSpPr txBox="1">
            <a:spLocks noChangeArrowheads="1"/>
          </p:cNvSpPr>
          <p:nvPr/>
        </p:nvSpPr>
        <p:spPr bwMode="auto">
          <a:xfrm>
            <a:off x="1219200" y="5715000"/>
            <a:ext cx="594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PA" altLang="en-US" b="1" dirty="0">
                <a:solidFill>
                  <a:schemeClr val="bg1"/>
                </a:solidFill>
              </a:rPr>
              <a:t>La Pedrera </a:t>
            </a:r>
            <a:r>
              <a:rPr lang="es-PA" altLang="en-US" b="1" dirty="0" smtClean="0">
                <a:solidFill>
                  <a:schemeClr val="bg1"/>
                </a:solidFill>
              </a:rPr>
              <a:t>por Gaud</a:t>
            </a:r>
            <a:r>
              <a:rPr lang="es-PA" altLang="en-US" b="1" dirty="0">
                <a:solidFill>
                  <a:schemeClr val="bg1"/>
                </a:solidFill>
              </a:rPr>
              <a:t>í</a:t>
            </a:r>
            <a:r>
              <a:rPr lang="es-PA" altLang="en-US" b="1" dirty="0" smtClean="0">
                <a:solidFill>
                  <a:schemeClr val="bg1"/>
                </a:solidFill>
              </a:rPr>
              <a:t>, </a:t>
            </a:r>
            <a:r>
              <a:rPr lang="es-PA" altLang="en-US" b="1" dirty="0">
                <a:solidFill>
                  <a:schemeClr val="bg1"/>
                </a:solidFill>
              </a:rPr>
              <a:t>Barcelona, España</a:t>
            </a:r>
            <a:endParaRPr lang="en-US" altLang="en-US" b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Users\btseng\Desktop\Jeopardy DALs pictures\Chapter_07\edificio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23950"/>
            <a:ext cx="5886450" cy="441483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609600" y="838200"/>
            <a:ext cx="7924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¿Qué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hace el hombre?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6146" name="Picture 2" descr="C:\Users\btseng\Desktop\Jeopardy DALs pictures\Chapter_07\plancha rop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7" y="2019298"/>
            <a:ext cx="5191125" cy="345804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2057400" y="2362200"/>
            <a:ext cx="50292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Lugares en </a:t>
            </a:r>
          </a:p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la ciudad</a:t>
            </a:r>
          </a:p>
        </p:txBody>
      </p:sp>
      <p:pic>
        <p:nvPicPr>
          <p:cNvPr id="4099" name="WILL1848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67818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7" fill="hold"/>
                                        <p:tgtEl>
                                          <p:spTgt spid="40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867"/>
                            </p:stCondLst>
                            <p:childTnLst>
                              <p:par>
                                <p:cTn id="8" presetID="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9"/>
                </p:tgtEl>
              </p:cMediaNode>
            </p:audio>
          </p:childTnLst>
        </p:cTn>
      </p:par>
    </p:tnLst>
    <p:bldLst>
      <p:bldP spid="409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609600" y="838200"/>
            <a:ext cx="7924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¿Qué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hace el ama de casa?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7170" name="Picture 2" descr="C:\Users\btseng\Desktop\Jeopardy DALs pictures\Chapter_07\limpia ventan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29"/>
          <a:stretch/>
        </p:blipFill>
        <p:spPr bwMode="auto">
          <a:xfrm>
            <a:off x="2362200" y="1822922"/>
            <a:ext cx="4191000" cy="422545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609600" y="914400"/>
            <a:ext cx="79248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¿Qué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hace la madre antes de la cena?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8195" name="Picture 3" descr="C:\Users\btseng\Desktop\Jeopardy DALs pictures\Chapter_07\pone mesa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914524"/>
            <a:ext cx="5524500" cy="367931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990600" y="838200"/>
            <a:ext cx="72390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¿Qué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hace la niña?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9218" name="Picture 2" descr="C:\Users\btseng\Desktop\Jeopardy DALs pictures\Chapter_07\da de com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05000"/>
            <a:ext cx="5334000" cy="355322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219200" y="838200"/>
            <a:ext cx="6705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¿Qué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hace la niña?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10242" name="Picture 2" descr="C:\Users\btseng\Desktop\Jeopardy DALs pictures\Chapter_07\guarda rop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1828800"/>
            <a:ext cx="5524500" cy="368587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btseng\Desktop\Jeopardy DALs pictures\Chapter_07\cam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14399"/>
            <a:ext cx="5257800" cy="521672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AutoShape 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cxnSp>
        <p:nvCxnSpPr>
          <p:cNvPr id="25604" name="Straight Arrow Connector 2"/>
          <p:cNvCxnSpPr>
            <a:cxnSpLocks noChangeShapeType="1"/>
          </p:cNvCxnSpPr>
          <p:nvPr/>
        </p:nvCxnSpPr>
        <p:spPr bwMode="auto">
          <a:xfrm>
            <a:off x="1066800" y="2286000"/>
            <a:ext cx="3276601" cy="2590800"/>
          </a:xfrm>
          <a:prstGeom prst="straightConnector1">
            <a:avLst/>
          </a:prstGeom>
          <a:noFill/>
          <a:ln w="44450" algn="ctr">
            <a:solidFill>
              <a:srgbClr val="C0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2290" name="Picture 2" descr="C:\Users\btseng\Desktop\Jeopardy DALs pictures\Chapter_07\sill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19200"/>
            <a:ext cx="5562600" cy="417195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3314" name="Picture 2" descr="C:\Users\btseng\Desktop\Jeopardy DALs pictures\Chapter_07\armario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90625"/>
            <a:ext cx="6324600" cy="421113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btseng\Desktop\Jeopardy DALs pictures\Chapter_07\comod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7" b="10581"/>
          <a:stretch/>
        </p:blipFill>
        <p:spPr bwMode="auto">
          <a:xfrm>
            <a:off x="2133600" y="1085849"/>
            <a:ext cx="4789654" cy="507206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4" name="AutoShape 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cxnSp>
        <p:nvCxnSpPr>
          <p:cNvPr id="28676" name="Straight Arrow Connector 2"/>
          <p:cNvCxnSpPr>
            <a:cxnSpLocks noChangeShapeType="1"/>
          </p:cNvCxnSpPr>
          <p:nvPr/>
        </p:nvCxnSpPr>
        <p:spPr bwMode="auto">
          <a:xfrm flipH="1">
            <a:off x="5257800" y="2057400"/>
            <a:ext cx="2952750" cy="1676400"/>
          </a:xfrm>
          <a:prstGeom prst="straightConnector1">
            <a:avLst/>
          </a:prstGeom>
          <a:noFill/>
          <a:ln w="44450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5362" name="Picture 2" descr="C:\Users\btseng\Desktop\Jeopardy DALs pictures\Chapter_07\alacen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91"/>
          <a:stretch/>
        </p:blipFill>
        <p:spPr bwMode="auto">
          <a:xfrm>
            <a:off x="2057400" y="1143000"/>
            <a:ext cx="4876800" cy="477012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H="1">
            <a:off x="6400800" y="1295400"/>
            <a:ext cx="1905000" cy="990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6386" name="Picture 2" descr="C:\Users\btseng\Desktop\Jeopardy DALs pictures\Chapter_07\cafete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1000125"/>
            <a:ext cx="4800600" cy="477059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2514600" y="2819398"/>
            <a:ext cx="4495800" cy="919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Vecindario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7410" name="Picture 2" descr="C:\Users\btseng\Desktop\Jeopardy DALs pictures\Chapter_07\aspirador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33525"/>
            <a:ext cx="3048000" cy="311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btseng\Desktop\Jeopardy DALs pictures\Chapter_07\aspiradora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69988"/>
            <a:ext cx="3048000" cy="466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8434" name="Picture 2" descr="C:\Users\btseng\Desktop\Jeopardy DALs pictures\Chapter_07\horn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17905"/>
            <a:ext cx="4724400" cy="505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H="1">
            <a:off x="5715000" y="2743200"/>
            <a:ext cx="2286000" cy="1066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9459" name="Picture 3" descr="C:\Users\btseng\Desktop\Jeopardy DALs pictures\Chapter_07\ventilad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000125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WordArt 2">
            <a:hlinkClick r:id="rId5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057400" y="1905000"/>
            <a:ext cx="5257800" cy="297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6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¡¡Doble</a:t>
            </a:r>
          </a:p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6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del día!!</a:t>
            </a:r>
          </a:p>
        </p:txBody>
      </p:sp>
      <p:pic>
        <p:nvPicPr>
          <p:cNvPr id="119811" name="CHIM1958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24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AutoShape 4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" fill="hold"/>
                                        <p:tgtEl>
                                          <p:spTgt spid="1198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811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btseng\Desktop\Jeopardy DALs pictures\Chapter_07\hor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17905"/>
            <a:ext cx="4724400" cy="505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2" name="AutoShape 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cxnSp>
        <p:nvCxnSpPr>
          <p:cNvPr id="35844" name="Straight Arrow Connector 2"/>
          <p:cNvCxnSpPr>
            <a:cxnSpLocks noChangeShapeType="1"/>
          </p:cNvCxnSpPr>
          <p:nvPr/>
        </p:nvCxnSpPr>
        <p:spPr bwMode="auto">
          <a:xfrm flipH="1">
            <a:off x="4876800" y="1143000"/>
            <a:ext cx="3276600" cy="632142"/>
          </a:xfrm>
          <a:prstGeom prst="straightConnector1">
            <a:avLst/>
          </a:prstGeom>
          <a:noFill/>
          <a:ln w="44450" algn="ctr">
            <a:solidFill>
              <a:srgbClr val="C0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" name="WordArt 2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219200" y="1981200"/>
            <a:ext cx="6705600" cy="2743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La moneda principal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 Panamá es ___.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" name="WordArt 2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866775" y="1276350"/>
            <a:ext cx="7591425" cy="3600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Obra de ingeniería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arítima más importante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 Panamá.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" name="WordArt 2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62000" y="838200"/>
            <a:ext cx="7543800" cy="487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Panamá tiene una de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as ___ tropicales más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randes del mundo con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uchas variedades de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lantas y animales.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" name="WordArt 2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52475" y="1143000"/>
            <a:ext cx="7696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Nombre de este  bordado: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1026" name="Picture 2" descr="C:\Users\btseng\Desktop\Jeopardy DALs pictures\Chapter_07\mol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5" y="2286000"/>
            <a:ext cx="5105400" cy="340027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" name="WordArt 2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62000" y="2057400"/>
            <a:ext cx="76962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Población indígena que vive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 las islas de San Blas.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2"/>
          <p:cNvSpPr>
            <a:spLocks noChangeArrowheads="1" noChangeShapeType="1" noTextEdit="1"/>
          </p:cNvSpPr>
          <p:nvPr/>
        </p:nvSpPr>
        <p:spPr bwMode="auto">
          <a:xfrm>
            <a:off x="1358902" y="2667000"/>
            <a:ext cx="64008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2066925" y="2362200"/>
            <a:ext cx="5257800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Quehaceres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domésticos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WordArt 2">
            <a:hlinkClick r:id="rId5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295400" y="1447800"/>
            <a:ext cx="6553200" cy="403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9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¡¡Jeopardy</a:t>
            </a:r>
          </a:p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9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doble!!</a:t>
            </a:r>
          </a:p>
        </p:txBody>
      </p:sp>
      <p:pic>
        <p:nvPicPr>
          <p:cNvPr id="118787" name="TADA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4008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943600"/>
            <a:ext cx="5334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" fill="hold"/>
                                        <p:tgtEl>
                                          <p:spTgt spid="1187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78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WordArt 2"/>
          <p:cNvSpPr>
            <a:spLocks noChangeArrowheads="1" noChangeShapeType="1" noTextEdit="1"/>
          </p:cNvSpPr>
          <p:nvPr/>
        </p:nvSpPr>
        <p:spPr bwMode="auto">
          <a:xfrm>
            <a:off x="1466850" y="2667000"/>
            <a:ext cx="6248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Más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muebles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3011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WordArt 2"/>
          <p:cNvSpPr>
            <a:spLocks noChangeArrowheads="1" noChangeShapeType="1" noTextEdit="1"/>
          </p:cNvSpPr>
          <p:nvPr/>
        </p:nvSpPr>
        <p:spPr bwMode="auto">
          <a:xfrm>
            <a:off x="1295400" y="2209800"/>
            <a:ext cx="6705600" cy="2143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Más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lugares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 la ciudad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4035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762000" y="2819400"/>
            <a:ext cx="7620000" cy="12591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Más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quehaceres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2209800" y="2286000"/>
            <a:ext cx="4800600" cy="15639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Objetos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de la casa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WordArt 2"/>
          <p:cNvSpPr>
            <a:spLocks noChangeArrowheads="1" noChangeShapeType="1" noTextEdit="1"/>
          </p:cNvSpPr>
          <p:nvPr/>
        </p:nvSpPr>
        <p:spPr bwMode="auto">
          <a:xfrm>
            <a:off x="2209800" y="2600325"/>
            <a:ext cx="4876801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Números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7107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WordArt 2"/>
          <p:cNvSpPr>
            <a:spLocks noChangeArrowheads="1" noChangeShapeType="1" noTextEdit="1"/>
          </p:cNvSpPr>
          <p:nvPr/>
        </p:nvSpPr>
        <p:spPr bwMode="auto">
          <a:xfrm>
            <a:off x="1828800" y="2514600"/>
            <a:ext cx="56388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Colombia</a:t>
            </a:r>
          </a:p>
        </p:txBody>
      </p:sp>
      <p:sp>
        <p:nvSpPr>
          <p:cNvPr id="48131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WordArt 2"/>
          <p:cNvSpPr>
            <a:spLocks noChangeArrowheads="1" noChangeShapeType="1" noTextEdit="1"/>
          </p:cNvSpPr>
          <p:nvPr/>
        </p:nvSpPr>
        <p:spPr bwMode="auto">
          <a:xfrm>
            <a:off x="1660525" y="304799"/>
            <a:ext cx="1295400" cy="5619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Más</a:t>
            </a:r>
            <a:r>
              <a:rPr lang="en-US" sz="3600" b="1" kern="1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lugares</a:t>
            </a:r>
            <a:endParaRPr lang="en-US" sz="3600" b="1" kern="10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r>
              <a:rPr lang="es-PA" sz="3600" b="1" kern="10" dirty="0">
                <a:solidFill>
                  <a:schemeClr val="bg1"/>
                </a:solidFill>
                <a:latin typeface="Times New Roman"/>
                <a:cs typeface="Times New Roman"/>
              </a:rPr>
              <a:t>e</a:t>
            </a:r>
            <a:r>
              <a:rPr lang="es-PA" sz="3600" b="1" kern="10" dirty="0" smtClean="0">
                <a:solidFill>
                  <a:schemeClr val="bg1"/>
                </a:solidFill>
                <a:latin typeface="Times New Roman"/>
                <a:cs typeface="Times New Roman"/>
              </a:rPr>
              <a:t>n la ciudad</a:t>
            </a:r>
            <a:endParaRPr lang="en-US" sz="3600" b="1" kern="1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49155" name="WordArt 3"/>
          <p:cNvSpPr>
            <a:spLocks noChangeArrowheads="1" noChangeShapeType="1" noTextEdit="1"/>
          </p:cNvSpPr>
          <p:nvPr/>
        </p:nvSpPr>
        <p:spPr bwMode="auto">
          <a:xfrm>
            <a:off x="228599" y="457199"/>
            <a:ext cx="1133475" cy="25003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solidFill>
                  <a:srgbClr val="FFFFFF"/>
                </a:solidFill>
                <a:latin typeface="Times New Roman"/>
                <a:cs typeface="Times New Roman"/>
              </a:rPr>
              <a:t>Más </a:t>
            </a:r>
            <a:r>
              <a:rPr lang="es-E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muebles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9156" name="WordArt 4"/>
          <p:cNvSpPr>
            <a:spLocks noChangeArrowheads="1" noChangeShapeType="1" noTextEdit="1"/>
          </p:cNvSpPr>
          <p:nvPr/>
        </p:nvSpPr>
        <p:spPr bwMode="auto">
          <a:xfrm>
            <a:off x="3238500" y="277415"/>
            <a:ext cx="1143000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solidFill>
                  <a:srgbClr val="FFFFFF"/>
                </a:solidFill>
                <a:latin typeface="Times New Roman"/>
                <a:cs typeface="Times New Roman"/>
              </a:rPr>
              <a:t>Más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 err="1">
                <a:solidFill>
                  <a:srgbClr val="FFFFFF"/>
                </a:solidFill>
                <a:latin typeface="Times New Roman"/>
                <a:cs typeface="Times New Roman"/>
              </a:rPr>
              <a:t>quehaceres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9157" name="WordArt 5"/>
          <p:cNvSpPr>
            <a:spLocks noChangeArrowheads="1" noChangeShapeType="1" noTextEdit="1"/>
          </p:cNvSpPr>
          <p:nvPr/>
        </p:nvSpPr>
        <p:spPr bwMode="auto">
          <a:xfrm>
            <a:off x="6257925" y="420286"/>
            <a:ext cx="1219200" cy="270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Números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9158" name="WordArt 6"/>
          <p:cNvSpPr>
            <a:spLocks noChangeArrowheads="1" noChangeShapeType="1" noTextEdit="1"/>
          </p:cNvSpPr>
          <p:nvPr/>
        </p:nvSpPr>
        <p:spPr bwMode="auto">
          <a:xfrm>
            <a:off x="4751387" y="333375"/>
            <a:ext cx="1190625" cy="45362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Objetos</a:t>
            </a:r>
            <a:endParaRPr lang="en-US" sz="3600" b="1" kern="1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s-PA" sz="3600" b="1" kern="10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lang="es-PA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 la casa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9159" name="WordArt 7"/>
          <p:cNvSpPr>
            <a:spLocks noChangeArrowheads="1" noChangeShapeType="1" noTextEdit="1"/>
          </p:cNvSpPr>
          <p:nvPr/>
        </p:nvSpPr>
        <p:spPr bwMode="auto">
          <a:xfrm>
            <a:off x="7781925" y="420286"/>
            <a:ext cx="1219200" cy="28456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Colombia</a:t>
            </a:r>
          </a:p>
        </p:txBody>
      </p:sp>
      <p:sp>
        <p:nvSpPr>
          <p:cNvPr id="49160" name="Text Box 40"/>
          <p:cNvSpPr txBox="1">
            <a:spLocks noChangeArrowheads="1"/>
          </p:cNvSpPr>
          <p:nvPr/>
        </p:nvSpPr>
        <p:spPr bwMode="auto">
          <a:xfrm>
            <a:off x="161925" y="1295400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5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49161" name="Text Box 41"/>
          <p:cNvSpPr txBox="1">
            <a:spLocks noChangeArrowheads="1"/>
          </p:cNvSpPr>
          <p:nvPr/>
        </p:nvSpPr>
        <p:spPr bwMode="auto">
          <a:xfrm>
            <a:off x="161925" y="2438400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6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49162" name="Text Box 42"/>
          <p:cNvSpPr txBox="1">
            <a:spLocks noChangeArrowheads="1"/>
          </p:cNvSpPr>
          <p:nvPr/>
        </p:nvSpPr>
        <p:spPr bwMode="auto">
          <a:xfrm>
            <a:off x="161925" y="3581400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7" action="ppaction://hlinksldjump"/>
              </a:rPr>
              <a:t>$600</a:t>
            </a:r>
            <a:endParaRPr lang="en-US" altLang="en-US" sz="4000" b="1"/>
          </a:p>
        </p:txBody>
      </p:sp>
      <p:sp>
        <p:nvSpPr>
          <p:cNvPr id="49163" name="Text Box 43"/>
          <p:cNvSpPr txBox="1">
            <a:spLocks noChangeArrowheads="1"/>
          </p:cNvSpPr>
          <p:nvPr/>
        </p:nvSpPr>
        <p:spPr bwMode="auto">
          <a:xfrm>
            <a:off x="161925" y="4724400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8" action="ppaction://hlinksldjump"/>
              </a:rPr>
              <a:t>$800</a:t>
            </a:r>
            <a:endParaRPr lang="en-US" altLang="en-US" sz="4000" b="1"/>
          </a:p>
        </p:txBody>
      </p:sp>
      <p:sp>
        <p:nvSpPr>
          <p:cNvPr id="49164" name="Text Box 44"/>
          <p:cNvSpPr txBox="1">
            <a:spLocks noChangeArrowheads="1"/>
          </p:cNvSpPr>
          <p:nvPr/>
        </p:nvSpPr>
        <p:spPr bwMode="auto">
          <a:xfrm>
            <a:off x="76200" y="5794375"/>
            <a:ext cx="1327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hlinkClick r:id="rId9" action="ppaction://hlinksldjump"/>
              </a:rPr>
              <a:t>$1000</a:t>
            </a:r>
            <a:endParaRPr lang="en-US" altLang="en-US" sz="3600" b="1"/>
          </a:p>
        </p:txBody>
      </p:sp>
      <p:sp>
        <p:nvSpPr>
          <p:cNvPr id="49165" name="Text Box 45"/>
          <p:cNvSpPr txBox="1">
            <a:spLocks noChangeArrowheads="1"/>
          </p:cNvSpPr>
          <p:nvPr/>
        </p:nvSpPr>
        <p:spPr bwMode="auto">
          <a:xfrm>
            <a:off x="1685925" y="1292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0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49166" name="Text Box 46"/>
          <p:cNvSpPr txBox="1">
            <a:spLocks noChangeArrowheads="1"/>
          </p:cNvSpPr>
          <p:nvPr/>
        </p:nvSpPr>
        <p:spPr bwMode="auto">
          <a:xfrm>
            <a:off x="1695450" y="2435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1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49167" name="Text Box 47"/>
          <p:cNvSpPr txBox="1">
            <a:spLocks noChangeArrowheads="1"/>
          </p:cNvSpPr>
          <p:nvPr/>
        </p:nvSpPr>
        <p:spPr bwMode="auto">
          <a:xfrm>
            <a:off x="1685925" y="3578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2" action="ppaction://hlinksldjump"/>
              </a:rPr>
              <a:t>$600</a:t>
            </a:r>
            <a:endParaRPr lang="en-US" altLang="en-US" sz="4000" b="1"/>
          </a:p>
        </p:txBody>
      </p:sp>
      <p:sp>
        <p:nvSpPr>
          <p:cNvPr id="49168" name="Text Box 48"/>
          <p:cNvSpPr txBox="1">
            <a:spLocks noChangeArrowheads="1"/>
          </p:cNvSpPr>
          <p:nvPr/>
        </p:nvSpPr>
        <p:spPr bwMode="auto">
          <a:xfrm>
            <a:off x="1685925" y="4721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3" action="ppaction://hlinksldjump"/>
              </a:rPr>
              <a:t>$800</a:t>
            </a:r>
            <a:endParaRPr lang="en-US" altLang="en-US" sz="4000" b="1"/>
          </a:p>
        </p:txBody>
      </p:sp>
      <p:sp>
        <p:nvSpPr>
          <p:cNvPr id="49169" name="Text Box 49"/>
          <p:cNvSpPr txBox="1">
            <a:spLocks noChangeArrowheads="1"/>
          </p:cNvSpPr>
          <p:nvPr/>
        </p:nvSpPr>
        <p:spPr bwMode="auto">
          <a:xfrm>
            <a:off x="1600200" y="5791200"/>
            <a:ext cx="1327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hlinkClick r:id="rId14" action="ppaction://hlinksldjump"/>
              </a:rPr>
              <a:t>$1000</a:t>
            </a:r>
            <a:endParaRPr lang="en-US" altLang="en-US" sz="3600" b="1"/>
          </a:p>
        </p:txBody>
      </p:sp>
      <p:sp>
        <p:nvSpPr>
          <p:cNvPr id="49170" name="Text Box 50"/>
          <p:cNvSpPr txBox="1">
            <a:spLocks noChangeArrowheads="1"/>
          </p:cNvSpPr>
          <p:nvPr/>
        </p:nvSpPr>
        <p:spPr bwMode="auto">
          <a:xfrm>
            <a:off x="3209925" y="12795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5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49171" name="Text Box 51"/>
          <p:cNvSpPr txBox="1">
            <a:spLocks noChangeArrowheads="1"/>
          </p:cNvSpPr>
          <p:nvPr/>
        </p:nvSpPr>
        <p:spPr bwMode="auto">
          <a:xfrm>
            <a:off x="3209925" y="2438400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6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49172" name="Text Box 52"/>
          <p:cNvSpPr txBox="1">
            <a:spLocks noChangeArrowheads="1"/>
          </p:cNvSpPr>
          <p:nvPr/>
        </p:nvSpPr>
        <p:spPr bwMode="auto">
          <a:xfrm>
            <a:off x="3200400" y="35655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7" action="ppaction://hlinksldjump"/>
              </a:rPr>
              <a:t>$600</a:t>
            </a:r>
            <a:endParaRPr lang="en-US" altLang="en-US" sz="4000" b="1"/>
          </a:p>
        </p:txBody>
      </p:sp>
      <p:sp>
        <p:nvSpPr>
          <p:cNvPr id="49173" name="Text Box 53"/>
          <p:cNvSpPr txBox="1">
            <a:spLocks noChangeArrowheads="1"/>
          </p:cNvSpPr>
          <p:nvPr/>
        </p:nvSpPr>
        <p:spPr bwMode="auto">
          <a:xfrm>
            <a:off x="3209925" y="4721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8" action="ppaction://hlinksldjump"/>
              </a:rPr>
              <a:t>$800</a:t>
            </a:r>
            <a:endParaRPr lang="en-US" altLang="en-US" sz="4000" b="1"/>
          </a:p>
        </p:txBody>
      </p:sp>
      <p:sp>
        <p:nvSpPr>
          <p:cNvPr id="49174" name="Text Box 54"/>
          <p:cNvSpPr txBox="1">
            <a:spLocks noChangeArrowheads="1"/>
          </p:cNvSpPr>
          <p:nvPr/>
        </p:nvSpPr>
        <p:spPr bwMode="auto">
          <a:xfrm>
            <a:off x="3124200" y="5791200"/>
            <a:ext cx="1327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hlinkClick r:id="rId19" action="ppaction://hlinksldjump"/>
              </a:rPr>
              <a:t>$1000</a:t>
            </a:r>
            <a:endParaRPr lang="en-US" altLang="en-US" sz="3600" b="1"/>
          </a:p>
        </p:txBody>
      </p:sp>
      <p:sp>
        <p:nvSpPr>
          <p:cNvPr id="49175" name="Text Box 55"/>
          <p:cNvSpPr txBox="1">
            <a:spLocks noChangeArrowheads="1"/>
          </p:cNvSpPr>
          <p:nvPr/>
        </p:nvSpPr>
        <p:spPr bwMode="auto">
          <a:xfrm>
            <a:off x="4724400" y="1292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0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49176" name="Text Box 56"/>
          <p:cNvSpPr txBox="1">
            <a:spLocks noChangeArrowheads="1"/>
          </p:cNvSpPr>
          <p:nvPr/>
        </p:nvSpPr>
        <p:spPr bwMode="auto">
          <a:xfrm>
            <a:off x="4724400" y="2435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1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49177" name="Text Box 57"/>
          <p:cNvSpPr txBox="1">
            <a:spLocks noChangeArrowheads="1"/>
          </p:cNvSpPr>
          <p:nvPr/>
        </p:nvSpPr>
        <p:spPr bwMode="auto">
          <a:xfrm>
            <a:off x="4733925" y="3578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2" action="ppaction://hlinksldjump"/>
              </a:rPr>
              <a:t>$600</a:t>
            </a:r>
            <a:endParaRPr lang="en-US" altLang="en-US" sz="4000" b="1"/>
          </a:p>
        </p:txBody>
      </p:sp>
      <p:sp>
        <p:nvSpPr>
          <p:cNvPr id="49178" name="Text Box 58"/>
          <p:cNvSpPr txBox="1">
            <a:spLocks noChangeArrowheads="1"/>
          </p:cNvSpPr>
          <p:nvPr/>
        </p:nvSpPr>
        <p:spPr bwMode="auto">
          <a:xfrm>
            <a:off x="4733925" y="4721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3" action="ppaction://hlinksldjump"/>
              </a:rPr>
              <a:t>$800</a:t>
            </a:r>
            <a:endParaRPr lang="en-US" altLang="en-US" sz="4000" b="1"/>
          </a:p>
        </p:txBody>
      </p:sp>
      <p:sp>
        <p:nvSpPr>
          <p:cNvPr id="49179" name="Text Box 59"/>
          <p:cNvSpPr txBox="1">
            <a:spLocks noChangeArrowheads="1"/>
          </p:cNvSpPr>
          <p:nvPr/>
        </p:nvSpPr>
        <p:spPr bwMode="auto">
          <a:xfrm>
            <a:off x="4648200" y="5791200"/>
            <a:ext cx="1327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hlinkClick r:id="rId24" action="ppaction://hlinksldjump"/>
              </a:rPr>
              <a:t>$1000</a:t>
            </a:r>
            <a:endParaRPr lang="en-US" altLang="en-US" sz="3600" b="1"/>
          </a:p>
        </p:txBody>
      </p:sp>
      <p:sp>
        <p:nvSpPr>
          <p:cNvPr id="49180" name="Text Box 60"/>
          <p:cNvSpPr txBox="1">
            <a:spLocks noChangeArrowheads="1"/>
          </p:cNvSpPr>
          <p:nvPr/>
        </p:nvSpPr>
        <p:spPr bwMode="auto">
          <a:xfrm>
            <a:off x="6267450" y="1292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5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49181" name="Text Box 61"/>
          <p:cNvSpPr txBox="1">
            <a:spLocks noChangeArrowheads="1"/>
          </p:cNvSpPr>
          <p:nvPr/>
        </p:nvSpPr>
        <p:spPr bwMode="auto">
          <a:xfrm>
            <a:off x="6257925" y="2435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6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49182" name="Text Box 62"/>
          <p:cNvSpPr txBox="1">
            <a:spLocks noChangeArrowheads="1"/>
          </p:cNvSpPr>
          <p:nvPr/>
        </p:nvSpPr>
        <p:spPr bwMode="auto">
          <a:xfrm>
            <a:off x="6267450" y="3578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7" action="ppaction://hlinksldjump"/>
              </a:rPr>
              <a:t>$600</a:t>
            </a:r>
            <a:endParaRPr lang="en-US" altLang="en-US" sz="4000" b="1"/>
          </a:p>
        </p:txBody>
      </p:sp>
      <p:sp>
        <p:nvSpPr>
          <p:cNvPr id="49183" name="Text Box 63"/>
          <p:cNvSpPr txBox="1">
            <a:spLocks noChangeArrowheads="1"/>
          </p:cNvSpPr>
          <p:nvPr/>
        </p:nvSpPr>
        <p:spPr bwMode="auto">
          <a:xfrm>
            <a:off x="6267450" y="4721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8" action="ppaction://hlinksldjump"/>
              </a:rPr>
              <a:t>$800</a:t>
            </a:r>
            <a:endParaRPr lang="en-US" altLang="en-US" sz="4000" b="1"/>
          </a:p>
        </p:txBody>
      </p:sp>
      <p:sp>
        <p:nvSpPr>
          <p:cNvPr id="49184" name="Text Box 64"/>
          <p:cNvSpPr txBox="1">
            <a:spLocks noChangeArrowheads="1"/>
          </p:cNvSpPr>
          <p:nvPr/>
        </p:nvSpPr>
        <p:spPr bwMode="auto">
          <a:xfrm>
            <a:off x="6181725" y="5791200"/>
            <a:ext cx="1327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hlinkClick r:id="rId29" action="ppaction://hlinksldjump"/>
              </a:rPr>
              <a:t>$1000</a:t>
            </a:r>
            <a:endParaRPr lang="en-US" altLang="en-US" sz="3600" b="1"/>
          </a:p>
        </p:txBody>
      </p:sp>
      <p:sp>
        <p:nvSpPr>
          <p:cNvPr id="49185" name="Text Box 65"/>
          <p:cNvSpPr txBox="1">
            <a:spLocks noChangeArrowheads="1"/>
          </p:cNvSpPr>
          <p:nvPr/>
        </p:nvSpPr>
        <p:spPr bwMode="auto">
          <a:xfrm>
            <a:off x="7791450" y="1292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30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49186" name="Text Box 66"/>
          <p:cNvSpPr txBox="1">
            <a:spLocks noChangeArrowheads="1"/>
          </p:cNvSpPr>
          <p:nvPr/>
        </p:nvSpPr>
        <p:spPr bwMode="auto">
          <a:xfrm>
            <a:off x="7791450" y="2435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31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49187" name="Text Box 67"/>
          <p:cNvSpPr txBox="1">
            <a:spLocks noChangeArrowheads="1"/>
          </p:cNvSpPr>
          <p:nvPr/>
        </p:nvSpPr>
        <p:spPr bwMode="auto">
          <a:xfrm>
            <a:off x="7781925" y="3578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32" action="ppaction://hlinksldjump"/>
              </a:rPr>
              <a:t>$600</a:t>
            </a:r>
            <a:endParaRPr lang="en-US" altLang="en-US" sz="4000" b="1"/>
          </a:p>
        </p:txBody>
      </p:sp>
      <p:sp>
        <p:nvSpPr>
          <p:cNvPr id="49188" name="Text Box 68"/>
          <p:cNvSpPr txBox="1">
            <a:spLocks noChangeArrowheads="1"/>
          </p:cNvSpPr>
          <p:nvPr/>
        </p:nvSpPr>
        <p:spPr bwMode="auto">
          <a:xfrm>
            <a:off x="7791450" y="4721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33" action="ppaction://hlinksldjump"/>
              </a:rPr>
              <a:t>$800</a:t>
            </a:r>
            <a:endParaRPr lang="en-US" altLang="en-US" sz="4000" b="1"/>
          </a:p>
        </p:txBody>
      </p:sp>
      <p:sp>
        <p:nvSpPr>
          <p:cNvPr id="49189" name="Text Box 69"/>
          <p:cNvSpPr txBox="1">
            <a:spLocks noChangeArrowheads="1"/>
          </p:cNvSpPr>
          <p:nvPr/>
        </p:nvSpPr>
        <p:spPr bwMode="auto">
          <a:xfrm>
            <a:off x="7705725" y="5791200"/>
            <a:ext cx="1327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hlinkClick r:id="rId34" action="ppaction://hlinksldjump"/>
              </a:rPr>
              <a:t>$1000</a:t>
            </a:r>
            <a:endParaRPr lang="en-US" altLang="en-US" sz="3600" b="1"/>
          </a:p>
        </p:txBody>
      </p:sp>
      <p:sp>
        <p:nvSpPr>
          <p:cNvPr id="87110" name="AutoShape 70">
            <a:hlinkClick r:id="rId35" action="ppaction://hlinksldjump"/>
          </p:cNvPr>
          <p:cNvSpPr>
            <a:spLocks noChangeArrowheads="1"/>
          </p:cNvSpPr>
          <p:nvPr/>
        </p:nvSpPr>
        <p:spPr bwMode="auto">
          <a:xfrm>
            <a:off x="8763000" y="6477000"/>
            <a:ext cx="228600" cy="152400"/>
          </a:xfrm>
          <a:prstGeom prst="star5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191" name="AutoShape 71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28600" y="152400"/>
            <a:ext cx="228600" cy="1524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btseng\Desktop\Jeopardy DALs pictures\Chapter_07_b\estant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40"/>
          <a:stretch/>
        </p:blipFill>
        <p:spPr bwMode="auto">
          <a:xfrm>
            <a:off x="990600" y="1181099"/>
            <a:ext cx="7124700" cy="386981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9" name="AutoShape 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2530" name="Picture 2" descr="C:\Users\btseng\Desktop\Jeopardy DALs pictures\Chapter_07_b\fregader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19200"/>
            <a:ext cx="6265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2"/>
          <p:cNvSpPr>
            <a:spLocks noChangeArrowheads="1" noChangeShapeType="1" noTextEdit="1"/>
          </p:cNvSpPr>
          <p:nvPr/>
        </p:nvSpPr>
        <p:spPr bwMode="auto">
          <a:xfrm>
            <a:off x="2667000" y="2971800"/>
            <a:ext cx="41910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Muebles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WordArt 2">
            <a:hlinkClick r:id="rId5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057400" y="1905000"/>
            <a:ext cx="5257800" cy="297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6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¡¡Doble</a:t>
            </a:r>
          </a:p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6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del día!!</a:t>
            </a:r>
          </a:p>
        </p:txBody>
      </p:sp>
      <p:pic>
        <p:nvPicPr>
          <p:cNvPr id="120835" name="CHIM1989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24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" fill="hold"/>
                                        <p:tgtEl>
                                          <p:spTgt spid="1208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083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3554" name="Picture 2" descr="C:\Users\btseng\Desktop\Jeopardy DALs pictures\Chapter_07_b\inodo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03960"/>
            <a:ext cx="3657600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4578" name="Picture 2" descr="C:\Users\btseng\Desktop\Jeopardy DALs pictures\Chapter_07_b\lavabo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04925"/>
            <a:ext cx="6172200" cy="411158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5602" name="Picture 2" descr="C:\Users\btseng\Desktop\Jeopardy DALs pictures\Chapter_07_b\tocador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99" y="926306"/>
            <a:ext cx="3440113" cy="516016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371600" y="1905000"/>
            <a:ext cx="63246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En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este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lugar</a:t>
            </a:r>
            <a:endParaRPr lang="en-US" sz="36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ompramos ropa.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057400" y="1905000"/>
            <a:ext cx="5257800" cy="251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En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este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lugar</a:t>
            </a:r>
            <a:endParaRPr lang="en-US" sz="36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ay muchos libros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estudiamos.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981200" y="2057400"/>
            <a:ext cx="5257800" cy="251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En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este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lugar</a:t>
            </a:r>
            <a:endParaRPr lang="en-US" sz="36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ompramos carnes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verduras.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362200" y="2209800"/>
            <a:ext cx="45720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En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este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lugar</a:t>
            </a:r>
            <a:endParaRPr lang="en-US" sz="36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avamos la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opa sucia.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257300" y="1752600"/>
            <a:ext cx="6553200" cy="251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En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este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lugar</a:t>
            </a:r>
            <a:endParaRPr lang="en-US" sz="36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ompramos estampillas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mandamos cartas.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71525" y="847725"/>
            <a:ext cx="7620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Qué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hace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este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hombre?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1443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6626" name="Picture 2" descr="C:\Users\btseng\Desktop\Jeopardy DALs pictures\Chapter_07_b\barrer.t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6"/>
          <a:stretch/>
        </p:blipFill>
        <p:spPr bwMode="auto">
          <a:xfrm>
            <a:off x="2418803" y="1752600"/>
            <a:ext cx="4325444" cy="38862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2"/>
          <p:cNvSpPr>
            <a:spLocks noChangeArrowheads="1" noChangeShapeType="1" noTextEdit="1"/>
          </p:cNvSpPr>
          <p:nvPr/>
        </p:nvSpPr>
        <p:spPr bwMode="auto">
          <a:xfrm>
            <a:off x="1752600" y="2286000"/>
            <a:ext cx="54102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Aparatos</a:t>
            </a:r>
          </a:p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domésticos</a:t>
            </a: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5029200" y="914400"/>
            <a:ext cx="352425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Qué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hace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esta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se</a:t>
            </a:r>
            <a:r>
              <a:rPr lang="es-PA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ñora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2467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7650" name="Picture 2" descr="C:\Users\btseng\Desktop\Jeopardy DALs pictures\Chapter_07_b\desempolva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7"/>
          <a:stretch/>
        </p:blipFill>
        <p:spPr bwMode="auto">
          <a:xfrm>
            <a:off x="914400" y="857249"/>
            <a:ext cx="3810000" cy="532994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838200" y="914400"/>
            <a:ext cx="75438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Qué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hacen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estas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mujeres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3491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8674" name="Picture 2" descr="C:\Users\btseng\Desktop\Jeopardy DALs pictures\Chapter_07_b\tender cam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977" y="1752600"/>
            <a:ext cx="5948245" cy="39624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62000" y="828675"/>
            <a:ext cx="76200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Qué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hacen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esta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persona?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4515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9698" name="Picture 2" descr="C:\Users\btseng\Desktop\Jeopardy DALs pictures\Chapter_07_b\regar plant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04999"/>
            <a:ext cx="5334000" cy="376991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4876800" y="1152525"/>
            <a:ext cx="33528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Qué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hace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el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joven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5539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30722" name="Picture 2" descr="C:\Users\btseng\Desktop\Jeopardy DALs pictures\Chapter_07_b\sacar basur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3390900" cy="514109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btseng\Desktop\Jeopardy DALs pictures\Chapter_07_b\corti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09675"/>
            <a:ext cx="6705600" cy="451929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3" name="AutoShape 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762000" y="1143000"/>
            <a:ext cx="1295400" cy="20574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762000" y="1143000"/>
            <a:ext cx="2514600" cy="15240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btseng\Desktop\Jeopardy DALs pictures\Chapter_07_b\alfomb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721138" cy="446325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7" name="AutoShape 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762000" y="2460228"/>
            <a:ext cx="1676400" cy="2035572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33794" name="Picture 2" descr="C:\Users\btseng\Desktop\Jeopardy DALs pictures\Chapter_07_b\almohada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199"/>
            <a:ext cx="6329424" cy="421632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6172200" y="1066800"/>
            <a:ext cx="2209800" cy="16002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3276600" y="1066800"/>
            <a:ext cx="5105400" cy="15240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5334000" y="1066800"/>
            <a:ext cx="3048000" cy="28194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btseng\Desktop\Jeopardy DALs pictures\Chapter_07_b\cuadr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95400"/>
            <a:ext cx="6233402" cy="415235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5" name="AutoShape 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>
            <a:off x="3124200" y="914400"/>
            <a:ext cx="76200" cy="129540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>
            <a:off x="3200400" y="914400"/>
            <a:ext cx="3124200" cy="11430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35842" name="Picture 2" descr="C:\Users\btseng\Desktop\Jeopardy DALs pictures\Chapter_07_b\escob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946103"/>
            <a:ext cx="3408363" cy="530229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895600" y="2590800"/>
            <a:ext cx="3200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12.045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WordArt 2"/>
          <p:cNvSpPr>
            <a:spLocks noChangeArrowheads="1" noChangeShapeType="1" noTextEdit="1"/>
          </p:cNvSpPr>
          <p:nvPr/>
        </p:nvSpPr>
        <p:spPr bwMode="auto">
          <a:xfrm>
            <a:off x="2238375" y="2590800"/>
            <a:ext cx="48768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Panamá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895600" y="2590800"/>
            <a:ext cx="3200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23.198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895600" y="2590800"/>
            <a:ext cx="3200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41.507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895600" y="2590800"/>
            <a:ext cx="3200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66.411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895600" y="2590800"/>
            <a:ext cx="3200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85.976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685800" y="990600"/>
            <a:ext cx="7772400" cy="457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Esta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fiesta se</a:t>
            </a:r>
          </a:p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elebra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en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febrero</a:t>
            </a:r>
            <a:endParaRPr lang="en-US" sz="36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marzo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durante</a:t>
            </a:r>
            <a:endParaRPr lang="en-US" sz="36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4 d</a:t>
            </a:r>
            <a:r>
              <a:rPr lang="es-PA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ías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antes de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 Cuaresma.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6803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400173" y="1752600"/>
            <a:ext cx="6324601" cy="2743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Comercio más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mportante de</a:t>
            </a:r>
          </a:p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Medellín.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7827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209799" y="2667000"/>
            <a:ext cx="4867275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blank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8851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914400" y="2133600"/>
            <a:ext cx="72390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El Museo de Oro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stá en esta ciudad.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895600" y="2590800"/>
            <a:ext cx="3200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914400" y="2057400"/>
            <a:ext cx="7391400" cy="2238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Profesión del colombiano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Gabriel García Márquez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1924" name="AutoShape 6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867400" y="5867400"/>
            <a:ext cx="6858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685800" y="1600200"/>
            <a:ext cx="7772400" cy="2847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La ciudad de Zipaquirá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 famosa por su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___ de sal.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2"/>
          <p:cNvSpPr>
            <a:spLocks noChangeArrowheads="1" noChangeShapeType="1" noTextEdit="1"/>
          </p:cNvSpPr>
          <p:nvPr/>
        </p:nvSpPr>
        <p:spPr bwMode="auto">
          <a:xfrm>
            <a:off x="228600" y="342900"/>
            <a:ext cx="1143000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chemeClr val="bg1"/>
                </a:solidFill>
                <a:latin typeface="Times New Roman"/>
                <a:cs typeface="Times New Roman"/>
              </a:rPr>
              <a:t>Lugares en</a:t>
            </a:r>
          </a:p>
          <a:p>
            <a:pPr algn="ctr"/>
            <a:r>
              <a:rPr lang="en-US" sz="3600" b="1" kern="10">
                <a:solidFill>
                  <a:schemeClr val="bg1"/>
                </a:solidFill>
                <a:latin typeface="Times New Roman"/>
                <a:cs typeface="Times New Roman"/>
              </a:rPr>
              <a:t>la ciudad</a:t>
            </a:r>
          </a:p>
        </p:txBody>
      </p:sp>
      <p:sp>
        <p:nvSpPr>
          <p:cNvPr id="9219" name="WordArt 3"/>
          <p:cNvSpPr>
            <a:spLocks noChangeArrowheads="1" noChangeShapeType="1" noTextEdit="1"/>
          </p:cNvSpPr>
          <p:nvPr/>
        </p:nvSpPr>
        <p:spPr bwMode="auto">
          <a:xfrm>
            <a:off x="1752600" y="495298"/>
            <a:ext cx="1143000" cy="26670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solidFill>
                  <a:srgbClr val="FFFFFF"/>
                </a:solidFill>
                <a:latin typeface="Times New Roman"/>
                <a:cs typeface="Times New Roman"/>
              </a:rPr>
              <a:t>Vecindario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4838700" y="495299"/>
            <a:ext cx="990600" cy="23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Muebles</a:t>
            </a:r>
          </a:p>
        </p:txBody>
      </p:sp>
      <p:sp>
        <p:nvSpPr>
          <p:cNvPr id="9222" name="WordArt 6"/>
          <p:cNvSpPr>
            <a:spLocks noChangeArrowheads="1" noChangeShapeType="1" noTextEdit="1"/>
          </p:cNvSpPr>
          <p:nvPr/>
        </p:nvSpPr>
        <p:spPr bwMode="auto">
          <a:xfrm>
            <a:off x="6248400" y="381000"/>
            <a:ext cx="1219200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Aparatos</a:t>
            </a:r>
          </a:p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domésticos</a:t>
            </a:r>
          </a:p>
        </p:txBody>
      </p:sp>
      <p:sp>
        <p:nvSpPr>
          <p:cNvPr id="9224" name="Text Box 42"/>
          <p:cNvSpPr txBox="1">
            <a:spLocks noChangeArrowheads="1"/>
          </p:cNvSpPr>
          <p:nvPr/>
        </p:nvSpPr>
        <p:spPr bwMode="auto">
          <a:xfrm>
            <a:off x="161925" y="1295400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5" action="ppaction://hlinksldjump"/>
              </a:rPr>
              <a:t>$100</a:t>
            </a:r>
            <a:endParaRPr lang="en-US" altLang="en-US" sz="4000" b="1"/>
          </a:p>
        </p:txBody>
      </p:sp>
      <p:sp>
        <p:nvSpPr>
          <p:cNvPr id="9225" name="Text Box 43"/>
          <p:cNvSpPr txBox="1">
            <a:spLocks noChangeArrowheads="1"/>
          </p:cNvSpPr>
          <p:nvPr/>
        </p:nvSpPr>
        <p:spPr bwMode="auto">
          <a:xfrm>
            <a:off x="161925" y="2438400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6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9226" name="Text Box 44"/>
          <p:cNvSpPr txBox="1">
            <a:spLocks noChangeArrowheads="1"/>
          </p:cNvSpPr>
          <p:nvPr/>
        </p:nvSpPr>
        <p:spPr bwMode="auto">
          <a:xfrm>
            <a:off x="161925" y="3581400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7" action="ppaction://hlinksldjump"/>
              </a:rPr>
              <a:t>$300</a:t>
            </a:r>
            <a:endParaRPr lang="en-US" altLang="en-US" sz="4000" b="1"/>
          </a:p>
        </p:txBody>
      </p:sp>
      <p:sp>
        <p:nvSpPr>
          <p:cNvPr id="9227" name="Text Box 45"/>
          <p:cNvSpPr txBox="1">
            <a:spLocks noChangeArrowheads="1"/>
          </p:cNvSpPr>
          <p:nvPr/>
        </p:nvSpPr>
        <p:spPr bwMode="auto">
          <a:xfrm>
            <a:off x="161925" y="4724400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8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9228" name="Text Box 46"/>
          <p:cNvSpPr txBox="1">
            <a:spLocks noChangeArrowheads="1"/>
          </p:cNvSpPr>
          <p:nvPr/>
        </p:nvSpPr>
        <p:spPr bwMode="auto">
          <a:xfrm>
            <a:off x="161925" y="5867400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9" action="ppaction://hlinksldjump"/>
              </a:rPr>
              <a:t>$500</a:t>
            </a:r>
            <a:endParaRPr lang="en-US" altLang="en-US" sz="4000" b="1"/>
          </a:p>
        </p:txBody>
      </p:sp>
      <p:sp>
        <p:nvSpPr>
          <p:cNvPr id="9229" name="Text Box 47"/>
          <p:cNvSpPr txBox="1">
            <a:spLocks noChangeArrowheads="1"/>
          </p:cNvSpPr>
          <p:nvPr/>
        </p:nvSpPr>
        <p:spPr bwMode="auto">
          <a:xfrm>
            <a:off x="1685925" y="1292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0" action="ppaction://hlinksldjump"/>
              </a:rPr>
              <a:t>$100</a:t>
            </a:r>
            <a:endParaRPr lang="en-US" altLang="en-US" sz="4000" b="1"/>
          </a:p>
        </p:txBody>
      </p:sp>
      <p:sp>
        <p:nvSpPr>
          <p:cNvPr id="9230" name="Text Box 49"/>
          <p:cNvSpPr txBox="1">
            <a:spLocks noChangeArrowheads="1"/>
          </p:cNvSpPr>
          <p:nvPr/>
        </p:nvSpPr>
        <p:spPr bwMode="auto">
          <a:xfrm>
            <a:off x="1695450" y="2435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1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9231" name="Text Box 50"/>
          <p:cNvSpPr txBox="1">
            <a:spLocks noChangeArrowheads="1"/>
          </p:cNvSpPr>
          <p:nvPr/>
        </p:nvSpPr>
        <p:spPr bwMode="auto">
          <a:xfrm>
            <a:off x="1685925" y="3578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2" action="ppaction://hlinksldjump"/>
              </a:rPr>
              <a:t>$300</a:t>
            </a:r>
            <a:endParaRPr lang="en-US" altLang="en-US" sz="4000" b="1"/>
          </a:p>
        </p:txBody>
      </p:sp>
      <p:sp>
        <p:nvSpPr>
          <p:cNvPr id="9232" name="Text Box 51"/>
          <p:cNvSpPr txBox="1">
            <a:spLocks noChangeArrowheads="1"/>
          </p:cNvSpPr>
          <p:nvPr/>
        </p:nvSpPr>
        <p:spPr bwMode="auto">
          <a:xfrm>
            <a:off x="1685925" y="4721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3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9233" name="Text Box 52"/>
          <p:cNvSpPr txBox="1">
            <a:spLocks noChangeArrowheads="1"/>
          </p:cNvSpPr>
          <p:nvPr/>
        </p:nvSpPr>
        <p:spPr bwMode="auto">
          <a:xfrm>
            <a:off x="1685925" y="5864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4" action="ppaction://hlinksldjump"/>
              </a:rPr>
              <a:t>$500</a:t>
            </a:r>
            <a:endParaRPr lang="en-US" altLang="en-US" sz="4000" b="1"/>
          </a:p>
        </p:txBody>
      </p:sp>
      <p:sp>
        <p:nvSpPr>
          <p:cNvPr id="9234" name="Text Box 53"/>
          <p:cNvSpPr txBox="1">
            <a:spLocks noChangeArrowheads="1"/>
          </p:cNvSpPr>
          <p:nvPr/>
        </p:nvSpPr>
        <p:spPr bwMode="auto">
          <a:xfrm>
            <a:off x="3209925" y="12795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5" action="ppaction://hlinksldjump"/>
              </a:rPr>
              <a:t>$100</a:t>
            </a:r>
            <a:endParaRPr lang="en-US" altLang="en-US" sz="4000" b="1"/>
          </a:p>
        </p:txBody>
      </p:sp>
      <p:sp>
        <p:nvSpPr>
          <p:cNvPr id="9235" name="Text Box 54"/>
          <p:cNvSpPr txBox="1">
            <a:spLocks noChangeArrowheads="1"/>
          </p:cNvSpPr>
          <p:nvPr/>
        </p:nvSpPr>
        <p:spPr bwMode="auto">
          <a:xfrm>
            <a:off x="3209925" y="2438400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6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9236" name="Text Box 55"/>
          <p:cNvSpPr txBox="1">
            <a:spLocks noChangeArrowheads="1"/>
          </p:cNvSpPr>
          <p:nvPr/>
        </p:nvSpPr>
        <p:spPr bwMode="auto">
          <a:xfrm>
            <a:off x="3200400" y="35655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7" action="ppaction://hlinksldjump"/>
              </a:rPr>
              <a:t>$300</a:t>
            </a:r>
            <a:endParaRPr lang="en-US" altLang="en-US" sz="4000" b="1"/>
          </a:p>
        </p:txBody>
      </p:sp>
      <p:sp>
        <p:nvSpPr>
          <p:cNvPr id="9237" name="Text Box 56"/>
          <p:cNvSpPr txBox="1">
            <a:spLocks noChangeArrowheads="1"/>
          </p:cNvSpPr>
          <p:nvPr/>
        </p:nvSpPr>
        <p:spPr bwMode="auto">
          <a:xfrm>
            <a:off x="3209925" y="4721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8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9238" name="Text Box 57"/>
          <p:cNvSpPr txBox="1">
            <a:spLocks noChangeArrowheads="1"/>
          </p:cNvSpPr>
          <p:nvPr/>
        </p:nvSpPr>
        <p:spPr bwMode="auto">
          <a:xfrm>
            <a:off x="3209925" y="5864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9" action="ppaction://hlinksldjump"/>
              </a:rPr>
              <a:t>$500</a:t>
            </a:r>
            <a:endParaRPr lang="en-US" altLang="en-US" sz="4000" b="1"/>
          </a:p>
        </p:txBody>
      </p:sp>
      <p:sp>
        <p:nvSpPr>
          <p:cNvPr id="9239" name="Text Box 58"/>
          <p:cNvSpPr txBox="1">
            <a:spLocks noChangeArrowheads="1"/>
          </p:cNvSpPr>
          <p:nvPr/>
        </p:nvSpPr>
        <p:spPr bwMode="auto">
          <a:xfrm>
            <a:off x="4724400" y="1292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0" action="ppaction://hlinksldjump"/>
              </a:rPr>
              <a:t>$100</a:t>
            </a:r>
            <a:endParaRPr lang="en-US" altLang="en-US" sz="4000" b="1"/>
          </a:p>
        </p:txBody>
      </p:sp>
      <p:sp>
        <p:nvSpPr>
          <p:cNvPr id="9240" name="Text Box 59"/>
          <p:cNvSpPr txBox="1">
            <a:spLocks noChangeArrowheads="1"/>
          </p:cNvSpPr>
          <p:nvPr/>
        </p:nvSpPr>
        <p:spPr bwMode="auto">
          <a:xfrm>
            <a:off x="4724400" y="2435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1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9241" name="Text Box 60"/>
          <p:cNvSpPr txBox="1">
            <a:spLocks noChangeArrowheads="1"/>
          </p:cNvSpPr>
          <p:nvPr/>
        </p:nvSpPr>
        <p:spPr bwMode="auto">
          <a:xfrm>
            <a:off x="4733925" y="3578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2" action="ppaction://hlinksldjump"/>
              </a:rPr>
              <a:t>$300</a:t>
            </a:r>
            <a:endParaRPr lang="en-US" altLang="en-US" sz="4000" b="1"/>
          </a:p>
        </p:txBody>
      </p:sp>
      <p:sp>
        <p:nvSpPr>
          <p:cNvPr id="9242" name="Text Box 61"/>
          <p:cNvSpPr txBox="1">
            <a:spLocks noChangeArrowheads="1"/>
          </p:cNvSpPr>
          <p:nvPr/>
        </p:nvSpPr>
        <p:spPr bwMode="auto">
          <a:xfrm>
            <a:off x="4733925" y="4721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3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9243" name="Text Box 62"/>
          <p:cNvSpPr txBox="1">
            <a:spLocks noChangeArrowheads="1"/>
          </p:cNvSpPr>
          <p:nvPr/>
        </p:nvSpPr>
        <p:spPr bwMode="auto">
          <a:xfrm>
            <a:off x="4733925" y="5864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4" action="ppaction://hlinksldjump"/>
              </a:rPr>
              <a:t>$500</a:t>
            </a:r>
            <a:endParaRPr lang="en-US" altLang="en-US" sz="4000" b="1"/>
          </a:p>
        </p:txBody>
      </p:sp>
      <p:sp>
        <p:nvSpPr>
          <p:cNvPr id="9244" name="Text Box 63"/>
          <p:cNvSpPr txBox="1">
            <a:spLocks noChangeArrowheads="1"/>
          </p:cNvSpPr>
          <p:nvPr/>
        </p:nvSpPr>
        <p:spPr bwMode="auto">
          <a:xfrm>
            <a:off x="6267450" y="1292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5" action="ppaction://hlinksldjump"/>
              </a:rPr>
              <a:t>$100</a:t>
            </a:r>
            <a:endParaRPr lang="en-US" altLang="en-US" sz="4000" b="1"/>
          </a:p>
        </p:txBody>
      </p:sp>
      <p:sp>
        <p:nvSpPr>
          <p:cNvPr id="9245" name="Text Box 64"/>
          <p:cNvSpPr txBox="1">
            <a:spLocks noChangeArrowheads="1"/>
          </p:cNvSpPr>
          <p:nvPr/>
        </p:nvSpPr>
        <p:spPr bwMode="auto">
          <a:xfrm>
            <a:off x="6257925" y="2435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6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9246" name="Text Box 65"/>
          <p:cNvSpPr txBox="1">
            <a:spLocks noChangeArrowheads="1"/>
          </p:cNvSpPr>
          <p:nvPr/>
        </p:nvSpPr>
        <p:spPr bwMode="auto">
          <a:xfrm>
            <a:off x="6267450" y="3578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7" action="ppaction://hlinksldjump"/>
              </a:rPr>
              <a:t>$300</a:t>
            </a:r>
            <a:endParaRPr lang="en-US" altLang="en-US" sz="4000" b="1"/>
          </a:p>
        </p:txBody>
      </p:sp>
      <p:sp>
        <p:nvSpPr>
          <p:cNvPr id="9247" name="Text Box 66"/>
          <p:cNvSpPr txBox="1">
            <a:spLocks noChangeArrowheads="1"/>
          </p:cNvSpPr>
          <p:nvPr/>
        </p:nvSpPr>
        <p:spPr bwMode="auto">
          <a:xfrm>
            <a:off x="6267450" y="4721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8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9248" name="Text Box 67"/>
          <p:cNvSpPr txBox="1">
            <a:spLocks noChangeArrowheads="1"/>
          </p:cNvSpPr>
          <p:nvPr/>
        </p:nvSpPr>
        <p:spPr bwMode="auto">
          <a:xfrm>
            <a:off x="6267450" y="5864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9" action="ppaction://hlinksldjump"/>
              </a:rPr>
              <a:t>$500</a:t>
            </a:r>
            <a:endParaRPr lang="en-US" altLang="en-US" sz="4000" b="1"/>
          </a:p>
        </p:txBody>
      </p:sp>
      <p:sp>
        <p:nvSpPr>
          <p:cNvPr id="9249" name="Text Box 69"/>
          <p:cNvSpPr txBox="1">
            <a:spLocks noChangeArrowheads="1"/>
          </p:cNvSpPr>
          <p:nvPr/>
        </p:nvSpPr>
        <p:spPr bwMode="auto">
          <a:xfrm>
            <a:off x="7791450" y="1292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30" action="ppaction://hlinksldjump"/>
              </a:rPr>
              <a:t>$100</a:t>
            </a:r>
            <a:endParaRPr lang="en-US" altLang="en-US" sz="4000" b="1"/>
          </a:p>
        </p:txBody>
      </p:sp>
      <p:sp>
        <p:nvSpPr>
          <p:cNvPr id="9250" name="Text Box 70"/>
          <p:cNvSpPr txBox="1">
            <a:spLocks noChangeArrowheads="1"/>
          </p:cNvSpPr>
          <p:nvPr/>
        </p:nvSpPr>
        <p:spPr bwMode="auto">
          <a:xfrm>
            <a:off x="7791450" y="2435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31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9251" name="Text Box 71"/>
          <p:cNvSpPr txBox="1">
            <a:spLocks noChangeArrowheads="1"/>
          </p:cNvSpPr>
          <p:nvPr/>
        </p:nvSpPr>
        <p:spPr bwMode="auto">
          <a:xfrm>
            <a:off x="7781925" y="3578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32" action="ppaction://hlinksldjump"/>
              </a:rPr>
              <a:t>$300</a:t>
            </a:r>
            <a:endParaRPr lang="en-US" altLang="en-US" sz="4000" b="1"/>
          </a:p>
        </p:txBody>
      </p:sp>
      <p:sp>
        <p:nvSpPr>
          <p:cNvPr id="9252" name="Text Box 72"/>
          <p:cNvSpPr txBox="1">
            <a:spLocks noChangeArrowheads="1"/>
          </p:cNvSpPr>
          <p:nvPr/>
        </p:nvSpPr>
        <p:spPr bwMode="auto">
          <a:xfrm>
            <a:off x="7791450" y="4721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33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9253" name="Text Box 73"/>
          <p:cNvSpPr txBox="1">
            <a:spLocks noChangeArrowheads="1"/>
          </p:cNvSpPr>
          <p:nvPr/>
        </p:nvSpPr>
        <p:spPr bwMode="auto">
          <a:xfrm>
            <a:off x="7791450" y="5864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34" action="ppaction://hlinksldjump"/>
              </a:rPr>
              <a:t>$500</a:t>
            </a:r>
            <a:endParaRPr lang="en-US" altLang="en-US" sz="4000" b="1"/>
          </a:p>
        </p:txBody>
      </p:sp>
      <p:sp>
        <p:nvSpPr>
          <p:cNvPr id="9290" name="AutoShape 74">
            <a:hlinkClick r:id="rId35" action="ppaction://hlinksldjump"/>
          </p:cNvPr>
          <p:cNvSpPr>
            <a:spLocks noChangeArrowheads="1"/>
          </p:cNvSpPr>
          <p:nvPr/>
        </p:nvSpPr>
        <p:spPr bwMode="auto">
          <a:xfrm>
            <a:off x="8839200" y="6553200"/>
            <a:ext cx="228600" cy="152400"/>
          </a:xfrm>
          <a:prstGeom prst="star5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255" name="AutoShape 75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28600" y="152400"/>
            <a:ext cx="228600" cy="1524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0" name="WordArt 7"/>
          <p:cNvSpPr>
            <a:spLocks noChangeArrowheads="1" noChangeShapeType="1" noTextEdit="1"/>
          </p:cNvSpPr>
          <p:nvPr/>
        </p:nvSpPr>
        <p:spPr bwMode="auto">
          <a:xfrm>
            <a:off x="3209925" y="333373"/>
            <a:ext cx="1219200" cy="482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solidFill>
                  <a:srgbClr val="FFFFFF"/>
                </a:solidFill>
                <a:latin typeface="Times New Roman"/>
                <a:cs typeface="Times New Roman"/>
              </a:rPr>
              <a:t>Quehaceres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 err="1">
                <a:solidFill>
                  <a:srgbClr val="FFFFFF"/>
                </a:solidFill>
                <a:latin typeface="Times New Roman"/>
                <a:cs typeface="Times New Roman"/>
              </a:rPr>
              <a:t>domésticos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1" name="WordArt 7"/>
          <p:cNvSpPr>
            <a:spLocks noChangeArrowheads="1" noChangeShapeType="1" noTextEdit="1"/>
          </p:cNvSpPr>
          <p:nvPr/>
        </p:nvSpPr>
        <p:spPr bwMode="auto">
          <a:xfrm>
            <a:off x="7791450" y="495299"/>
            <a:ext cx="1095375" cy="266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Panamá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WordArt 2"/>
          <p:cNvSpPr>
            <a:spLocks noChangeArrowheads="1" noChangeShapeType="1" noTextEdit="1"/>
          </p:cNvSpPr>
          <p:nvPr/>
        </p:nvSpPr>
        <p:spPr bwMode="auto">
          <a:xfrm>
            <a:off x="2057400" y="1295400"/>
            <a:ext cx="4724400" cy="22717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Jeopardy</a:t>
            </a:r>
          </a:p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final</a:t>
            </a:r>
          </a:p>
        </p:txBody>
      </p:sp>
      <p:sp>
        <p:nvSpPr>
          <p:cNvPr id="77827" name="WordArt 3"/>
          <p:cNvSpPr>
            <a:spLocks noChangeArrowheads="1" noChangeShapeType="1" noTextEdit="1"/>
          </p:cNvSpPr>
          <p:nvPr/>
        </p:nvSpPr>
        <p:spPr bwMode="auto">
          <a:xfrm>
            <a:off x="1981200" y="4724400"/>
            <a:ext cx="5372100" cy="9001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 smtClean="0">
                <a:solidFill>
                  <a:srgbClr val="FFFFFF"/>
                </a:solidFill>
                <a:latin typeface="Comic Sans MS"/>
              </a:rPr>
              <a:t>persona</a:t>
            </a:r>
            <a:endParaRPr lang="en-US" sz="3600" b="1" i="1" kern="10" dirty="0">
              <a:solidFill>
                <a:srgbClr val="FFFFFF"/>
              </a:solidFill>
              <a:latin typeface="Comic Sans MS"/>
            </a:endParaRPr>
          </a:p>
        </p:txBody>
      </p:sp>
      <p:sp>
        <p:nvSpPr>
          <p:cNvPr id="82948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848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WordArt 2"/>
          <p:cNvSpPr>
            <a:spLocks noChangeArrowheads="1" noChangeShapeType="1" noTextEdit="1"/>
          </p:cNvSpPr>
          <p:nvPr/>
        </p:nvSpPr>
        <p:spPr bwMode="auto">
          <a:xfrm>
            <a:off x="838200" y="1828800"/>
            <a:ext cx="7620000" cy="2971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Nombre del famoso</a:t>
            </a:r>
          </a:p>
          <a:p>
            <a:pPr algn="ctr"/>
            <a:r>
              <a:rPr lang="es-ES" sz="3600" b="1" kern="10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lang="es-E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antante, actor y</a:t>
            </a:r>
          </a:p>
          <a:p>
            <a:pPr algn="ctr"/>
            <a:r>
              <a:rPr lang="es-ES" sz="3600" b="1" kern="1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lang="es-E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bogado panameño.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78854" name="jeop2020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4008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320" fill="hold"/>
                                        <p:tgtEl>
                                          <p:spTgt spid="788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854"/>
                </p:tgtEl>
              </p:cMediaNode>
            </p:audio>
          </p:childTnLst>
        </p:cTn>
      </p:par>
    </p:tnLst>
    <p:bldLst>
      <p:bldP spid="7885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farm3.staticflickr.com/2714/4536083288_0c591e2888_z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7"/>
          <a:stretch/>
        </p:blipFill>
        <p:spPr bwMode="auto">
          <a:xfrm>
            <a:off x="304799" y="381000"/>
            <a:ext cx="8391526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4" name="WordArt 2"/>
          <p:cNvSpPr>
            <a:spLocks noChangeArrowheads="1" noChangeShapeType="1" noTextEdit="1"/>
          </p:cNvSpPr>
          <p:nvPr/>
        </p:nvSpPr>
        <p:spPr bwMode="auto">
          <a:xfrm>
            <a:off x="5343525" y="666750"/>
            <a:ext cx="3124200" cy="160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Rubén</a:t>
            </a:r>
          </a:p>
          <a:p>
            <a:pPr algn="ctr"/>
            <a:r>
              <a:rPr lang="es-PA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Blades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4995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7543800" y="5867400"/>
            <a:ext cx="6858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281113" y="1943100"/>
            <a:ext cx="65532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En este lugar miramos </a:t>
            </a:r>
          </a:p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exhibiciones de arte.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243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CC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FFFF00"/>
    </a:hlink>
    <a:folHlink>
      <a:srgbClr val="3366FF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FFFF00"/>
    </a:hlink>
    <a:folHlink>
      <a:srgbClr val="3333F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52B9EC47B40948BE4B22AE568F916E" ma:contentTypeVersion="4" ma:contentTypeDescription="Create a new document." ma:contentTypeScope="" ma:versionID="79fadb6f3b0db61baadb1381794246a7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2fdb557f3aa0ad7634983f3fd3dd79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80DD963-523D-4238-9ED0-08FB8F18065E}"/>
</file>

<file path=customXml/itemProps2.xml><?xml version="1.0" encoding="utf-8"?>
<ds:datastoreItem xmlns:ds="http://schemas.openxmlformats.org/officeDocument/2006/customXml" ds:itemID="{2956C293-5D64-4C51-A189-ED9201789A2C}"/>
</file>

<file path=customXml/itemProps3.xml><?xml version="1.0" encoding="utf-8"?>
<ds:datastoreItem xmlns:ds="http://schemas.openxmlformats.org/officeDocument/2006/customXml" ds:itemID="{19F312C7-4B03-4334-BB6A-0CD2A76180C0}"/>
</file>

<file path=docProps/app.xml><?xml version="1.0" encoding="utf-8"?>
<Properties xmlns="http://schemas.openxmlformats.org/officeDocument/2006/extended-properties" xmlns:vt="http://schemas.openxmlformats.org/officeDocument/2006/docPropsVTypes">
  <TotalTime>2216</TotalTime>
  <Words>553</Words>
  <Application>Microsoft Office PowerPoint</Application>
  <PresentationFormat>On-screen Show (4:3)</PresentationFormat>
  <Paragraphs>267</Paragraphs>
  <Slides>82</Slides>
  <Notes>82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Jessamine County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Jeopardy 6 y 7</dc:title>
  <dc:creator>Beatrice Tseng</dc:creator>
  <dc:description>Email:  btseng@ivc.edu</dc:description>
  <cp:lastModifiedBy>btseng</cp:lastModifiedBy>
  <cp:revision>136</cp:revision>
  <dcterms:created xsi:type="dcterms:W3CDTF">1999-10-07T17:16:48Z</dcterms:created>
  <dcterms:modified xsi:type="dcterms:W3CDTF">2018-06-01T03:53:40Z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0x0101001352B9EC47B40948BE4B22AE568F916E</vt:lpwstr>
  </property>
</Properties>
</file>