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5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42.xml" ContentType="application/vnd.openxmlformats-officedocument.presentationml.slide+xml"/>
  <Override PartName="/ppt/slides/slide71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2.xml" ContentType="application/vnd.openxmlformats-officedocument.presentationml.slide+xml"/>
  <Override PartName="/ppt/slides/slide70.xml" ContentType="application/vnd.openxmlformats-officedocument.presentationml.slide+xml"/>
  <Override PartName="/ppt/slides/slide74.xml" ContentType="application/vnd.openxmlformats-officedocument.presentationml.slide+xml"/>
  <Override PartName="/ppt/slides/slide50.xml" ContentType="application/vnd.openxmlformats-officedocument.presentationml.slide+xml"/>
  <Override PartName="/ppt/slides/slide73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82.xml" ContentType="application/vnd.openxmlformats-officedocument.presentationml.slide+xml"/>
  <Override PartName="/ppt/slides/slide52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5.xml" ContentType="application/vnd.openxmlformats-officedocument.presentationml.slide+xml"/>
  <Override PartName="/ppt/slides/slide79.xml" ContentType="application/vnd.openxmlformats-officedocument.presentationml.slide+xml"/>
  <Override PartName="/ppt/slides/slide81.xml" ContentType="application/vnd.openxmlformats-officedocument.presentationml.slide+xml"/>
  <Override PartName="/ppt/slides/slide78.xml" ContentType="application/vnd.openxmlformats-officedocument.presentationml.slide+xml"/>
  <Override PartName="/ppt/slides/slide8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9" r:id="rId12"/>
    <p:sldId id="297" r:id="rId13"/>
    <p:sldId id="298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0" r:id="rId35"/>
    <p:sldId id="323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F7290D-E378-4D77-94A3-C8A2CC14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DE7F72-ECBD-43A9-99C5-15B76808E59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4DC038-00D7-4F2A-9037-985BEEA523A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4C7D26-176D-473D-8888-9B650BBB885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892063-1BBB-44CA-9C05-3248502E0AD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C3AD51-F54C-4ED6-8A9D-1E5398E6D4A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EFC628-C352-4944-A548-287CA0B17C1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2B7DFB-ACDB-4D8F-9DAE-1AAE03B849B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43E619-2AE5-4648-AAAD-CE507B02FF1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215E60-882D-4772-8C0B-23BB2A06DE6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6FF6E0-3683-4844-B068-67973589B0A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725646-85C6-4F29-8BF0-35320030D2D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068D68-61B7-415B-883B-4E93353A7A2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CD666F-C04C-4E6B-8EB4-621E2C96DFD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DAFE70-27A9-4D9A-B356-916B1AB7B23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2690A7-3007-4A75-8412-E394784FA69C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B58602-AB6E-44B8-A1B7-653705354CA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406BD-5C5B-45AC-84D4-6ABFD25E7E8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140359-75B0-43BE-A94F-9FADA23023D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D0F43A-B779-488D-AC0B-2375C616542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A3B186-93D5-4C26-A6C2-3DF0D433461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7D7662-3E64-441F-9608-30FFF7EE88A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9DF65-4B6C-4461-B6C8-3508DAD2A12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Mayas, </a:t>
            </a:r>
            <a:r>
              <a:rPr lang="es-PA" altLang="en-US" dirty="0" err="1" smtClean="0"/>
              <a:t>toltecos</a:t>
            </a:r>
            <a:r>
              <a:rPr lang="es-PA" altLang="en-US" dirty="0" smtClean="0"/>
              <a:t>, zapotecos, </a:t>
            </a:r>
            <a:r>
              <a:rPr lang="es-PA" altLang="en-US" dirty="0" err="1" smtClean="0"/>
              <a:t>olmecos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E8F136-CA17-43DD-80F4-355BC72A254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036CE8-DBCC-4E11-A3A6-0A11C2353A8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Diego Rivera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32F2F0-FA7E-44FB-94DE-31D57019950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Oaxaca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7C8DC1-36F8-4087-BA0B-3118CE60EF3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32FF53-682E-47D8-8B01-A4AAA49AA63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5E93BF-1A52-4A24-A3E6-9EE1BB258A3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Chichén Itzá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1402D5-A022-4BD8-8C7B-B4420206B811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franceses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8C97D6-163B-4803-BCF3-D742AD49E86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puebla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4FFEF-E71F-4C88-87F3-1D1AC6FD83C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1962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7304D3-778C-4920-80E5-E9DD1014CA5F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Maximiliano de Habsburgo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D86503-106C-4FBF-87DB-0B28B574D515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Benito Juárez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CD2D9C-761A-46C8-9A34-58F868A6AC9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789717-4609-4B28-BDF9-A26F1C0801FE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50092D-BBF4-4014-ADDA-C550BD5C04DD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E162CF-AFCC-45C3-9E4B-E6DB27424D1F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A5E60-C2F4-4227-9E6D-B5E0A0297515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366B66-BE8B-4290-BA35-DC2849BA1C1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21363C-E943-4762-914E-F81CD73C0296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3EE029-F9D5-489F-8D1E-BB02C5DEEE71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0277D3-0C8C-4D25-AB80-120ACF1A2020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6FA497-CD0A-4266-B3C6-6BF3DFB9C7A2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A957F7-3A0E-4CA7-8CE6-B5DEA9C0D7C9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906A52-A76B-430F-8B77-2A2BDC54359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B73ED9-0605-4948-B1A0-6EE7C7A60915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A2952D-8F7A-4C5C-B8D6-76ED8939F4F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3BB26A-BD73-4626-A1FD-E7327049B348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5059FF-9434-440C-9E0C-819BB3AAE12A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3328D4-3581-4F98-8ADD-3D5D36E14EE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0CA0D-D758-48DB-BAF7-0C76085E4741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07727C-2282-4026-8011-2280D6850553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F2670-144A-4222-B6B9-FE68CA0B69A5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28C3D0-31CE-44AD-A8EA-900C6E13A176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8973A0-2495-4318-904C-BA1158072C4F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79A917-F22A-4D2F-9153-5FF70DE1D80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388E6B-9104-4944-92F0-D7F7E34C419A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B6610B-B08E-4D55-B75C-50FB8A8FFB91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A29340-5F3E-4E45-82D1-3709BCFF88A6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CBE704-1E2D-497F-9C8B-9D9C73444634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28DAC-05A8-423E-A4D9-2D88B79101B5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8F8C33-7FAF-4430-BA6A-68241E1C769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958AE6-0F27-45BF-A4D0-8999AC02403D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5F1300-95A5-4AA2-9638-92D8B27589E8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FDFF9A-D654-4FB2-BC66-9DA2711AB33C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6205AA-4FF0-45D0-BA7C-7AE4272F2938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Chihuahua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49F8E8-B33A-4D2B-9C41-942AE458D3D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B3EAFF-53D5-4128-A03F-E95F4811C4D5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 y P (Chihuahua –</a:t>
            </a:r>
            <a:r>
              <a:rPr lang="es-PA" altLang="en-US" baseline="0" dirty="0" smtClean="0"/>
              <a:t> Pacífico)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30BA75-CF98-4729-AA8C-A716FF65C68F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15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9E1C60-543C-417D-BF59-570B6D6983E9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Primavera y otoño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1AED32-6C76-4618-81E2-64C083CE05F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err="1" smtClean="0"/>
              <a:t>Rarámui</a:t>
            </a:r>
            <a:r>
              <a:rPr lang="es-PA" altLang="en-US" dirty="0" smtClean="0"/>
              <a:t> o tarahumaras.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3287D-84BA-4D16-91B2-B325F7756F0C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35FB2B-2245-45AA-B102-28C16A1D42CC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Arco de piedra blanca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573893-2C8D-476E-948E-4059B5F3D18E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Teatro Juárez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49302-CFC1-4BAB-B00F-C066EDECC4B0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Piedra</a:t>
            </a:r>
            <a:r>
              <a:rPr lang="es-PA" altLang="en-US" baseline="0" dirty="0" smtClean="0"/>
              <a:t> del sol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2CE6AA-2778-4B81-936A-4DC1ECCB9030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7ACE1-42CD-4B4E-8477-16D7F5891AFA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zócalo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2EA1DF-AF67-4B71-B9BB-7062C31869E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F9359-152B-4C63-92DB-37CB612AE5A5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979CE5-E9A2-4610-9ED6-3EA18ACFF544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D3F199-BC79-4FB1-8579-69A4C5D2A831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71F6CC-3613-404A-8224-AB15CB15B98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B190-91B9-48D8-8A05-CDAA1488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7AB5-6136-47A6-AC19-FDBF7D89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B47C-8B20-4AC2-B09A-723E5610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76D5-34E9-4D36-AD7F-548049DB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407E-5657-4654-BC0C-2827862E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C9FA-278B-4CA3-B040-769532E1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CFB5-3F73-4A02-B767-153DC9BF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9EB1A-F00D-4888-B039-B072DB95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D819-5A5C-4E00-B8A2-BFBB0C53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101A-EFFC-440F-B42E-29DF4DA58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128E-AAC8-4C01-A5F9-EC661F1E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D56761-1BDC-40E9-93EB-3B665107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8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0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79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69.xml"/><Relationship Id="rId33" Type="http://schemas.openxmlformats.org/officeDocument/2006/relationships/slide" Target="slide7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3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8.xml"/><Relationship Id="rId32" Type="http://schemas.openxmlformats.org/officeDocument/2006/relationships/slide" Target="slide77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2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1.xml"/><Relationship Id="rId30" Type="http://schemas.openxmlformats.org/officeDocument/2006/relationships/slide" Target="slide74.xml"/><Relationship Id="rId35" Type="http://schemas.openxmlformats.org/officeDocument/2006/relationships/slide" Target="slide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17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17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172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416834"/>
            <a:ext cx="4867274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¡Yo/ganar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lotería!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8293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Yo/cumplir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21 años ayer.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019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Yo/sentarse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sofá.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344947"/>
            <a:ext cx="6248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Yo/enojarse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mi primo.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9638" y="23622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Anoche yo ____ (buscar)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is lentes por toda la casa.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perro ____ (dormirse)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mi cama anoche.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6415" y="2362200"/>
            <a:ext cx="7086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 ____ (ponerse)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ropa rápidamente.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73192" y="2438400"/>
            <a:ext cx="6781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¡Ella ____ (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oir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un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rito horrible anoche!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382" y="23622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¡Ay, yo ____ (sacar) una nota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mala en mi examen!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9" name="Picture 5" descr="C:\Users\btseng\Desktop\Jeopardy DALs pictures\Chapter_08\casc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7" y="4495800"/>
            <a:ext cx="3048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tseng\Desktop\Jeopardy DALs pictures\Chapter_08\casco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69" y="3657600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tseng\Desktop\Jeopardy DALs pictures\Chapter_08\cas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tseng\Desktop\Jeopardy DALs pictures\Chapter_08\casco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 bwMode="auto">
          <a:xfrm>
            <a:off x="381000" y="457200"/>
            <a:ext cx="3048000" cy="32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tseng\Desktop\Jeopardy DALs pictures\Chapter_08\casco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/>
          <a:stretch/>
        </p:blipFill>
        <p:spPr bwMode="auto">
          <a:xfrm>
            <a:off x="3131618" y="2057400"/>
            <a:ext cx="281198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696528" y="2209800"/>
            <a:ext cx="5943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20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5397643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El mamífero más grande del mundo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tseng\Desktop\Jeopardy DALs pictures\Chapter_08\ballen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80" y="945163"/>
            <a:ext cx="6554868" cy="43664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4" name="Picture 2" descr="C:\Users\btseng\Desktop\Jeopardy DALs pictures\Chapter_08\mos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5352"/>
            <a:ext cx="6057900" cy="45434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098" name="Picture 2" descr="C:\Users\btseng\Desktop\Jeopardy DALs pictures\Chapter_08\cue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4307" cy="4419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2" name="Picture 2" descr="C:\Users\btseng\Desktop\Jeopardy DALs pictures\Chapter_08\artesa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32" y="1295399"/>
            <a:ext cx="6362700" cy="42384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Rodrigo la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vó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los platos,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sacudió los muebles,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pasó la aspiradora y ahora su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apartamento está muy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41899" y="1066800"/>
            <a:ext cx="7467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su tiempo ___,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Ana le gusta hacer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ctividades al aire ___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senderismo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 favorita.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2390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niño está muy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porque vio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película de horror.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4389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flores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ste jardín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____. (bonitas)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86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Gabriela está 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orque no encuentra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llave de su carro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tiene una reunión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quince minutos.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96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1999" y="1524000"/>
            <a:ext cx="78009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aztecas y los ____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abitaban México antes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llegar Cristóbal Colón.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41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010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murales de ____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stán en el Palacio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17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96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27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543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ciudad de _____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la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Guelaguetza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981200"/>
            <a:ext cx="740092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 lugar está formado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 veinte cañones.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7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32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de las siete maravillas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mundo moderno son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 pirámides de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6" name="Picture 2" descr="C:\Users\btseng\Desktop\Jeopardy DALs pictures\Chapter_08\chichen itz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b="12886"/>
          <a:stretch/>
        </p:blipFill>
        <p:spPr bwMode="auto">
          <a:xfrm>
            <a:off x="1600200" y="2895600"/>
            <a:ext cx="5774264" cy="27593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6629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Guerra mexicana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ontra los ____.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(nacionalidad)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85850" y="20574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ciudad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exicana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atacada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5 de mayo.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828800"/>
            <a:ext cx="64389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Año en que Puebla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atacada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5 de mayo.</a:t>
            </a:r>
          </a:p>
        </p:txBody>
      </p:sp>
      <p:sp>
        <p:nvSpPr>
          <p:cNvPr id="389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162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príncipe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stablecido como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Emperador de México.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5875" y="1905000"/>
            <a:ext cx="6553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Presidente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México antes de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nvasión francesa.</a:t>
            </a:r>
          </a:p>
        </p:txBody>
      </p:sp>
      <p:sp>
        <p:nvSpPr>
          <p:cNvPr id="409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811547" y="2862530"/>
            <a:ext cx="5681933" cy="87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46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315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906438" y="1952446"/>
            <a:ext cx="5257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867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Hechos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memorables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5105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Cobre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México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5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304800"/>
            <a:ext cx="12001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pretérito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65675" y="342900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Hechos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memorables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324600" y="38100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Barrancas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Cobre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72400" y="476250"/>
            <a:ext cx="12192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 México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70" name="Picture 2" descr="C:\Users\btseng\Desktop\Jeopardy DALs pictures\Chapter_08\be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4" y="1144349"/>
            <a:ext cx="6519239" cy="43427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tseng\Desktop\Jeopardy DALs pictures\Chapter_08\beso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8366" r="16513" b="6542"/>
          <a:stretch/>
        </p:blipFill>
        <p:spPr bwMode="auto">
          <a:xfrm>
            <a:off x="6553200" y="457200"/>
            <a:ext cx="2152481" cy="16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194" name="Picture 2" descr="C:\Users\btseng\Desktop\Jeopardy DALs pictures\Chapter_08\bol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0708"/>
          <a:stretch/>
        </p:blipFill>
        <p:spPr bwMode="auto">
          <a:xfrm>
            <a:off x="2971800" y="1081635"/>
            <a:ext cx="26208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tseng\Desktop\Jeopardy DALs pictures\Chapter_08\bols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8852"/>
            <a:ext cx="1828800" cy="23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tseng\Desktop\Jeopardy DALs pictures\Chapter_08\bolsa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10925" b="24106"/>
          <a:stretch/>
        </p:blipFill>
        <p:spPr bwMode="auto">
          <a:xfrm>
            <a:off x="1066800" y="3721122"/>
            <a:ext cx="4419600" cy="25481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btseng\Desktop\Jeopardy DALs pictures\Chapter_08\bols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93117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09800" y="2803585"/>
            <a:ext cx="484373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329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218" name="Picture 2" descr="C:\Users\btseng\Desktop\Jeopardy DALs pictures\Chapter_08\bar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97321" cy="45946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43" name="Picture 3" descr="C:\Users\btseng\Desktop\Jeopardy DALs pictures\Chapter_08\ladr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5181600" cy="34517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btseng\Desktop\Jeopardy DALs pictures\Chapter_08\ladr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0232"/>
            <a:ext cx="3810000" cy="25022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599607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3200" b="1" dirty="0" smtClean="0">
                <a:solidFill>
                  <a:schemeClr val="bg1"/>
                </a:solidFill>
              </a:rPr>
              <a:t>El ____</a:t>
            </a:r>
          </a:p>
          <a:p>
            <a:pPr algn="r"/>
            <a:r>
              <a:rPr lang="es-PA" sz="3200" b="1" dirty="0">
                <a:solidFill>
                  <a:schemeClr val="bg1"/>
                </a:solidFill>
              </a:rPr>
              <a:t>r</a:t>
            </a:r>
            <a:r>
              <a:rPr lang="es-PA" sz="3200" b="1" dirty="0" smtClean="0">
                <a:solidFill>
                  <a:schemeClr val="bg1"/>
                </a:solidFill>
              </a:rPr>
              <a:t>oba las joyas.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17047" y="5636567"/>
            <a:ext cx="95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París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562927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Pisa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30066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Seattle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btseng\Desktop\Jeopardy DALs pictures\Chapter_08\torre eiff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4424" b="5721"/>
          <a:stretch/>
        </p:blipFill>
        <p:spPr bwMode="auto">
          <a:xfrm>
            <a:off x="1066800" y="1135836"/>
            <a:ext cx="2055377" cy="43478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tseng\Desktop\Jeopardy DALs pictures\Chapter_08\torre pis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r="19336"/>
          <a:stretch/>
        </p:blipFill>
        <p:spPr bwMode="auto">
          <a:xfrm>
            <a:off x="3679178" y="1196405"/>
            <a:ext cx="1938717" cy="42872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tseng\Desktop\Jeopardy DALs pictures\Chapter_08\torre space need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72200" y="1135835"/>
            <a:ext cx="2034143" cy="40682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418696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yo/castigar a mis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ijos por mentir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(lie).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89881" y="1905000"/>
            <a:ext cx="63627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yo/pedirle un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ecibo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receipt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 dependiente.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37730" y="2133600"/>
            <a:ext cx="5867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él/hacerle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pregunta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profesora.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995577"/>
            <a:ext cx="6199496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¿Decirle/tú toda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verdad 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 novia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972033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Ella/saber toda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verdad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emana pasada.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876300"/>
            <a:ext cx="6134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graduarse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C:\Users\btseng\Desktop\Jeopardy DALs pictures\Chapter_08\grad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97" y="1828800"/>
            <a:ext cx="5528818" cy="3683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México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9533" y="1752600"/>
            <a:ext cx="3810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mujer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caerse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escaleras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51" name="Picture 3" descr="C:\Users\btseng\Desktop\Jeopardy DALs pictures\Chapter_08\se cay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198466" cy="4724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Reyes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Magos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____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traer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regalos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Jesús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nació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5" name="Picture 3" descr="C:\Users\btseng\Desktop\Jeopardy DALs pictures\Chapter_08\rey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4074"/>
            <a:ext cx="5029200" cy="39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599" y="990600"/>
            <a:ext cx="7924800" cy="477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Melinda 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conducir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a la casa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amiga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098" name="Picture 2" descr="C:\Users\btseng\Desktop\Jeopardy DALs pictures\Chapter_08\conduj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642191"/>
            <a:ext cx="3048000" cy="46021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 mañana yo ___ (pagar) mis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compras con una tarjeta de crédito.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2" name="Picture 2" descr="C:\Users\btseng\Desktop\Jeopardy DALs pictures\Chapter_08\pa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77" y="2057400"/>
            <a:ext cx="5471623" cy="3644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543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Colón llegó a América?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(12-X-1492)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543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Cortés conquistó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Tenochtitlán?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(1521)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54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Hidalgo declaró la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Independencia de México?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(1810)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162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México ganó la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Batalla de Puebla?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(5-V-1862)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54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erminó la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Revolución mexicana?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3711" y="1905000"/>
            <a:ext cx="7304964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Estado mexicano donde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encuentra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05000" y="28194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 de mayo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54657" y="1981200"/>
            <a:ext cx="7391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ferrocarril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cruza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14500" y="1905000"/>
            <a:ext cx="56007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¿Cuántas horas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ura el viaje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ferrocarril?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543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dos mejores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staciones del año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ara visitar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943" y="1752600"/>
            <a:ext cx="7543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las personas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viven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71777"/>
            <a:ext cx="6879566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 del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mperio azteca.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51485" y="1600200"/>
            <a:ext cx="2759015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Ciudad donde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 el Arco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Piedra Blanca.</a:t>
            </a:r>
          </a:p>
        </p:txBody>
      </p:sp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194" name="Picture 2" descr="C:\Users\btseng\Desktop\Jeopardy DALs pictures\Chapter_08\arco de piedra cabo san luca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7757"/>
            <a:ext cx="3581400" cy="53706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429020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905000"/>
            <a:ext cx="739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teatro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Guanajuato donde se celebra 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Cervantino todos los años.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3652" y="2590800"/>
            <a:ext cx="5638801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alendario azteca.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772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 céntrico del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DF se encuentra la Catedral,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Palacio Nacional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 ruinas del Templo Mayor.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s-PA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429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09925" y="438150"/>
            <a:ext cx="1209675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43450" y="438150"/>
            <a:ext cx="1219200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24600" y="457200"/>
            <a:ext cx="1066800" cy="2476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México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91450" y="457200"/>
            <a:ext cx="1219200" cy="3429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 de mayo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590799" y="4876800"/>
            <a:ext cx="4114801" cy="900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seng\Desktop\Jeopardy DALs pictures\Chapter_08\teotihuac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9"/>
          <a:stretch/>
        </p:blipFill>
        <p:spPr bwMode="auto">
          <a:xfrm>
            <a:off x="310868" y="450919"/>
            <a:ext cx="8452132" cy="6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726427" y="762000"/>
            <a:ext cx="7542115" cy="7214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atin typeface="Times New Roman"/>
                <a:cs typeface="Times New Roman"/>
              </a:rPr>
              <a:t>ugar donde están estas pirámides.</a:t>
            </a:r>
            <a:endParaRPr lang="en-US" sz="3600" b="1" kern="10" dirty="0">
              <a:latin typeface="Times New Roman"/>
              <a:cs typeface="Times New Roman"/>
            </a:endParaRPr>
          </a:p>
        </p:txBody>
      </p:sp>
      <p:pic>
        <p:nvPicPr>
          <p:cNvPr id="78854" name="jeop33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tseng\Desktop\Jeopardy DALs pictures\Chapter_08\teotihuac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5"/>
          <a:stretch/>
        </p:blipFill>
        <p:spPr bwMode="auto">
          <a:xfrm>
            <a:off x="343236" y="457874"/>
            <a:ext cx="8419763" cy="60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702023" y="838200"/>
            <a:ext cx="5867401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atin typeface="Times New Roman"/>
                <a:cs typeface="Times New Roman"/>
              </a:rPr>
              <a:t>Teotihuacán</a:t>
            </a:r>
            <a:endParaRPr lang="en-US" sz="3600" b="1" kern="10" dirty="0"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62100" y="2209800"/>
            <a:ext cx="6248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Yo/bajar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escaleras.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3E5B04-75B5-430F-8247-640D5B597CDC}"/>
</file>

<file path=customXml/itemProps2.xml><?xml version="1.0" encoding="utf-8"?>
<ds:datastoreItem xmlns:ds="http://schemas.openxmlformats.org/officeDocument/2006/customXml" ds:itemID="{4BFC4E13-E8EF-4748-B3A3-D61B67EF8A7B}"/>
</file>

<file path=customXml/itemProps3.xml><?xml version="1.0" encoding="utf-8"?>
<ds:datastoreItem xmlns:ds="http://schemas.openxmlformats.org/officeDocument/2006/customXml" ds:itemID="{80FFFB92-9EEA-49FB-84F4-B20B3A27FC66}"/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903</Words>
  <Application>Microsoft Office PowerPoint</Application>
  <PresentationFormat>On-screen Show (4:3)</PresentationFormat>
  <Paragraphs>355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6 y 7</dc:title>
  <dc:creator>Beatrice Tseng</dc:creator>
  <dc:description>Email:  btseng@ivc.edu</dc:description>
  <cp:lastModifiedBy>btseng</cp:lastModifiedBy>
  <cp:revision>124</cp:revision>
  <dcterms:created xsi:type="dcterms:W3CDTF">1999-10-07T17:16:48Z</dcterms:created>
  <dcterms:modified xsi:type="dcterms:W3CDTF">2018-05-31T19:39:37Z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