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tiff" ContentType="image/tiff"/>
  <Override PartName="/ppt/presentation.xml" ContentType="application/vnd.openxmlformats-officedocument.presentationml.presentation.main+xml"/>
  <Override PartName="/ppt/slides/slide71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72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80.xml" ContentType="application/vnd.openxmlformats-officedocument.presentationml.slide+xml"/>
  <Override PartName="/ppt/slides/slide79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6.xml" ContentType="application/vnd.openxmlformats-officedocument.presentationml.slide+xml"/>
  <Override PartName="/ppt/slides/slide73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notesSlides/notesSlide68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7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8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79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7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4.xml" ContentType="application/vnd.openxmlformats-officedocument.theme+xml"/>
  <Override PartName="/ppt/theme/themeOverride2.xml" ContentType="application/vnd.openxmlformats-officedocument.themeOverrid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</p:sldMasterIdLst>
  <p:notesMasterIdLst>
    <p:notesMasterId r:id="rId86"/>
  </p:notesMasterIdLst>
  <p:sldIdLst>
    <p:sldId id="256" r:id="rId4"/>
    <p:sldId id="258" r:id="rId5"/>
    <p:sldId id="324" r:id="rId6"/>
    <p:sldId id="325" r:id="rId7"/>
    <p:sldId id="327" r:id="rId8"/>
    <p:sldId id="328" r:id="rId9"/>
    <p:sldId id="326" r:id="rId10"/>
    <p:sldId id="375" r:id="rId11"/>
    <p:sldId id="291" r:id="rId12"/>
    <p:sldId id="295" r:id="rId13"/>
    <p:sldId id="297" r:id="rId14"/>
    <p:sldId id="298" r:id="rId15"/>
    <p:sldId id="299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2" r:id="rId27"/>
    <p:sldId id="313" r:id="rId28"/>
    <p:sldId id="314" r:id="rId29"/>
    <p:sldId id="316" r:id="rId30"/>
    <p:sldId id="317" r:id="rId31"/>
    <p:sldId id="318" r:id="rId32"/>
    <p:sldId id="319" r:id="rId33"/>
    <p:sldId id="321" r:id="rId34"/>
    <p:sldId id="322" r:id="rId35"/>
    <p:sldId id="370" r:id="rId36"/>
    <p:sldId id="323" r:id="rId37"/>
    <p:sldId id="320" r:id="rId38"/>
    <p:sldId id="315" r:id="rId39"/>
    <p:sldId id="311" r:id="rId40"/>
    <p:sldId id="300" r:id="rId41"/>
    <p:sldId id="296" r:id="rId42"/>
    <p:sldId id="369" r:id="rId43"/>
    <p:sldId id="332" r:id="rId44"/>
    <p:sldId id="333" r:id="rId45"/>
    <p:sldId id="334" r:id="rId46"/>
    <p:sldId id="335" r:id="rId47"/>
    <p:sldId id="336" r:id="rId48"/>
    <p:sldId id="337" r:id="rId49"/>
    <p:sldId id="376" r:id="rId50"/>
    <p:sldId id="339" r:id="rId51"/>
    <p:sldId id="340" r:id="rId52"/>
    <p:sldId id="371" r:id="rId53"/>
    <p:sldId id="341" r:id="rId54"/>
    <p:sldId id="342" r:id="rId55"/>
    <p:sldId id="343" r:id="rId56"/>
    <p:sldId id="344" r:id="rId57"/>
    <p:sldId id="345" r:id="rId58"/>
    <p:sldId id="346" r:id="rId59"/>
    <p:sldId id="347" r:id="rId60"/>
    <p:sldId id="374" r:id="rId61"/>
    <p:sldId id="349" r:id="rId62"/>
    <p:sldId id="350" r:id="rId63"/>
    <p:sldId id="351" r:id="rId64"/>
    <p:sldId id="352" r:id="rId65"/>
    <p:sldId id="353" r:id="rId66"/>
    <p:sldId id="354" r:id="rId67"/>
    <p:sldId id="355" r:id="rId68"/>
    <p:sldId id="357" r:id="rId69"/>
    <p:sldId id="358" r:id="rId70"/>
    <p:sldId id="373" r:id="rId71"/>
    <p:sldId id="359" r:id="rId72"/>
    <p:sldId id="360" r:id="rId73"/>
    <p:sldId id="361" r:id="rId74"/>
    <p:sldId id="362" r:id="rId75"/>
    <p:sldId id="363" r:id="rId76"/>
    <p:sldId id="364" r:id="rId77"/>
    <p:sldId id="365" r:id="rId78"/>
    <p:sldId id="372" r:id="rId79"/>
    <p:sldId id="366" r:id="rId80"/>
    <p:sldId id="367" r:id="rId81"/>
    <p:sldId id="368" r:id="rId82"/>
    <p:sldId id="329" r:id="rId83"/>
    <p:sldId id="330" r:id="rId84"/>
    <p:sldId id="331" r:id="rId8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9" autoAdjust="0"/>
  </p:normalViewPr>
  <p:slideViewPr>
    <p:cSldViewPr>
      <p:cViewPr varScale="1">
        <p:scale>
          <a:sx n="118" d="100"/>
          <a:sy n="118" d="100"/>
        </p:scale>
        <p:origin x="-135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30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theme" Target="theme/theme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tableStyles" Target="tableStyle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viewProps" Target="viewProps.xml"/><Relationship Id="rId9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presProps" Target="pres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60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81E6B94-9947-4298-A043-F2B88DBC9C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1721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84B8ECF-911C-4E15-8C0B-75B08623D2FD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732D3AE-9C99-46D3-876E-3AD196D9E7B9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7B41E8-3F66-42DC-8D68-93C38667018A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984653C-0BE0-4D70-971B-BAC31C1665CF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4332D9F-CBB3-41A4-9A60-87B8FF05BD4F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E3E37F8-3E7E-40B7-B595-3CF5C4CC8AB6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C165D78-2918-4679-A6AF-FC74F70B540B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382C18B-A623-400B-83B2-C4028620B923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86E5E2B-19F2-4F78-A3B3-D0AFAE25449F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47A5DBC-F94C-426F-85A8-20B5D9176001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174D03B-4212-4DDE-BDED-92BE226EE872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8E294E1-34C1-4624-9E15-7D42F0DCA80F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7EF4A6A-4391-4C6A-B7A1-55A1FC8C2BC9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8950486-57B0-407C-94B9-9A212803EF32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6A37D8B-2FF9-407C-8117-8DB5789BA3F7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07D87C0-E9C9-4F3B-AA93-A62374F63FA8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4D707E2-4111-43C4-9B40-B828ECFC698F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246B4FA-C31A-448D-8A8F-4B7409C3999E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523A64A-B50C-4F96-87AD-100F8741485A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5961F2C-EE26-4AE2-A35D-74F37EF26605}" type="slidenum">
              <a:rPr lang="en-US" altLang="en-US" sz="1200"/>
              <a:pPr/>
              <a:t>27</a:t>
            </a:fld>
            <a:endParaRPr lang="en-US" altLang="en-US" sz="120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D09CAE7-0F34-447F-BE7C-6ADE44B03894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FA1CD04-2712-4977-982E-574AECD77947}" type="slidenum">
              <a:rPr lang="en-US" altLang="en-US" sz="1200"/>
              <a:pPr/>
              <a:t>29</a:t>
            </a:fld>
            <a:endParaRPr lang="en-US" altLang="en-US" sz="120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659AACC-BFC7-490E-BBAD-263DA3DA626B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D8E67EE-D92A-4F3B-B7A5-75B41A646760}" type="slidenum">
              <a:rPr lang="en-US" altLang="en-US" sz="1200"/>
              <a:pPr/>
              <a:t>30</a:t>
            </a:fld>
            <a:endParaRPr lang="en-US" altLang="en-US" sz="120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A3E7343-3DBD-46AC-9F5E-E69966B4B300}" type="slidenum">
              <a:rPr lang="en-US" altLang="en-US" sz="1200"/>
              <a:pPr/>
              <a:t>31</a:t>
            </a:fld>
            <a:endParaRPr lang="en-US" altLang="en-US" sz="120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0274DEF-B97C-41C9-B479-157F316A6257}" type="slidenum">
              <a:rPr lang="en-US" altLang="en-US" sz="1200"/>
              <a:pPr/>
              <a:t>32</a:t>
            </a:fld>
            <a:endParaRPr lang="en-US" altLang="en-US" sz="120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D11883A-4FF2-41C2-8149-446D3927AE15}" type="slidenum">
              <a:rPr lang="en-US" altLang="en-US" sz="1200"/>
              <a:pPr/>
              <a:t>33</a:t>
            </a:fld>
            <a:endParaRPr lang="en-US" altLang="en-US" sz="120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1E9C21D-10A3-4770-9774-BFF2AE7A3B25}" type="slidenum">
              <a:rPr lang="en-US" altLang="en-US" sz="1200"/>
              <a:pPr/>
              <a:t>34</a:t>
            </a:fld>
            <a:endParaRPr lang="en-US" altLang="en-US" sz="120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1140AF2-906A-446A-9F30-38EEF4F57811}" type="slidenum">
              <a:rPr lang="en-US" altLang="en-US" sz="1200"/>
              <a:pPr/>
              <a:t>35</a:t>
            </a:fld>
            <a:endParaRPr lang="en-US" altLang="en-US" sz="12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518EB60-5201-40BB-8EAA-39A480E3082D}" type="slidenum">
              <a:rPr lang="en-US" altLang="en-US" sz="1200"/>
              <a:pPr/>
              <a:t>36</a:t>
            </a:fld>
            <a:endParaRPr lang="en-US" altLang="en-US" sz="120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E7400FA-3414-4F9B-A3E0-6B4D34AB4851}" type="slidenum">
              <a:rPr lang="en-US" altLang="en-US" sz="1200"/>
              <a:pPr/>
              <a:t>37</a:t>
            </a:fld>
            <a:endParaRPr lang="en-US" altLang="en-US" sz="120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9F4CCCE-D9E1-4434-93BB-D625A6957138}" type="slidenum">
              <a:rPr lang="en-US" altLang="en-US" sz="1200"/>
              <a:pPr/>
              <a:t>38</a:t>
            </a:fld>
            <a:endParaRPr lang="en-US" altLang="en-US" sz="120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F91427D-9FD3-4890-82F7-2D02146E1952}" type="slidenum">
              <a:rPr lang="en-US" altLang="en-US" sz="1200"/>
              <a:pPr/>
              <a:t>39</a:t>
            </a:fld>
            <a:endParaRPr lang="en-US" altLang="en-US" sz="120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C0C6310-1046-4CBE-A55C-37888CD5B69B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118454C-591C-43F1-ADB0-4237A50FCB4F}" type="slidenum">
              <a:rPr lang="en-US" altLang="en-US" sz="1200"/>
              <a:pPr/>
              <a:t>40</a:t>
            </a:fld>
            <a:endParaRPr lang="en-US" altLang="en-US" sz="120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9505E3E-1AA9-43E2-B899-73BC67CB1FDD}" type="slidenum">
              <a:rPr lang="en-US" altLang="en-US" sz="1200"/>
              <a:pPr/>
              <a:t>41</a:t>
            </a:fld>
            <a:endParaRPr lang="en-US" altLang="en-US" sz="120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F608C-B8D6-47C3-ACD8-4083EF957706}" type="slidenum">
              <a:rPr lang="en-US" altLang="en-US" sz="1200"/>
              <a:pPr/>
              <a:t>42</a:t>
            </a:fld>
            <a:endParaRPr lang="en-US" altLang="en-US" sz="120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0D22283-3B49-4C55-B307-D27661D8D16C}" type="slidenum">
              <a:rPr lang="en-US" altLang="en-US" sz="1200"/>
              <a:pPr/>
              <a:t>43</a:t>
            </a:fld>
            <a:endParaRPr lang="en-US" altLang="en-US" sz="120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10234A9-EF08-493B-BA19-5A94D66034A0}" type="slidenum">
              <a:rPr lang="en-US" altLang="en-US" sz="1200"/>
              <a:pPr/>
              <a:t>44</a:t>
            </a:fld>
            <a:endParaRPr lang="en-US" altLang="en-US" sz="120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41C9288-CC69-4192-8BA1-08D78E7A426A}" type="slidenum">
              <a:rPr lang="en-US" altLang="en-US" sz="1200"/>
              <a:pPr/>
              <a:t>45</a:t>
            </a:fld>
            <a:endParaRPr lang="en-US" altLang="en-US" sz="120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9534876-7C25-4007-8041-0CA96DB0C8A4}" type="slidenum">
              <a:rPr lang="en-US" altLang="en-US" sz="1200"/>
              <a:pPr/>
              <a:t>46</a:t>
            </a:fld>
            <a:endParaRPr lang="en-US" altLang="en-US" sz="120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40277D3-0C8C-4D25-AB80-120ACF1A2020}" type="slidenum">
              <a:rPr lang="en-US" altLang="en-US" sz="1200">
                <a:solidFill>
                  <a:prstClr val="black"/>
                </a:solidFill>
              </a:rPr>
              <a:pPr/>
              <a:t>47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1748B51-78BC-4328-A11D-EA7ABD2229B1}" type="slidenum">
              <a:rPr lang="en-US" altLang="en-US" sz="1200"/>
              <a:pPr/>
              <a:t>48</a:t>
            </a:fld>
            <a:endParaRPr lang="en-US" altLang="en-US" sz="120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B3DA106-53D4-4971-8D54-0AC5CFDC3389}" type="slidenum">
              <a:rPr lang="en-US" altLang="en-US" sz="1200"/>
              <a:pPr/>
              <a:t>49</a:t>
            </a:fld>
            <a:endParaRPr lang="en-US" altLang="en-US" sz="120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B441A96-E972-4599-BB23-D152DB201887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126E532-B57D-4E6D-ADB9-5323600A9544}" type="slidenum">
              <a:rPr lang="en-US" altLang="en-US" sz="1200"/>
              <a:pPr/>
              <a:t>50</a:t>
            </a:fld>
            <a:endParaRPr lang="en-US" altLang="en-US" sz="120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9394C50-AFC8-4FF1-AA3F-1DA077CB4D4C}" type="slidenum">
              <a:rPr lang="en-US" altLang="en-US" sz="1200"/>
              <a:pPr/>
              <a:t>51</a:t>
            </a:fld>
            <a:endParaRPr lang="en-US" altLang="en-US" sz="120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E982DFA-345E-468A-A62E-3CC973B97F17}" type="slidenum">
              <a:rPr lang="en-US" altLang="en-US" sz="1200"/>
              <a:pPr/>
              <a:t>52</a:t>
            </a:fld>
            <a:endParaRPr lang="en-US" altLang="en-US" sz="120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7944F80-96E0-43F0-A085-6451EE7647D8}" type="slidenum">
              <a:rPr lang="en-US" altLang="en-US" sz="1200"/>
              <a:pPr/>
              <a:t>53</a:t>
            </a:fld>
            <a:endParaRPr lang="en-US" altLang="en-US" sz="120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952D2DB-F84F-4B43-BDBC-5571E3A97293}" type="slidenum">
              <a:rPr lang="en-US" altLang="en-US" sz="1200"/>
              <a:pPr/>
              <a:t>54</a:t>
            </a:fld>
            <a:endParaRPr lang="en-US" altLang="en-US" sz="120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24616A6-6B40-4776-827E-089988C996FB}" type="slidenum">
              <a:rPr lang="en-US" altLang="en-US" sz="1200"/>
              <a:pPr/>
              <a:t>55</a:t>
            </a:fld>
            <a:endParaRPr lang="en-US" altLang="en-US" sz="120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7EFB08D-7B90-4275-8E75-57E7DE31F32B}" type="slidenum">
              <a:rPr lang="en-US" altLang="en-US" sz="1200"/>
              <a:pPr/>
              <a:t>56</a:t>
            </a:fld>
            <a:endParaRPr lang="en-US" altLang="en-US" sz="120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B048BBD-F121-4816-B881-B01429EB02E1}" type="slidenum">
              <a:rPr lang="en-US" altLang="en-US" sz="1200"/>
              <a:pPr/>
              <a:t>57</a:t>
            </a:fld>
            <a:endParaRPr lang="en-US" altLang="en-US" sz="120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8C89BDC-AAFE-4D14-B038-50A71C26B3A3}" type="slidenum">
              <a:rPr lang="en-US" altLang="en-US" sz="1200"/>
              <a:pPr/>
              <a:t>59</a:t>
            </a:fld>
            <a:endParaRPr lang="en-US" altLang="en-US" sz="120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B088EE8-715C-45CF-B37C-EA60DB32ABB6}" type="slidenum">
              <a:rPr lang="en-US" altLang="en-US" sz="1200"/>
              <a:pPr/>
              <a:t>60</a:t>
            </a:fld>
            <a:endParaRPr lang="en-US" altLang="en-US" sz="120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D101B1B-8D5E-4CF0-9C3B-BE9745C3FEF2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6EE40C2-761B-4551-9977-11C126C71B36}" type="slidenum">
              <a:rPr lang="en-US" altLang="en-US" sz="1200"/>
              <a:pPr/>
              <a:t>61</a:t>
            </a:fld>
            <a:endParaRPr lang="en-US" altLang="en-US" sz="120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ABB049C-EF02-4303-B760-BF3D99777907}" type="slidenum">
              <a:rPr lang="en-US" altLang="en-US" sz="1200"/>
              <a:pPr/>
              <a:t>62</a:t>
            </a:fld>
            <a:endParaRPr lang="en-US" altLang="en-US" sz="120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D4B19DA-486D-4BC7-8272-EB3BC66F79D5}" type="slidenum">
              <a:rPr lang="en-US" altLang="en-US" sz="1200"/>
              <a:pPr/>
              <a:t>63</a:t>
            </a:fld>
            <a:endParaRPr lang="en-US" altLang="en-US" sz="120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9ABB9D7-A667-45ED-8E5E-7B6EE6793DD0}" type="slidenum">
              <a:rPr lang="en-US" altLang="en-US" sz="1200"/>
              <a:pPr/>
              <a:t>64</a:t>
            </a:fld>
            <a:endParaRPr lang="en-US" altLang="en-US" sz="120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BD0D852-7013-45C3-8D99-113ADBC2CBDA}" type="slidenum">
              <a:rPr lang="en-US" altLang="en-US" sz="1200"/>
              <a:pPr/>
              <a:t>65</a:t>
            </a:fld>
            <a:endParaRPr lang="en-US" altLang="en-US" sz="120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027E5D6-6F11-466A-8D8A-53C1A7B404CA}" type="slidenum">
              <a:rPr lang="en-US" altLang="en-US" sz="1200"/>
              <a:pPr/>
              <a:t>66</a:t>
            </a:fld>
            <a:endParaRPr lang="en-US" altLang="en-US" sz="120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96B5E05-37CE-4CCF-8A9D-69C645995ACF}" type="slidenum">
              <a:rPr lang="en-US" altLang="en-US" sz="1200"/>
              <a:pPr/>
              <a:t>67</a:t>
            </a:fld>
            <a:endParaRPr lang="en-US" altLang="en-US" sz="120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3B722D-ADD0-4A51-A4C1-DD60961351CD}" type="slidenum">
              <a:rPr lang="en-US" altLang="en-US" sz="1200"/>
              <a:pPr/>
              <a:t>68</a:t>
            </a:fld>
            <a:endParaRPr lang="en-US" altLang="en-US" sz="120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4B46E8F-CF4F-48F2-8518-682F1393DA52}" type="slidenum">
              <a:rPr lang="en-US" altLang="en-US" sz="1200"/>
              <a:pPr/>
              <a:t>69</a:t>
            </a:fld>
            <a:endParaRPr lang="en-US" alt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2445D12-C50F-4AF0-A3C8-45BAA8CE8564}" type="slidenum">
              <a:rPr lang="en-US" altLang="en-US" sz="1200"/>
              <a:pPr/>
              <a:t>70</a:t>
            </a:fld>
            <a:endParaRPr lang="en-US" altLang="en-US" sz="120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83EEE19-1B72-415A-9868-7C6F6BE12CCA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9EABF46-8602-492C-B0A3-8A5DC4F7FE9D}" type="slidenum">
              <a:rPr lang="en-US" altLang="en-US" sz="1200"/>
              <a:pPr/>
              <a:t>71</a:t>
            </a:fld>
            <a:endParaRPr lang="en-US" altLang="en-US" sz="120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BEB6C27-6C83-4ED6-9423-B61D191E3069}" type="slidenum">
              <a:rPr lang="en-US" altLang="en-US" sz="1200"/>
              <a:pPr/>
              <a:t>72</a:t>
            </a:fld>
            <a:endParaRPr lang="en-US" altLang="en-US" sz="1200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79A785C-E7C3-4D33-B83B-5E2543DE2922}" type="slidenum">
              <a:rPr lang="en-US" altLang="en-US" sz="1200"/>
              <a:pPr/>
              <a:t>73</a:t>
            </a:fld>
            <a:endParaRPr lang="en-US" altLang="en-US" sz="120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5068638-39BE-4E1E-8D37-9E2A800B509B}" type="slidenum">
              <a:rPr lang="en-US" altLang="en-US" sz="1200"/>
              <a:pPr/>
              <a:t>74</a:t>
            </a:fld>
            <a:endParaRPr lang="en-US" altLang="en-US" sz="1200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42CDCC6-02B5-40FF-98DB-6DA2B0923478}" type="slidenum">
              <a:rPr lang="en-US" altLang="en-US" sz="1200"/>
              <a:pPr/>
              <a:t>75</a:t>
            </a:fld>
            <a:endParaRPr lang="en-US" altLang="en-US" sz="120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78677EA-BF94-4BB6-8181-A8506F5E597E}" type="slidenum">
              <a:rPr lang="en-US" altLang="en-US" sz="1200"/>
              <a:pPr/>
              <a:t>76</a:t>
            </a:fld>
            <a:endParaRPr lang="en-US" altLang="en-US" sz="120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96690E0-5A9B-4292-A7A2-1254068952CD}" type="slidenum">
              <a:rPr lang="en-US" altLang="en-US" sz="1200"/>
              <a:pPr/>
              <a:t>77</a:t>
            </a:fld>
            <a:endParaRPr lang="en-US" altLang="en-US" sz="120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ED420EF-16D3-41AF-B312-9DB67D898F94}" type="slidenum">
              <a:rPr lang="en-US" altLang="en-US" sz="1200"/>
              <a:pPr/>
              <a:t>78</a:t>
            </a:fld>
            <a:endParaRPr lang="en-US" altLang="en-US" sz="120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7E7647D-60D2-4C3A-A947-83A9C5B1B141}" type="slidenum">
              <a:rPr lang="en-US" altLang="en-US" sz="1200"/>
              <a:pPr/>
              <a:t>79</a:t>
            </a:fld>
            <a:endParaRPr lang="en-US" altLang="en-US" sz="120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2BE27BC-F7E7-49A3-8180-AE0509ECBCF7}" type="slidenum">
              <a:rPr lang="en-US" altLang="en-US" sz="1200"/>
              <a:pPr/>
              <a:t>80</a:t>
            </a:fld>
            <a:endParaRPr lang="en-US" altLang="en-US" sz="120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72EA1DF-AF67-4B71-B9BB-7062C31869E8}" type="slidenum">
              <a:rPr lang="en-US" altLang="en-US" sz="1200">
                <a:solidFill>
                  <a:prstClr val="black"/>
                </a:solidFill>
              </a:rPr>
              <a:pPr/>
              <a:t>8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0B1B1B5-510D-44F8-A377-8267B967A1D7}" type="slidenum">
              <a:rPr lang="en-US" altLang="en-US" sz="1200"/>
              <a:pPr/>
              <a:t>81</a:t>
            </a:fld>
            <a:endParaRPr lang="en-US" altLang="en-US" sz="120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6ED11AF-3B81-48BE-9296-A2238F912708}" type="slidenum">
              <a:rPr lang="en-US" altLang="en-US" sz="1200"/>
              <a:pPr/>
              <a:t>82</a:t>
            </a:fld>
            <a:endParaRPr lang="en-US" altLang="en-US" sz="120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B1390CA-6AE1-42BE-91EB-F99D84B4CF58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8594C-6454-4A1B-BC5E-4454320E71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1084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AD5EB-DADB-41EF-9821-5200572706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467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401DD-1DE3-4FCB-BB3A-DAD609753B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0011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9B190-91B9-48D8-8A05-CDAA148899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051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276D5-34E9-4D36-AD7F-548049DBA3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986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6407E-5657-4654-BC0C-2827862E9F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692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5C9FA-278B-4CA3-B040-769532E13F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430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5CFB5-3F73-4A02-B767-153DC9BFCB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906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9EB1A-F00D-4888-B039-B072DB95BC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001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6D819-5A5C-4E00-B8A2-BFBB0C53D7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484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9101A-EFFC-440F-B42E-29DF4DA584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55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0417E-5A1D-4D58-B10C-9B4545CABF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1544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A128E-AAC8-4C01-A5F9-EC661F1EFA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549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E7AB5-6136-47A6-AC19-FDBF7D89A8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158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7B47C-8B20-4AC2-B09A-723E561053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924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9B190-91B9-48D8-8A05-CDAA148899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100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276D5-34E9-4D36-AD7F-548049DBA3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05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6407E-5657-4654-BC0C-2827862E9F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211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5C9FA-278B-4CA3-B040-769532E13F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3731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5CFB5-3F73-4A02-B767-153DC9BFCB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119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9EB1A-F00D-4888-B039-B072DB95BC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766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6D819-5A5C-4E00-B8A2-BFBB0C53D7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267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D5D12-4357-4E25-97F3-A38123DE37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99008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9101A-EFFC-440F-B42E-29DF4DA584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7207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A128E-AAC8-4C01-A5F9-EC661F1EFA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182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E7AB5-6136-47A6-AC19-FDBF7D89A8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728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7B47C-8B20-4AC2-B09A-723E561053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110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6F394-35B3-4CA9-943E-2480FB3284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1158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C5A35-3B8F-4DE6-885F-1DC2131FAA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7035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34C6A-499A-4569-A4C6-9C5236EDB7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1472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23089-D166-4753-9C04-353E3F88CE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82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4EEFE-3C8D-4EBE-A128-7D6048CFDB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4945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522A0-784E-4CF6-A4A8-E5D1BE4EED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9245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8353DABB-9408-45C8-852F-D60F53B242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4FD56761-1BDC-40E9-93EB-3B66510736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780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4FD56761-1BDC-40E9-93EB-3B66510736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69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2.WAV"/><Relationship Id="rId7" Type="http://schemas.openxmlformats.org/officeDocument/2006/relationships/slideLayout" Target="../slideLayouts/slideLayout7.xml"/><Relationship Id="rId12" Type="http://schemas.openxmlformats.org/officeDocument/2006/relationships/slide" Target="slide4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slide" Target="slide8.xml"/><Relationship Id="rId5" Type="http://schemas.microsoft.com/office/2007/relationships/media" Target="../media/media3.WAV"/><Relationship Id="rId10" Type="http://schemas.openxmlformats.org/officeDocument/2006/relationships/image" Target="../media/image3.png"/><Relationship Id="rId4" Type="http://schemas.openxmlformats.org/officeDocument/2006/relationships/audio" Target="../media/media2.WAV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slide" Target="slide34.xml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slide" Target="slide41.xml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57.xml"/><Relationship Id="rId18" Type="http://schemas.openxmlformats.org/officeDocument/2006/relationships/slide" Target="slide62.xml"/><Relationship Id="rId26" Type="http://schemas.openxmlformats.org/officeDocument/2006/relationships/slide" Target="slide71.xml"/><Relationship Id="rId3" Type="http://schemas.openxmlformats.org/officeDocument/2006/relationships/notesSlide" Target="../notesSlides/notesSlide47.xml"/><Relationship Id="rId21" Type="http://schemas.openxmlformats.org/officeDocument/2006/relationships/slide" Target="slide65.xml"/><Relationship Id="rId34" Type="http://schemas.openxmlformats.org/officeDocument/2006/relationships/slide" Target="slide80.xml"/><Relationship Id="rId7" Type="http://schemas.openxmlformats.org/officeDocument/2006/relationships/slide" Target="slide50.xml"/><Relationship Id="rId12" Type="http://schemas.openxmlformats.org/officeDocument/2006/relationships/slide" Target="slide56.xml"/><Relationship Id="rId17" Type="http://schemas.openxmlformats.org/officeDocument/2006/relationships/slide" Target="slide61.xml"/><Relationship Id="rId25" Type="http://schemas.openxmlformats.org/officeDocument/2006/relationships/slide" Target="slide70.xml"/><Relationship Id="rId33" Type="http://schemas.openxmlformats.org/officeDocument/2006/relationships/slide" Target="slide79.xml"/><Relationship Id="rId2" Type="http://schemas.openxmlformats.org/officeDocument/2006/relationships/slideLayout" Target="../slideLayouts/slideLayout29.xml"/><Relationship Id="rId16" Type="http://schemas.openxmlformats.org/officeDocument/2006/relationships/slide" Target="slide60.xml"/><Relationship Id="rId20" Type="http://schemas.openxmlformats.org/officeDocument/2006/relationships/slide" Target="slide64.xml"/><Relationship Id="rId29" Type="http://schemas.openxmlformats.org/officeDocument/2006/relationships/slide" Target="slide74.xml"/><Relationship Id="rId1" Type="http://schemas.openxmlformats.org/officeDocument/2006/relationships/themeOverride" Target="../theme/themeOverride2.xml"/><Relationship Id="rId6" Type="http://schemas.openxmlformats.org/officeDocument/2006/relationships/slide" Target="slide49.xml"/><Relationship Id="rId11" Type="http://schemas.openxmlformats.org/officeDocument/2006/relationships/slide" Target="slide55.xml"/><Relationship Id="rId24" Type="http://schemas.openxmlformats.org/officeDocument/2006/relationships/slide" Target="slide69.xml"/><Relationship Id="rId32" Type="http://schemas.openxmlformats.org/officeDocument/2006/relationships/slide" Target="slide78.xml"/><Relationship Id="rId5" Type="http://schemas.openxmlformats.org/officeDocument/2006/relationships/slide" Target="slide48.xml"/><Relationship Id="rId15" Type="http://schemas.openxmlformats.org/officeDocument/2006/relationships/slide" Target="slide59.xml"/><Relationship Id="rId23" Type="http://schemas.openxmlformats.org/officeDocument/2006/relationships/slide" Target="slide67.xml"/><Relationship Id="rId28" Type="http://schemas.openxmlformats.org/officeDocument/2006/relationships/slide" Target="slide73.xml"/><Relationship Id="rId10" Type="http://schemas.openxmlformats.org/officeDocument/2006/relationships/slide" Target="slide54.xml"/><Relationship Id="rId19" Type="http://schemas.openxmlformats.org/officeDocument/2006/relationships/slide" Target="slide63.xml"/><Relationship Id="rId31" Type="http://schemas.openxmlformats.org/officeDocument/2006/relationships/slide" Target="slide77.xml"/><Relationship Id="rId4" Type="http://schemas.openxmlformats.org/officeDocument/2006/relationships/image" Target="../media/image4.png"/><Relationship Id="rId9" Type="http://schemas.openxmlformats.org/officeDocument/2006/relationships/slide" Target="slide53.xml"/><Relationship Id="rId14" Type="http://schemas.openxmlformats.org/officeDocument/2006/relationships/slide" Target="slide58.xml"/><Relationship Id="rId22" Type="http://schemas.openxmlformats.org/officeDocument/2006/relationships/slide" Target="slide66.xml"/><Relationship Id="rId27" Type="http://schemas.openxmlformats.org/officeDocument/2006/relationships/slide" Target="slide72.xml"/><Relationship Id="rId30" Type="http://schemas.openxmlformats.org/officeDocument/2006/relationships/slide" Target="slide7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slide" Target="slide51.xml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7.xml"/><Relationship Id="rId4" Type="http://schemas.openxmlformats.org/officeDocument/2006/relationships/image" Target="../media/image4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slide" Target="slide4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18" Type="http://schemas.openxmlformats.org/officeDocument/2006/relationships/slide" Target="slide22.xml"/><Relationship Id="rId26" Type="http://schemas.openxmlformats.org/officeDocument/2006/relationships/slide" Target="slide30.xml"/><Relationship Id="rId3" Type="http://schemas.openxmlformats.org/officeDocument/2006/relationships/notesSlide" Target="../notesSlides/notesSlide8.xml"/><Relationship Id="rId21" Type="http://schemas.openxmlformats.org/officeDocument/2006/relationships/slide" Target="slide25.xml"/><Relationship Id="rId34" Type="http://schemas.openxmlformats.org/officeDocument/2006/relationships/slide" Target="slide39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21.xml"/><Relationship Id="rId25" Type="http://schemas.openxmlformats.org/officeDocument/2006/relationships/slide" Target="slide29.xml"/><Relationship Id="rId33" Type="http://schemas.openxmlformats.org/officeDocument/2006/relationships/slide" Target="slide38.xml"/><Relationship Id="rId2" Type="http://schemas.openxmlformats.org/officeDocument/2006/relationships/slideLayout" Target="../slideLayouts/slideLayout18.xml"/><Relationship Id="rId16" Type="http://schemas.openxmlformats.org/officeDocument/2006/relationships/slide" Target="slide20.xml"/><Relationship Id="rId20" Type="http://schemas.openxmlformats.org/officeDocument/2006/relationships/slide" Target="slide24.xml"/><Relationship Id="rId29" Type="http://schemas.openxmlformats.org/officeDocument/2006/relationships/slide" Target="slide33.xml"/><Relationship Id="rId1" Type="http://schemas.openxmlformats.org/officeDocument/2006/relationships/themeOverride" Target="../theme/themeOverride1.xml"/><Relationship Id="rId6" Type="http://schemas.openxmlformats.org/officeDocument/2006/relationships/slide" Target="slide10.xml"/><Relationship Id="rId11" Type="http://schemas.openxmlformats.org/officeDocument/2006/relationships/slide" Target="slide15.xml"/><Relationship Id="rId24" Type="http://schemas.openxmlformats.org/officeDocument/2006/relationships/slide" Target="slide28.xml"/><Relationship Id="rId32" Type="http://schemas.openxmlformats.org/officeDocument/2006/relationships/slide" Target="slide37.xml"/><Relationship Id="rId5" Type="http://schemas.openxmlformats.org/officeDocument/2006/relationships/slide" Target="slide9.xml"/><Relationship Id="rId15" Type="http://schemas.openxmlformats.org/officeDocument/2006/relationships/slide" Target="slide19.xml"/><Relationship Id="rId23" Type="http://schemas.openxmlformats.org/officeDocument/2006/relationships/slide" Target="slide27.xml"/><Relationship Id="rId28" Type="http://schemas.openxmlformats.org/officeDocument/2006/relationships/slide" Target="slide32.xml"/><Relationship Id="rId10" Type="http://schemas.openxmlformats.org/officeDocument/2006/relationships/slide" Target="slide14.xml"/><Relationship Id="rId19" Type="http://schemas.openxmlformats.org/officeDocument/2006/relationships/slide" Target="slide23.xml"/><Relationship Id="rId31" Type="http://schemas.openxmlformats.org/officeDocument/2006/relationships/slide" Target="slide36.xml"/><Relationship Id="rId4" Type="http://schemas.openxmlformats.org/officeDocument/2006/relationships/image" Target="../media/image4.png"/><Relationship Id="rId9" Type="http://schemas.openxmlformats.org/officeDocument/2006/relationships/slide" Target="slide13.xml"/><Relationship Id="rId14" Type="http://schemas.openxmlformats.org/officeDocument/2006/relationships/slide" Target="slide18.xml"/><Relationship Id="rId22" Type="http://schemas.openxmlformats.org/officeDocument/2006/relationships/slide" Target="slide26.xml"/><Relationship Id="rId27" Type="http://schemas.openxmlformats.org/officeDocument/2006/relationships/slide" Target="slide31.xml"/><Relationship Id="rId30" Type="http://schemas.openxmlformats.org/officeDocument/2006/relationships/slide" Target="slide35.xml"/><Relationship Id="rId35" Type="http://schemas.openxmlformats.org/officeDocument/2006/relationships/slide" Target="slide4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WELC3088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RNDO3088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FADE3088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AutoShape 12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8458200" y="6172200"/>
            <a:ext cx="533400" cy="457200"/>
          </a:xfrm>
          <a:prstGeom prst="actionButtonE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054" name="AutoShape 13">
            <a:hlinkClick r:id="rId1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086600" y="609600"/>
            <a:ext cx="609600" cy="5334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" name="AutoShape 14">
            <a:hlinkClick r:id="rId1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086600" y="2057400"/>
            <a:ext cx="609600" cy="5334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" fill="hold"/>
                                        <p:tgtEl>
                                          <p:spTgt spid="2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46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71" fill="hold"/>
                                        <p:tgtEl>
                                          <p:spTgt spid="20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14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0" fill="hold"/>
                                        <p:tgtEl>
                                          <p:spTgt spid="20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5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8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050" name="Picture 2" descr="C:\Users\btseng\Desktop\Jeopardy DALs pictures\Chapter_09\pan tostad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119" y="1295400"/>
            <a:ext cx="4572000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074" name="Picture 2" descr="C:\Users\btseng\Desktop\Jeopardy DALs pictures\Chapter_09\huevos revuelt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03016"/>
            <a:ext cx="5638800" cy="42291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098" name="Picture 2" descr="C:\Users\btseng\Desktop\Jeopardy DALs pictures\Chapter_09\aven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33"/>
          <a:stretch/>
        </p:blipFill>
        <p:spPr bwMode="auto">
          <a:xfrm>
            <a:off x="4191000" y="1676400"/>
            <a:ext cx="4145625" cy="33528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btseng\Desktop\Jeopardy DALs pictures\Chapter_09\avena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62025"/>
            <a:ext cx="3048000" cy="493395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5123" name="Picture 3" descr="C:\Users\btseng\Desktop\Jeopardy DALs pictures\Chapter_09\tocin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70648"/>
            <a:ext cx="6997149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146" name="Picture 2" descr="C:\Users\btseng\Desktop\Jeopardy DALs pictures\Chapter_09\sop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9"/>
          <a:stretch/>
        </p:blipFill>
        <p:spPr bwMode="auto">
          <a:xfrm>
            <a:off x="2438400" y="1040487"/>
            <a:ext cx="4191000" cy="482691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7170" name="Picture 2" descr="C:\Users\btseng\Desktop\Jeopardy DALs pictures\Chapter_09\fide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759544" cy="44958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8194" name="Picture 2" descr="C:\Users\btseng\Desktop\Jeopardy DALs pictures\Chapter_09\totop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61798"/>
            <a:ext cx="4657725" cy="465772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5181600" y="2819400"/>
            <a:ext cx="2743200" cy="1828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9218" name="Picture 2" descr="C:\Users\btseng\Desktop\Jeopardy DALs pictures\Chapter_09\albondig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6591300" cy="438980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>
            <a:off x="838200" y="1371600"/>
            <a:ext cx="5067300" cy="204250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>
            <a:off x="838200" y="1371600"/>
            <a:ext cx="3581400" cy="189010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59" name="AutoShape 14" descr="http://www.thegretaescape.com/blog/wp-content/uploads/2014/07/ceviche1.jpg"/>
          <p:cNvSpPr>
            <a:spLocks noChangeAspect="1" noChangeArrowheads="1"/>
          </p:cNvSpPr>
          <p:nvPr/>
        </p:nvSpPr>
        <p:spPr bwMode="auto">
          <a:xfrm>
            <a:off x="44275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0244" name="Picture 4" descr="C:\Users\btseng\Desktop\Jeopardy DALs pictures\Chapter_09\ensaladilla ru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38" y="800100"/>
            <a:ext cx="5257800" cy="52578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btseng\Desktop\Jeopardy DALs pictures\Chapter_09\papa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7"/>
          <a:stretch/>
        </p:blipFill>
        <p:spPr bwMode="auto">
          <a:xfrm>
            <a:off x="376954" y="5017062"/>
            <a:ext cx="2436970" cy="148375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0" name="Picture 2" descr="C:\Users\btseng\Desktop\Jeopardy DALs pictures\Chapter_09\chuleta de cerdo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78" y="1078369"/>
            <a:ext cx="3733800" cy="501729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btseng\Desktop\Jeopardy DALs pictures\Chapter_09\chuleta de cerdo 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9"/>
          <a:stretch/>
        </p:blipFill>
        <p:spPr bwMode="auto">
          <a:xfrm>
            <a:off x="5280597" y="3048000"/>
            <a:ext cx="3002405" cy="22098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5181600" y="838200"/>
            <a:ext cx="33528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PA" altLang="en-US" sz="5400" b="1" dirty="0" smtClean="0">
                <a:solidFill>
                  <a:schemeClr val="bg1"/>
                </a:solidFill>
              </a:rPr>
              <a:t>Chuletas </a:t>
            </a:r>
            <a:r>
              <a:rPr lang="es-PA" altLang="en-US" sz="5400" b="1" dirty="0">
                <a:solidFill>
                  <a:schemeClr val="bg1"/>
                </a:solidFill>
              </a:rPr>
              <a:t>de ____.</a:t>
            </a:r>
            <a:endParaRPr lang="en-US" altLang="en-US" sz="5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1938338" y="2590800"/>
            <a:ext cx="54864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Desayuno</a:t>
            </a:r>
          </a:p>
        </p:txBody>
      </p:sp>
      <p:pic>
        <p:nvPicPr>
          <p:cNvPr id="4099" name="WILL311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67818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" fill="hold"/>
                                        <p:tgtEl>
                                          <p:spTgt spid="40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5" name="Picture 2" descr="C:\Users\btseng\Desktop\Jeopardy DALs pictures\Chapter_09\higad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825" y="955872"/>
            <a:ext cx="5105400" cy="51054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2"/>
          <p:cNvCxnSpPr>
            <a:cxnSpLocks noChangeShapeType="1"/>
          </p:cNvCxnSpPr>
          <p:nvPr/>
        </p:nvCxnSpPr>
        <p:spPr bwMode="auto">
          <a:xfrm>
            <a:off x="1143000" y="1143000"/>
            <a:ext cx="3048000" cy="1676400"/>
          </a:xfrm>
          <a:prstGeom prst="straightConnector1">
            <a:avLst/>
          </a:prstGeom>
          <a:noFill/>
          <a:ln w="4445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2290" name="Picture 2" descr="C:\Users\btseng\Desktop\Jeopardy DALs pictures\Chapter_09\salchicha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731" y="1858471"/>
            <a:ext cx="3661414" cy="36576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btseng\Desktop\Jeopardy DALs pictures\Chapter_09\salchichas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3962400" cy="39624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3556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401093" y="914400"/>
            <a:ext cx="4341813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Carne ____.</a:t>
            </a:r>
          </a:p>
        </p:txBody>
      </p:sp>
      <p:pic>
        <p:nvPicPr>
          <p:cNvPr id="13314" name="Picture 2" descr="C:\Users\btseng\Desktop\Jeopardy DALs pictures\Chapter_09\carne molid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8" b="15113"/>
          <a:stretch/>
        </p:blipFill>
        <p:spPr bwMode="auto">
          <a:xfrm>
            <a:off x="1295400" y="1789688"/>
            <a:ext cx="6629443" cy="384307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6019800" y="1257300"/>
            <a:ext cx="2057400" cy="30099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4419600" y="1257300"/>
            <a:ext cx="3657600" cy="3733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4581" name="TextBox 1"/>
          <p:cNvSpPr txBox="1">
            <a:spLocks noChangeArrowheads="1"/>
          </p:cNvSpPr>
          <p:nvPr/>
        </p:nvSpPr>
        <p:spPr bwMode="auto">
          <a:xfrm>
            <a:off x="1918450" y="489520"/>
            <a:ext cx="58920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PA" altLang="en-US" sz="5400" b="1" dirty="0" smtClean="0">
                <a:solidFill>
                  <a:schemeClr val="bg1"/>
                </a:solidFill>
              </a:rPr>
              <a:t>Chuletas </a:t>
            </a:r>
            <a:r>
              <a:rPr lang="es-PA" altLang="en-US" sz="5400" b="1" dirty="0">
                <a:solidFill>
                  <a:schemeClr val="bg1"/>
                </a:solidFill>
              </a:rPr>
              <a:t>de ____.</a:t>
            </a:r>
            <a:endParaRPr lang="en-US" altLang="en-US" sz="5400" b="1" dirty="0">
              <a:solidFill>
                <a:schemeClr val="bg1"/>
              </a:solidFill>
            </a:endParaRPr>
          </a:p>
        </p:txBody>
      </p:sp>
      <p:pic>
        <p:nvPicPr>
          <p:cNvPr id="14339" name="Picture 3" descr="C:\Users\btseng\Desktop\Jeopardy DALs pictures\Chapter_09\carne de corde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3869"/>
            <a:ext cx="3467100" cy="462099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btseng\Desktop\Jeopardy DALs pictures\Chapter_09\carne de cordero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9" r="9480"/>
          <a:stretch/>
        </p:blipFill>
        <p:spPr bwMode="auto">
          <a:xfrm>
            <a:off x="4953000" y="2286000"/>
            <a:ext cx="3072650" cy="24384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5362" name="Picture 2" descr="C:\Users\btseng\Desktop\Jeopardy DALs pictures\Chapter_09\zanahori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95400"/>
            <a:ext cx="6177024" cy="41148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6386" name="Picture 2" descr="C:\Users\btseng\Desktop\Jeopardy DALs pictures\Chapter_09\pepin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0"/>
            <a:ext cx="5638800" cy="446111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7410" name="Picture 2" descr="C:\Users\btseng\Desktop\Jeopardy DALs pictures\Chapter_09\calabaz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199"/>
            <a:ext cx="6438900" cy="430601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8434" name="Picture 2" descr="C:\Users\btseng\Desktop\Jeopardy DALs pictures\Chapter_09\cebol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24595"/>
            <a:ext cx="6096000" cy="406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9458" name="Picture 2" descr="C:\Users\btseng\Desktop\Jeopardy DALs pictures\Chapter_09\ap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92" y="1188855"/>
            <a:ext cx="6428508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0482" name="Picture 2" descr="C:\Users\btseng\Desktop\Jeopardy DALs pictures\Chapter_09\aguaca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43000"/>
            <a:ext cx="5486400" cy="452628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2370138" y="2209800"/>
            <a:ext cx="44958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Almuerzo</a:t>
            </a:r>
          </a:p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y cena</a:t>
            </a: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1506" name="Picture 2" descr="C:\Users\btseng\Desktop\Jeopardy DALs pictures\Chapter_09\pi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066800"/>
            <a:ext cx="4038600" cy="492204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2530" name="Picture 2" descr="C:\Users\btseng\Desktop\Jeopardy DALs pictures\Chapter_09\toronj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53372"/>
            <a:ext cx="5215317" cy="521531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3554" name="Picture 2" descr="C:\Users\btseng\Desktop\Jeopardy DALs pictures\Chapter_09\durazn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35106"/>
            <a:ext cx="5486400" cy="454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WordArt 2">
            <a:hlinkClick r:id="rId5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057400" y="1905000"/>
            <a:ext cx="5257800" cy="297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6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¡¡Doble</a:t>
            </a:r>
          </a:p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6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del día!!</a:t>
            </a:r>
          </a:p>
        </p:txBody>
      </p:sp>
      <p:pic>
        <p:nvPicPr>
          <p:cNvPr id="119811" name="CHIM321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AutoShape 4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" fill="hold"/>
                                        <p:tgtEl>
                                          <p:spTgt spid="1198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811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4578" name="Picture 2" descr="C:\Users\btseng\Desktop\Jeopardy DALs pictures\Chapter_09\sand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5400"/>
            <a:ext cx="5334000" cy="431998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5602" name="Picture 2" descr="C:\Users\btseng\Desktop\Jeopardy DALs pictures\Chapter_09\tened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634" y="1477471"/>
            <a:ext cx="5931244" cy="38862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6626" name="Picture 2" descr="C:\Users\btseng\Desktop\Jeopardy DALs pictures\Chapter_09\cuchar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219200"/>
            <a:ext cx="6072133" cy="40386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7650" name="Picture 2" descr="C:\Users\btseng\Desktop\Jeopardy DALs pictures\Chapter_09\cuchill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92227"/>
            <a:ext cx="636104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btseng\Desktop\Jeopardy DALs pictures\Chapter_09\mantel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57" y="1143000"/>
            <a:ext cx="7658100" cy="451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8" name="AutoShape 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cxnSp>
        <p:nvCxnSpPr>
          <p:cNvPr id="39940" name="Straight Arrow Connector 2"/>
          <p:cNvCxnSpPr>
            <a:cxnSpLocks noChangeShapeType="1"/>
          </p:cNvCxnSpPr>
          <p:nvPr/>
        </p:nvCxnSpPr>
        <p:spPr bwMode="auto">
          <a:xfrm>
            <a:off x="814599" y="914400"/>
            <a:ext cx="1776201" cy="2133600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9698" name="Picture 2" descr="C:\Users\btseng\Desktop\Jeopardy DALs pictures\Chapter_09\serville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61881"/>
            <a:ext cx="3048000" cy="4572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btseng\Desktop\Jeopardy DALs pictures\Chapter_09\servilleta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62200"/>
            <a:ext cx="3048000" cy="169227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2743200" y="2819400"/>
            <a:ext cx="3505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Carne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WordArt 2">
            <a:hlinkClick r:id="rId5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295400" y="1447800"/>
            <a:ext cx="6553200" cy="403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9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¡¡Jeopardy</a:t>
            </a:r>
          </a:p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9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doble!!</a:t>
            </a:r>
          </a:p>
        </p:txBody>
      </p:sp>
      <p:pic>
        <p:nvPicPr>
          <p:cNvPr id="118787" name="TADA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008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943600"/>
            <a:ext cx="5334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" fill="hold"/>
                                        <p:tgtEl>
                                          <p:spTgt spid="1187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78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WordArt 2"/>
          <p:cNvSpPr>
            <a:spLocks noChangeArrowheads="1" noChangeShapeType="1" noTextEdit="1"/>
          </p:cNvSpPr>
          <p:nvPr/>
        </p:nvSpPr>
        <p:spPr bwMode="auto">
          <a:xfrm>
            <a:off x="1295400" y="2743200"/>
            <a:ext cx="65151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Condimentos</a:t>
            </a:r>
          </a:p>
        </p:txBody>
      </p:sp>
      <p:sp>
        <p:nvSpPr>
          <p:cNvPr id="43011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WordArt 2"/>
          <p:cNvSpPr>
            <a:spLocks noChangeArrowheads="1" noChangeShapeType="1" noTextEdit="1"/>
          </p:cNvSpPr>
          <p:nvPr/>
        </p:nvSpPr>
        <p:spPr bwMode="auto">
          <a:xfrm>
            <a:off x="1828800" y="2667000"/>
            <a:ext cx="54102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Mariscos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4035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WordArt 2"/>
          <p:cNvSpPr>
            <a:spLocks noChangeArrowheads="1" noChangeShapeType="1" noTextEdit="1"/>
          </p:cNvSpPr>
          <p:nvPr/>
        </p:nvSpPr>
        <p:spPr bwMode="auto">
          <a:xfrm>
            <a:off x="1063625" y="2730500"/>
            <a:ext cx="70866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Más verduras</a:t>
            </a:r>
          </a:p>
        </p:txBody>
      </p:sp>
      <p:sp>
        <p:nvSpPr>
          <p:cNvPr id="45059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WordArt 2"/>
          <p:cNvSpPr>
            <a:spLocks noChangeArrowheads="1" noChangeShapeType="1" noTextEdit="1"/>
          </p:cNvSpPr>
          <p:nvPr/>
        </p:nvSpPr>
        <p:spPr bwMode="auto">
          <a:xfrm>
            <a:off x="1676400" y="2743200"/>
            <a:ext cx="5638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Medidas</a:t>
            </a:r>
          </a:p>
        </p:txBody>
      </p:sp>
      <p:sp>
        <p:nvSpPr>
          <p:cNvPr id="46083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WordArt 2"/>
          <p:cNvSpPr>
            <a:spLocks noChangeArrowheads="1" noChangeShapeType="1" noTextEdit="1"/>
          </p:cNvSpPr>
          <p:nvPr/>
        </p:nvSpPr>
        <p:spPr bwMode="auto">
          <a:xfrm>
            <a:off x="2590800" y="2133600"/>
            <a:ext cx="4267200" cy="2438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Cocina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hispana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7107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WordArt 2"/>
          <p:cNvSpPr>
            <a:spLocks noChangeArrowheads="1" noChangeShapeType="1" noTextEdit="1"/>
          </p:cNvSpPr>
          <p:nvPr/>
        </p:nvSpPr>
        <p:spPr bwMode="auto">
          <a:xfrm>
            <a:off x="2514600" y="2362200"/>
            <a:ext cx="44958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Bolivia</a:t>
            </a:r>
          </a:p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y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Perú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8131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WordArt 2"/>
          <p:cNvSpPr>
            <a:spLocks noChangeArrowheads="1" noChangeShapeType="1" noTextEdit="1"/>
          </p:cNvSpPr>
          <p:nvPr/>
        </p:nvSpPr>
        <p:spPr bwMode="auto">
          <a:xfrm>
            <a:off x="161925" y="438149"/>
            <a:ext cx="1276170" cy="3143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Condimentos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1725103" y="438150"/>
            <a:ext cx="1200150" cy="2857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Mariscos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9156" name="WordArt 4"/>
          <p:cNvSpPr>
            <a:spLocks noChangeArrowheads="1" noChangeShapeType="1" noTextEdit="1"/>
          </p:cNvSpPr>
          <p:nvPr/>
        </p:nvSpPr>
        <p:spPr bwMode="auto">
          <a:xfrm>
            <a:off x="3276600" y="367701"/>
            <a:ext cx="1143000" cy="4762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Más</a:t>
            </a:r>
            <a:r>
              <a:rPr lang="en-U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verduras</a:t>
            </a:r>
            <a:endParaRPr lang="en-US" sz="3600" b="1" kern="1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9157" name="WordArt 5"/>
          <p:cNvSpPr>
            <a:spLocks noChangeArrowheads="1" noChangeShapeType="1" noTextEdit="1"/>
          </p:cNvSpPr>
          <p:nvPr/>
        </p:nvSpPr>
        <p:spPr bwMode="auto">
          <a:xfrm>
            <a:off x="4760882" y="452436"/>
            <a:ext cx="1205841" cy="2571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Medidas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9158" name="WordArt 6"/>
          <p:cNvSpPr>
            <a:spLocks noChangeArrowheads="1" noChangeShapeType="1" noTextEdit="1"/>
          </p:cNvSpPr>
          <p:nvPr/>
        </p:nvSpPr>
        <p:spPr bwMode="auto">
          <a:xfrm>
            <a:off x="6324600" y="381000"/>
            <a:ext cx="1066800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Cocina</a:t>
            </a:r>
            <a:endParaRPr lang="en-US" sz="3600" b="1" kern="1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hispana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9159" name="WordArt 7"/>
          <p:cNvSpPr>
            <a:spLocks noChangeArrowheads="1" noChangeShapeType="1" noTextEdit="1"/>
          </p:cNvSpPr>
          <p:nvPr/>
        </p:nvSpPr>
        <p:spPr bwMode="auto">
          <a:xfrm>
            <a:off x="7893050" y="377314"/>
            <a:ext cx="952500" cy="47049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Bolivia</a:t>
            </a:r>
          </a:p>
          <a:p>
            <a:pPr algn="ctr"/>
            <a:r>
              <a:rPr lang="es-PA" sz="3600" b="1" kern="1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Perú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9160" name="Text Box 40"/>
          <p:cNvSpPr txBox="1">
            <a:spLocks noChangeArrowheads="1"/>
          </p:cNvSpPr>
          <p:nvPr/>
        </p:nvSpPr>
        <p:spPr bwMode="auto">
          <a:xfrm>
            <a:off x="161925" y="1295400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5" action="ppaction://hlinksldjump"/>
              </a:rPr>
              <a:t>$200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61" name="Text Box 41"/>
          <p:cNvSpPr txBox="1">
            <a:spLocks noChangeArrowheads="1"/>
          </p:cNvSpPr>
          <p:nvPr/>
        </p:nvSpPr>
        <p:spPr bwMode="auto">
          <a:xfrm>
            <a:off x="161925" y="2438400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6" action="ppaction://hlinksldjump"/>
              </a:rPr>
              <a:t>$400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62" name="Text Box 42"/>
          <p:cNvSpPr txBox="1">
            <a:spLocks noChangeArrowheads="1"/>
          </p:cNvSpPr>
          <p:nvPr/>
        </p:nvSpPr>
        <p:spPr bwMode="auto">
          <a:xfrm>
            <a:off x="161925" y="3581400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7" action="ppaction://hlinksldjump"/>
              </a:rPr>
              <a:t>$600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63" name="Text Box 43"/>
          <p:cNvSpPr txBox="1">
            <a:spLocks noChangeArrowheads="1"/>
          </p:cNvSpPr>
          <p:nvPr/>
        </p:nvSpPr>
        <p:spPr bwMode="auto">
          <a:xfrm>
            <a:off x="161925" y="4724400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8" action="ppaction://hlinksldjump"/>
              </a:rPr>
              <a:t>$800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64" name="Text Box 44"/>
          <p:cNvSpPr txBox="1">
            <a:spLocks noChangeArrowheads="1"/>
          </p:cNvSpPr>
          <p:nvPr/>
        </p:nvSpPr>
        <p:spPr bwMode="auto">
          <a:xfrm>
            <a:off x="76200" y="5794375"/>
            <a:ext cx="1327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00"/>
                </a:solidFill>
                <a:hlinkClick r:id="rId9" action="ppaction://hlinksldjump"/>
              </a:rPr>
              <a:t>$1000</a:t>
            </a:r>
            <a:endParaRPr lang="en-US" altLang="en-US" sz="3600" b="1">
              <a:solidFill>
                <a:srgbClr val="000000"/>
              </a:solidFill>
            </a:endParaRPr>
          </a:p>
        </p:txBody>
      </p:sp>
      <p:sp>
        <p:nvSpPr>
          <p:cNvPr id="49165" name="Text Box 45"/>
          <p:cNvSpPr txBox="1">
            <a:spLocks noChangeArrowheads="1"/>
          </p:cNvSpPr>
          <p:nvPr/>
        </p:nvSpPr>
        <p:spPr bwMode="auto">
          <a:xfrm>
            <a:off x="1685925" y="1292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0" action="ppaction://hlinksldjump"/>
              </a:rPr>
              <a:t>$200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66" name="Text Box 46"/>
          <p:cNvSpPr txBox="1">
            <a:spLocks noChangeArrowheads="1"/>
          </p:cNvSpPr>
          <p:nvPr/>
        </p:nvSpPr>
        <p:spPr bwMode="auto">
          <a:xfrm>
            <a:off x="1695450" y="2435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1" action="ppaction://hlinksldjump"/>
              </a:rPr>
              <a:t>$400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67" name="Text Box 47"/>
          <p:cNvSpPr txBox="1">
            <a:spLocks noChangeArrowheads="1"/>
          </p:cNvSpPr>
          <p:nvPr/>
        </p:nvSpPr>
        <p:spPr bwMode="auto">
          <a:xfrm>
            <a:off x="1685925" y="3578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2" action="ppaction://hlinksldjump"/>
              </a:rPr>
              <a:t>$600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68" name="Text Box 48"/>
          <p:cNvSpPr txBox="1">
            <a:spLocks noChangeArrowheads="1"/>
          </p:cNvSpPr>
          <p:nvPr/>
        </p:nvSpPr>
        <p:spPr bwMode="auto">
          <a:xfrm>
            <a:off x="1685925" y="4721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3" action="ppaction://hlinksldjump"/>
              </a:rPr>
              <a:t>$800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69" name="Text Box 49"/>
          <p:cNvSpPr txBox="1">
            <a:spLocks noChangeArrowheads="1"/>
          </p:cNvSpPr>
          <p:nvPr/>
        </p:nvSpPr>
        <p:spPr bwMode="auto">
          <a:xfrm>
            <a:off x="1600200" y="5791200"/>
            <a:ext cx="1327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00"/>
                </a:solidFill>
                <a:hlinkClick r:id="rId14" action="ppaction://hlinksldjump"/>
              </a:rPr>
              <a:t>$1000</a:t>
            </a:r>
            <a:endParaRPr lang="en-US" altLang="en-US" sz="3600" b="1">
              <a:solidFill>
                <a:srgbClr val="000000"/>
              </a:solidFill>
            </a:endParaRPr>
          </a:p>
        </p:txBody>
      </p:sp>
      <p:sp>
        <p:nvSpPr>
          <p:cNvPr id="49170" name="Text Box 50"/>
          <p:cNvSpPr txBox="1">
            <a:spLocks noChangeArrowheads="1"/>
          </p:cNvSpPr>
          <p:nvPr/>
        </p:nvSpPr>
        <p:spPr bwMode="auto">
          <a:xfrm>
            <a:off x="3209925" y="12795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5" action="ppaction://hlinksldjump"/>
              </a:rPr>
              <a:t>$200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71" name="Text Box 51"/>
          <p:cNvSpPr txBox="1">
            <a:spLocks noChangeArrowheads="1"/>
          </p:cNvSpPr>
          <p:nvPr/>
        </p:nvSpPr>
        <p:spPr bwMode="auto">
          <a:xfrm>
            <a:off x="3209925" y="2438400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6" action="ppaction://hlinksldjump"/>
              </a:rPr>
              <a:t>$400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72" name="Text Box 52"/>
          <p:cNvSpPr txBox="1">
            <a:spLocks noChangeArrowheads="1"/>
          </p:cNvSpPr>
          <p:nvPr/>
        </p:nvSpPr>
        <p:spPr bwMode="auto">
          <a:xfrm>
            <a:off x="3200400" y="35655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7" action="ppaction://hlinksldjump"/>
              </a:rPr>
              <a:t>$600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73" name="Text Box 53"/>
          <p:cNvSpPr txBox="1">
            <a:spLocks noChangeArrowheads="1"/>
          </p:cNvSpPr>
          <p:nvPr/>
        </p:nvSpPr>
        <p:spPr bwMode="auto">
          <a:xfrm>
            <a:off x="3209925" y="4721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8" action="ppaction://hlinksldjump"/>
              </a:rPr>
              <a:t>$800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74" name="Text Box 54"/>
          <p:cNvSpPr txBox="1">
            <a:spLocks noChangeArrowheads="1"/>
          </p:cNvSpPr>
          <p:nvPr/>
        </p:nvSpPr>
        <p:spPr bwMode="auto">
          <a:xfrm>
            <a:off x="3124200" y="5791200"/>
            <a:ext cx="1327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00"/>
                </a:solidFill>
                <a:hlinkClick r:id="rId19" action="ppaction://hlinksldjump"/>
              </a:rPr>
              <a:t>$1000</a:t>
            </a:r>
            <a:endParaRPr lang="en-US" altLang="en-US" sz="3600" b="1">
              <a:solidFill>
                <a:srgbClr val="000000"/>
              </a:solidFill>
            </a:endParaRPr>
          </a:p>
        </p:txBody>
      </p:sp>
      <p:sp>
        <p:nvSpPr>
          <p:cNvPr id="49175" name="Text Box 55"/>
          <p:cNvSpPr txBox="1">
            <a:spLocks noChangeArrowheads="1"/>
          </p:cNvSpPr>
          <p:nvPr/>
        </p:nvSpPr>
        <p:spPr bwMode="auto">
          <a:xfrm>
            <a:off x="4724400" y="1292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0" action="ppaction://hlinksldjump"/>
              </a:rPr>
              <a:t>$200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76" name="Text Box 56"/>
          <p:cNvSpPr txBox="1">
            <a:spLocks noChangeArrowheads="1"/>
          </p:cNvSpPr>
          <p:nvPr/>
        </p:nvSpPr>
        <p:spPr bwMode="auto">
          <a:xfrm>
            <a:off x="4724400" y="2435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1" action="ppaction://hlinksldjump"/>
              </a:rPr>
              <a:t>$400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77" name="Text Box 57"/>
          <p:cNvSpPr txBox="1">
            <a:spLocks noChangeArrowheads="1"/>
          </p:cNvSpPr>
          <p:nvPr/>
        </p:nvSpPr>
        <p:spPr bwMode="auto">
          <a:xfrm>
            <a:off x="4733925" y="3578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2" action="ppaction://hlinksldjump"/>
              </a:rPr>
              <a:t>$600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78" name="Text Box 58"/>
          <p:cNvSpPr txBox="1">
            <a:spLocks noChangeArrowheads="1"/>
          </p:cNvSpPr>
          <p:nvPr/>
        </p:nvSpPr>
        <p:spPr bwMode="auto">
          <a:xfrm>
            <a:off x="4733925" y="4721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2" action="ppaction://hlinksldjump"/>
              </a:rPr>
              <a:t>$800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79" name="Text Box 59"/>
          <p:cNvSpPr txBox="1">
            <a:spLocks noChangeArrowheads="1"/>
          </p:cNvSpPr>
          <p:nvPr/>
        </p:nvSpPr>
        <p:spPr bwMode="auto">
          <a:xfrm>
            <a:off x="4648200" y="5791200"/>
            <a:ext cx="1327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00"/>
                </a:solidFill>
                <a:hlinkClick r:id="rId23" action="ppaction://hlinksldjump"/>
              </a:rPr>
              <a:t>$1000</a:t>
            </a:r>
            <a:endParaRPr lang="en-US" altLang="en-US" sz="3600" b="1">
              <a:solidFill>
                <a:srgbClr val="000000"/>
              </a:solidFill>
            </a:endParaRPr>
          </a:p>
        </p:txBody>
      </p:sp>
      <p:sp>
        <p:nvSpPr>
          <p:cNvPr id="49180" name="Text Box 60"/>
          <p:cNvSpPr txBox="1">
            <a:spLocks noChangeArrowheads="1"/>
          </p:cNvSpPr>
          <p:nvPr/>
        </p:nvSpPr>
        <p:spPr bwMode="auto">
          <a:xfrm>
            <a:off x="6267450" y="1292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4" action="ppaction://hlinksldjump"/>
              </a:rPr>
              <a:t>$200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81" name="Text Box 61"/>
          <p:cNvSpPr txBox="1">
            <a:spLocks noChangeArrowheads="1"/>
          </p:cNvSpPr>
          <p:nvPr/>
        </p:nvSpPr>
        <p:spPr bwMode="auto">
          <a:xfrm>
            <a:off x="6257925" y="2435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5" action="ppaction://hlinksldjump"/>
              </a:rPr>
              <a:t>$400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82" name="Text Box 62"/>
          <p:cNvSpPr txBox="1">
            <a:spLocks noChangeArrowheads="1"/>
          </p:cNvSpPr>
          <p:nvPr/>
        </p:nvSpPr>
        <p:spPr bwMode="auto">
          <a:xfrm>
            <a:off x="6267450" y="3578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6" action="ppaction://hlinksldjump"/>
              </a:rPr>
              <a:t>$600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83" name="Text Box 63"/>
          <p:cNvSpPr txBox="1">
            <a:spLocks noChangeArrowheads="1"/>
          </p:cNvSpPr>
          <p:nvPr/>
        </p:nvSpPr>
        <p:spPr bwMode="auto">
          <a:xfrm>
            <a:off x="6267450" y="4721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7" action="ppaction://hlinksldjump"/>
              </a:rPr>
              <a:t>$800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84" name="Text Box 64"/>
          <p:cNvSpPr txBox="1">
            <a:spLocks noChangeArrowheads="1"/>
          </p:cNvSpPr>
          <p:nvPr/>
        </p:nvSpPr>
        <p:spPr bwMode="auto">
          <a:xfrm>
            <a:off x="6181725" y="5791200"/>
            <a:ext cx="1327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00"/>
                </a:solidFill>
                <a:hlinkClick r:id="rId28" action="ppaction://hlinksldjump"/>
              </a:rPr>
              <a:t>$1000</a:t>
            </a:r>
            <a:endParaRPr lang="en-US" altLang="en-US" sz="3600" b="1">
              <a:solidFill>
                <a:srgbClr val="000000"/>
              </a:solidFill>
            </a:endParaRPr>
          </a:p>
        </p:txBody>
      </p:sp>
      <p:sp>
        <p:nvSpPr>
          <p:cNvPr id="49185" name="Text Box 65"/>
          <p:cNvSpPr txBox="1">
            <a:spLocks noChangeArrowheads="1"/>
          </p:cNvSpPr>
          <p:nvPr/>
        </p:nvSpPr>
        <p:spPr bwMode="auto">
          <a:xfrm>
            <a:off x="7791450" y="1292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9" action="ppaction://hlinksldjump"/>
              </a:rPr>
              <a:t>$200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86" name="Text Box 66"/>
          <p:cNvSpPr txBox="1">
            <a:spLocks noChangeArrowheads="1"/>
          </p:cNvSpPr>
          <p:nvPr/>
        </p:nvSpPr>
        <p:spPr bwMode="auto">
          <a:xfrm>
            <a:off x="7791450" y="2435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30" action="ppaction://hlinksldjump"/>
              </a:rPr>
              <a:t>$400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87" name="Text Box 67"/>
          <p:cNvSpPr txBox="1">
            <a:spLocks noChangeArrowheads="1"/>
          </p:cNvSpPr>
          <p:nvPr/>
        </p:nvSpPr>
        <p:spPr bwMode="auto">
          <a:xfrm>
            <a:off x="7781925" y="3578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31" action="ppaction://hlinksldjump"/>
              </a:rPr>
              <a:t>$600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88" name="Text Box 68"/>
          <p:cNvSpPr txBox="1">
            <a:spLocks noChangeArrowheads="1"/>
          </p:cNvSpPr>
          <p:nvPr/>
        </p:nvSpPr>
        <p:spPr bwMode="auto">
          <a:xfrm>
            <a:off x="7791450" y="4721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32" action="ppaction://hlinksldjump"/>
              </a:rPr>
              <a:t>$800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89" name="Text Box 69"/>
          <p:cNvSpPr txBox="1">
            <a:spLocks noChangeArrowheads="1"/>
          </p:cNvSpPr>
          <p:nvPr/>
        </p:nvSpPr>
        <p:spPr bwMode="auto">
          <a:xfrm>
            <a:off x="7705725" y="5791200"/>
            <a:ext cx="1327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00"/>
                </a:solidFill>
                <a:hlinkClick r:id="rId33" action="ppaction://hlinksldjump"/>
              </a:rPr>
              <a:t>$1000</a:t>
            </a:r>
            <a:endParaRPr lang="en-US" altLang="en-US" sz="3600" b="1">
              <a:solidFill>
                <a:srgbClr val="000000"/>
              </a:solidFill>
            </a:endParaRPr>
          </a:p>
        </p:txBody>
      </p:sp>
      <p:sp>
        <p:nvSpPr>
          <p:cNvPr id="87110" name="AutoShape 70">
            <a:hlinkClick r:id="rId34" action="ppaction://hlinksldjump"/>
          </p:cNvPr>
          <p:cNvSpPr>
            <a:spLocks noChangeArrowheads="1"/>
          </p:cNvSpPr>
          <p:nvPr/>
        </p:nvSpPr>
        <p:spPr bwMode="auto">
          <a:xfrm>
            <a:off x="8763000" y="6477000"/>
            <a:ext cx="228600" cy="152400"/>
          </a:xfrm>
          <a:prstGeom prst="star5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9191" name="AutoShape 71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28600" y="152400"/>
            <a:ext cx="228600" cy="1524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453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0722" name="Picture 2" descr="C:\Users\btseng\Desktop\Jeopardy DALs pictures\Chapter_09_b\aceite oli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58034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1746" name="Picture 2" descr="C:\Users\btseng\Desktop\Jeopardy DALs pictures\Chapter_09_b\aj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707" y="1191552"/>
            <a:ext cx="6400800" cy="418719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2209800" y="2895600"/>
            <a:ext cx="48768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Verduras</a:t>
            </a: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WordArt 2">
            <a:hlinkClick r:id="rId5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057400" y="1905000"/>
            <a:ext cx="5257800" cy="297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6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¡¡Doble</a:t>
            </a:r>
          </a:p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6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del día!!</a:t>
            </a:r>
          </a:p>
        </p:txBody>
      </p:sp>
      <p:pic>
        <p:nvPicPr>
          <p:cNvPr id="120835" name="CHIM3244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" fill="hold"/>
                                        <p:tgtEl>
                                          <p:spTgt spid="1208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083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2770" name="Picture 2" descr="C:\Users\btseng\Desktop\Jeopardy DALs pictures\Chapter_09_b\mie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32607"/>
            <a:ext cx="33528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3794" name="Picture 2" descr="C:\Users\btseng\Desktop\Jeopardy DALs pictures\Chapter_09_b\pimien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36567"/>
            <a:ext cx="2087308" cy="5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btseng\Desktop\Jeopardy DALs pictures\Chapter_09_b\pimienta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47563"/>
            <a:ext cx="3630778" cy="236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277" name="Straight Arrow Connector 2"/>
          <p:cNvCxnSpPr>
            <a:cxnSpLocks noChangeShapeType="1"/>
          </p:cNvCxnSpPr>
          <p:nvPr/>
        </p:nvCxnSpPr>
        <p:spPr bwMode="auto">
          <a:xfrm flipV="1">
            <a:off x="3048000" y="3657600"/>
            <a:ext cx="1981200" cy="228600"/>
          </a:xfrm>
          <a:prstGeom prst="straightConnector1">
            <a:avLst/>
          </a:prstGeom>
          <a:noFill/>
          <a:ln w="44450" algn="ctr">
            <a:solidFill>
              <a:srgbClr val="C00000"/>
            </a:solidFill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Users\btseng\Desktop\Jeopardy DALs pictures\Chapter_09_b\harin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81200"/>
            <a:ext cx="3048000" cy="174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C:\Users\btseng\Desktop\Jeopardy DALs pictures\Chapter_09_b\hari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77093"/>
            <a:ext cx="4191000" cy="525621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8" name="AutoShape 3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3352800" y="3200400"/>
            <a:ext cx="3048000" cy="1066801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5842" name="Picture 2" descr="C:\Users\btseng\Desktop\Jeopardy DALs pictures\Chapter_09_b\camarones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5777"/>
            <a:ext cx="6057900" cy="404175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6866" name="Picture 2" descr="C:\Users\btseng\Desktop\Jeopardy DALs pictures\Chapter_09_b\cangrej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32884"/>
            <a:ext cx="6324600" cy="421310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8914" name="Picture 2" descr="C:\Users\btseng\Desktop\Jeopardy DALs pictures\Chapter_09_b\langos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14400"/>
            <a:ext cx="6324600" cy="473686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7890" name="Picture 2" descr="C:\Users\btseng\Desktop\Jeopardy DALs pictures\Chapter_09_b\ostra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8"/>
          <a:stretch/>
        </p:blipFill>
        <p:spPr bwMode="auto">
          <a:xfrm>
            <a:off x="1600200" y="1265729"/>
            <a:ext cx="5778500" cy="384034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btseng\Desktop\Jeopardy DALs pictures\Chapter_09_b\ostra perl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61341"/>
            <a:ext cx="2590800" cy="172585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914400" y="914400"/>
            <a:ext cx="1447800" cy="2133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9938" name="Picture 2" descr="C:\Users\btseng\Desktop\Jeopardy DALs pictures\Chapter_09_b\almej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996" y="1091750"/>
            <a:ext cx="6324600" cy="447004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74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0962" name="Picture 2" descr="C:\Users\btseng\Desktop\Jeopardy DALs pictures\Chapter_09_b\calabacita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3" t="5243"/>
          <a:stretch/>
        </p:blipFill>
        <p:spPr bwMode="auto">
          <a:xfrm>
            <a:off x="762000" y="1371600"/>
            <a:ext cx="5715000" cy="434433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 descr="C:\Users\btseng\Desktop\Jeopardy DALs pictures\Chapter_09_b\calabacitas flo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7200"/>
            <a:ext cx="1916464" cy="288268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2895600" y="2819400"/>
            <a:ext cx="3657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Frutas</a:t>
            </a: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1986" name="Picture 2" descr="C:\Users\btseng\Desktop\Jeopardy DALs pictures\Chapter_09_b\camot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30"/>
          <a:stretch/>
        </p:blipFill>
        <p:spPr bwMode="auto">
          <a:xfrm>
            <a:off x="990600" y="1154801"/>
            <a:ext cx="7057681" cy="421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3010" name="Picture 2" descr="C:\Users\btseng\Desktop\Jeopardy DALs pictures\Chapter_09_b\guisant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2999"/>
            <a:ext cx="6172200" cy="431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4035" name="Picture 3" descr="C:\Users\btseng\Desktop\Jeopardy DALs pictures\Chapter_09_b\pimient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15352"/>
            <a:ext cx="6324600" cy="421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5058" name="Picture 2" descr="C:\Users\btseng\Desktop\Jeopardy DALs pictures\Chapter_09_b\raban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6124592" cy="40814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6082" name="Picture 2" descr="C:\Users\btseng\Desktop\Jeopardy DALs pictures\Chapter_09_b\cop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090613"/>
            <a:ext cx="3238435" cy="496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7106" name="Picture 2" descr="C:\Users\btseng\Desktop\Jeopardy DALs pictures\Chapter_09_b\lat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39430"/>
            <a:ext cx="6210299" cy="413605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C:\Users\btseng\Desktop\Jeopardy DALs pictures\Chapter_09_b\rebanadas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12" y="4244751"/>
            <a:ext cx="3366287" cy="219159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1" name="AutoShape 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8130" name="Picture 2" descr="C:\Users\btseng\Desktop\Jeopardy DALs pictures\Chapter_09_b\rebanadas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43200"/>
            <a:ext cx="4419600" cy="304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C:\Users\btseng\Desktop\Jeopardy DALs pictures\Chapter_09_b\rebanada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13" y="509124"/>
            <a:ext cx="4133800" cy="269127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3" name="Picture 5" descr="C:\Users\btseng\Desktop\Jeopardy DALs pictures\Chapter_09_b\rebanadas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798" y="509124"/>
            <a:ext cx="3770240" cy="251153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9154" name="Picture 2" descr="C:\Users\btseng\Desktop\Jeopardy DALs pictures\Chapter_09_b\taz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0"/>
            <a:ext cx="4953000" cy="411202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914400" y="2057400"/>
            <a:ext cx="72390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“lb.” es la </a:t>
            </a:r>
          </a:p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abreviación para____.</a:t>
            </a:r>
          </a:p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(en español)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0659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50178" name="Picture 2" descr="C:\Users\btseng\Desktop\Jeopardy DALs pictures\Chapter_09_b\tac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019" y="1066800"/>
            <a:ext cx="6243247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987943" y="5473250"/>
            <a:ext cx="4800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_____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mexicanos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2286000" y="2362200"/>
            <a:ext cx="4789488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Mesa y</a:t>
            </a:r>
          </a:p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cubiertos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51202" name="Picture 2" descr="C:\Users\btseng\Desktop\Jeopardy DALs pictures\Chapter_09_b\cevich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662" y="1066800"/>
            <a:ext cx="6415838" cy="42672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905000" y="5632394"/>
            <a:ext cx="4800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_____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peruano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979851" y="5638800"/>
            <a:ext cx="4800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_____ españolas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3731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52226" name="Picture 2" descr="C:\Users\btseng\Desktop\Jeopardy DALs pictures\Chapter_09_b\tap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438900" cy="428924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836892" y="5562600"/>
            <a:ext cx="4800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_____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argentina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53250" name="Picture 2" descr="C:\Users\btseng\Desktop\Jeopardy DALs pictures\Chapter_09_b\parrillad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6288078" cy="418877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828800" y="5448300"/>
            <a:ext cx="4800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_____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costarricense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54275" name="Picture 3" descr="C:\Users\btseng\Desktop\Jeopardy DALs pictures\Chapter_09_b\gallo pinto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5715000" cy="428625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V="1">
            <a:off x="914400" y="3733800"/>
            <a:ext cx="2743200" cy="1143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914400" y="1676400"/>
            <a:ext cx="7543800" cy="3505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Nombre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del festival m</a:t>
            </a:r>
            <a:r>
              <a:rPr lang="es-PA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ás</a:t>
            </a:r>
            <a:endParaRPr lang="es-PA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amoso de Bolivia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elebrado en febrero.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6803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914400" y="2057400"/>
            <a:ext cx="7315200" cy="2590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Nombre del dios del sol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 los incas.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7827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895600" y="2819400"/>
            <a:ext cx="3733800" cy="1104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blank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8851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838200" y="2057400"/>
            <a:ext cx="7467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Nombre de las mujeres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ndígenas de Bolivia.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87153" y="1676400"/>
            <a:ext cx="7562491" cy="304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Nombre del lago navegable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ás alto del mundo donde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iven los isleños uros.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btseng\Desktop\Jeopardy DALs pictures\Chapter_09_b\salar de uyun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" r="3559"/>
          <a:stretch/>
        </p:blipFill>
        <p:spPr bwMode="auto">
          <a:xfrm>
            <a:off x="339864" y="457200"/>
            <a:ext cx="8375257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2" name="WordArt 2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898212" y="762000"/>
            <a:ext cx="73152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Nombre del desierto de sal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ás alto del mundo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1924" name="AutoShape 6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867400" y="5867400"/>
            <a:ext cx="6858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1923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228600" y="457200"/>
            <a:ext cx="1143000" cy="3190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Desayuno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1752600" y="342900"/>
            <a:ext cx="1143000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Almuerzo</a:t>
            </a:r>
            <a:endParaRPr lang="en-US" sz="3600" b="1" kern="1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</a:t>
            </a:r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cena</a:t>
            </a:r>
            <a:endParaRPr lang="en-US" sz="3600" b="1" kern="1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3276600" y="438150"/>
            <a:ext cx="1066800" cy="2571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Carne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4733925" y="457200"/>
            <a:ext cx="1228725" cy="24764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Verduras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222" name="WordArt 6"/>
          <p:cNvSpPr>
            <a:spLocks noChangeArrowheads="1" noChangeShapeType="1" noTextEdit="1"/>
          </p:cNvSpPr>
          <p:nvPr/>
        </p:nvSpPr>
        <p:spPr bwMode="auto">
          <a:xfrm>
            <a:off x="6400800" y="457200"/>
            <a:ext cx="914400" cy="24764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Frutas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223" name="WordArt 7"/>
          <p:cNvSpPr>
            <a:spLocks noChangeArrowheads="1" noChangeShapeType="1" noTextEdit="1"/>
          </p:cNvSpPr>
          <p:nvPr/>
        </p:nvSpPr>
        <p:spPr bwMode="auto">
          <a:xfrm>
            <a:off x="7791450" y="342900"/>
            <a:ext cx="1219200" cy="45720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Mesa y</a:t>
            </a:r>
          </a:p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cubiertos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224" name="Text Box 42"/>
          <p:cNvSpPr txBox="1">
            <a:spLocks noChangeArrowheads="1"/>
          </p:cNvSpPr>
          <p:nvPr/>
        </p:nvSpPr>
        <p:spPr bwMode="auto">
          <a:xfrm>
            <a:off x="161925" y="1295400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5" action="ppaction://hlinksldjump"/>
              </a:rPr>
              <a:t>$100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25" name="Text Box 43"/>
          <p:cNvSpPr txBox="1">
            <a:spLocks noChangeArrowheads="1"/>
          </p:cNvSpPr>
          <p:nvPr/>
        </p:nvSpPr>
        <p:spPr bwMode="auto">
          <a:xfrm>
            <a:off x="161925" y="2438400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6" action="ppaction://hlinksldjump"/>
              </a:rPr>
              <a:t>$200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26" name="Text Box 44"/>
          <p:cNvSpPr txBox="1">
            <a:spLocks noChangeArrowheads="1"/>
          </p:cNvSpPr>
          <p:nvPr/>
        </p:nvSpPr>
        <p:spPr bwMode="auto">
          <a:xfrm>
            <a:off x="161925" y="3581400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7" action="ppaction://hlinksldjump"/>
              </a:rPr>
              <a:t>$300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27" name="Text Box 45"/>
          <p:cNvSpPr txBox="1">
            <a:spLocks noChangeArrowheads="1"/>
          </p:cNvSpPr>
          <p:nvPr/>
        </p:nvSpPr>
        <p:spPr bwMode="auto">
          <a:xfrm>
            <a:off x="161925" y="4724400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8" action="ppaction://hlinksldjump"/>
              </a:rPr>
              <a:t>$400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28" name="Text Box 46"/>
          <p:cNvSpPr txBox="1">
            <a:spLocks noChangeArrowheads="1"/>
          </p:cNvSpPr>
          <p:nvPr/>
        </p:nvSpPr>
        <p:spPr bwMode="auto">
          <a:xfrm>
            <a:off x="161925" y="5867400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9" action="ppaction://hlinksldjump"/>
              </a:rPr>
              <a:t>$500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29" name="Text Box 47"/>
          <p:cNvSpPr txBox="1">
            <a:spLocks noChangeArrowheads="1"/>
          </p:cNvSpPr>
          <p:nvPr/>
        </p:nvSpPr>
        <p:spPr bwMode="auto">
          <a:xfrm>
            <a:off x="1685925" y="1292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0" action="ppaction://hlinksldjump"/>
              </a:rPr>
              <a:t>$100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30" name="Text Box 49"/>
          <p:cNvSpPr txBox="1">
            <a:spLocks noChangeArrowheads="1"/>
          </p:cNvSpPr>
          <p:nvPr/>
        </p:nvSpPr>
        <p:spPr bwMode="auto">
          <a:xfrm>
            <a:off x="1695450" y="2435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1" action="ppaction://hlinksldjump"/>
              </a:rPr>
              <a:t>$200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31" name="Text Box 50"/>
          <p:cNvSpPr txBox="1">
            <a:spLocks noChangeArrowheads="1"/>
          </p:cNvSpPr>
          <p:nvPr/>
        </p:nvSpPr>
        <p:spPr bwMode="auto">
          <a:xfrm>
            <a:off x="1685925" y="3578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2" action="ppaction://hlinksldjump"/>
              </a:rPr>
              <a:t>$300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32" name="Text Box 51"/>
          <p:cNvSpPr txBox="1">
            <a:spLocks noChangeArrowheads="1"/>
          </p:cNvSpPr>
          <p:nvPr/>
        </p:nvSpPr>
        <p:spPr bwMode="auto">
          <a:xfrm>
            <a:off x="1685925" y="4721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3" action="ppaction://hlinksldjump"/>
              </a:rPr>
              <a:t>$400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33" name="Text Box 52"/>
          <p:cNvSpPr txBox="1">
            <a:spLocks noChangeArrowheads="1"/>
          </p:cNvSpPr>
          <p:nvPr/>
        </p:nvSpPr>
        <p:spPr bwMode="auto">
          <a:xfrm>
            <a:off x="1685925" y="5864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4" action="ppaction://hlinksldjump"/>
              </a:rPr>
              <a:t>$500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34" name="Text Box 53"/>
          <p:cNvSpPr txBox="1">
            <a:spLocks noChangeArrowheads="1"/>
          </p:cNvSpPr>
          <p:nvPr/>
        </p:nvSpPr>
        <p:spPr bwMode="auto">
          <a:xfrm>
            <a:off x="3209925" y="12795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5" action="ppaction://hlinksldjump"/>
              </a:rPr>
              <a:t>$100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35" name="Text Box 54"/>
          <p:cNvSpPr txBox="1">
            <a:spLocks noChangeArrowheads="1"/>
          </p:cNvSpPr>
          <p:nvPr/>
        </p:nvSpPr>
        <p:spPr bwMode="auto">
          <a:xfrm>
            <a:off x="3209925" y="2438400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6" action="ppaction://hlinksldjump"/>
              </a:rPr>
              <a:t>$200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36" name="Text Box 55"/>
          <p:cNvSpPr txBox="1">
            <a:spLocks noChangeArrowheads="1"/>
          </p:cNvSpPr>
          <p:nvPr/>
        </p:nvSpPr>
        <p:spPr bwMode="auto">
          <a:xfrm>
            <a:off x="3200400" y="35655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7" action="ppaction://hlinksldjump"/>
              </a:rPr>
              <a:t>$300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37" name="Text Box 56"/>
          <p:cNvSpPr txBox="1">
            <a:spLocks noChangeArrowheads="1"/>
          </p:cNvSpPr>
          <p:nvPr/>
        </p:nvSpPr>
        <p:spPr bwMode="auto">
          <a:xfrm>
            <a:off x="3209925" y="4721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8" action="ppaction://hlinksldjump"/>
              </a:rPr>
              <a:t>$400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38" name="Text Box 57"/>
          <p:cNvSpPr txBox="1">
            <a:spLocks noChangeArrowheads="1"/>
          </p:cNvSpPr>
          <p:nvPr/>
        </p:nvSpPr>
        <p:spPr bwMode="auto">
          <a:xfrm>
            <a:off x="3209925" y="5864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9" action="ppaction://hlinksldjump"/>
              </a:rPr>
              <a:t>$500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39" name="Text Box 58"/>
          <p:cNvSpPr txBox="1">
            <a:spLocks noChangeArrowheads="1"/>
          </p:cNvSpPr>
          <p:nvPr/>
        </p:nvSpPr>
        <p:spPr bwMode="auto">
          <a:xfrm>
            <a:off x="4724400" y="1292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0" action="ppaction://hlinksldjump"/>
              </a:rPr>
              <a:t>$100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40" name="Text Box 59"/>
          <p:cNvSpPr txBox="1">
            <a:spLocks noChangeArrowheads="1"/>
          </p:cNvSpPr>
          <p:nvPr/>
        </p:nvSpPr>
        <p:spPr bwMode="auto">
          <a:xfrm>
            <a:off x="4724400" y="2435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1" action="ppaction://hlinksldjump"/>
              </a:rPr>
              <a:t>$200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41" name="Text Box 60"/>
          <p:cNvSpPr txBox="1">
            <a:spLocks noChangeArrowheads="1"/>
          </p:cNvSpPr>
          <p:nvPr/>
        </p:nvSpPr>
        <p:spPr bwMode="auto">
          <a:xfrm>
            <a:off x="4733925" y="3578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2" action="ppaction://hlinksldjump"/>
              </a:rPr>
              <a:t>$300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42" name="Text Box 61"/>
          <p:cNvSpPr txBox="1">
            <a:spLocks noChangeArrowheads="1"/>
          </p:cNvSpPr>
          <p:nvPr/>
        </p:nvSpPr>
        <p:spPr bwMode="auto">
          <a:xfrm>
            <a:off x="4733925" y="4721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3" action="ppaction://hlinksldjump"/>
              </a:rPr>
              <a:t>$400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43" name="Text Box 62"/>
          <p:cNvSpPr txBox="1">
            <a:spLocks noChangeArrowheads="1"/>
          </p:cNvSpPr>
          <p:nvPr/>
        </p:nvSpPr>
        <p:spPr bwMode="auto">
          <a:xfrm>
            <a:off x="4733925" y="5864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4" action="ppaction://hlinksldjump"/>
              </a:rPr>
              <a:t>$500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44" name="Text Box 63"/>
          <p:cNvSpPr txBox="1">
            <a:spLocks noChangeArrowheads="1"/>
          </p:cNvSpPr>
          <p:nvPr/>
        </p:nvSpPr>
        <p:spPr bwMode="auto">
          <a:xfrm>
            <a:off x="6267450" y="1292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5" action="ppaction://hlinksldjump"/>
              </a:rPr>
              <a:t>$100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45" name="Text Box 64"/>
          <p:cNvSpPr txBox="1">
            <a:spLocks noChangeArrowheads="1"/>
          </p:cNvSpPr>
          <p:nvPr/>
        </p:nvSpPr>
        <p:spPr bwMode="auto">
          <a:xfrm>
            <a:off x="6257925" y="2435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6" action="ppaction://hlinksldjump"/>
              </a:rPr>
              <a:t>$200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46" name="Text Box 65"/>
          <p:cNvSpPr txBox="1">
            <a:spLocks noChangeArrowheads="1"/>
          </p:cNvSpPr>
          <p:nvPr/>
        </p:nvSpPr>
        <p:spPr bwMode="auto">
          <a:xfrm>
            <a:off x="6267450" y="3578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7" action="ppaction://hlinksldjump"/>
              </a:rPr>
              <a:t>$300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47" name="Text Box 66"/>
          <p:cNvSpPr txBox="1">
            <a:spLocks noChangeArrowheads="1"/>
          </p:cNvSpPr>
          <p:nvPr/>
        </p:nvSpPr>
        <p:spPr bwMode="auto">
          <a:xfrm>
            <a:off x="6267450" y="4721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8" action="ppaction://hlinksldjump"/>
              </a:rPr>
              <a:t>$400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48" name="Text Box 67"/>
          <p:cNvSpPr txBox="1">
            <a:spLocks noChangeArrowheads="1"/>
          </p:cNvSpPr>
          <p:nvPr/>
        </p:nvSpPr>
        <p:spPr bwMode="auto">
          <a:xfrm>
            <a:off x="6267450" y="5864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9" action="ppaction://hlinksldjump"/>
              </a:rPr>
              <a:t>$500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49" name="Text Box 69"/>
          <p:cNvSpPr txBox="1">
            <a:spLocks noChangeArrowheads="1"/>
          </p:cNvSpPr>
          <p:nvPr/>
        </p:nvSpPr>
        <p:spPr bwMode="auto">
          <a:xfrm>
            <a:off x="7791450" y="1292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30" action="ppaction://hlinksldjump"/>
              </a:rPr>
              <a:t>$100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50" name="Text Box 70"/>
          <p:cNvSpPr txBox="1">
            <a:spLocks noChangeArrowheads="1"/>
          </p:cNvSpPr>
          <p:nvPr/>
        </p:nvSpPr>
        <p:spPr bwMode="auto">
          <a:xfrm>
            <a:off x="7791450" y="2435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31" action="ppaction://hlinksldjump"/>
              </a:rPr>
              <a:t>$200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51" name="Text Box 71"/>
          <p:cNvSpPr txBox="1">
            <a:spLocks noChangeArrowheads="1"/>
          </p:cNvSpPr>
          <p:nvPr/>
        </p:nvSpPr>
        <p:spPr bwMode="auto">
          <a:xfrm>
            <a:off x="7781925" y="3578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32" action="ppaction://hlinksldjump"/>
              </a:rPr>
              <a:t>$300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52" name="Text Box 72"/>
          <p:cNvSpPr txBox="1">
            <a:spLocks noChangeArrowheads="1"/>
          </p:cNvSpPr>
          <p:nvPr/>
        </p:nvSpPr>
        <p:spPr bwMode="auto">
          <a:xfrm>
            <a:off x="7791450" y="4721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33" action="ppaction://hlinksldjump"/>
              </a:rPr>
              <a:t>$400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53" name="Text Box 73"/>
          <p:cNvSpPr txBox="1">
            <a:spLocks noChangeArrowheads="1"/>
          </p:cNvSpPr>
          <p:nvPr/>
        </p:nvSpPr>
        <p:spPr bwMode="auto">
          <a:xfrm>
            <a:off x="7791450" y="5864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34" action="ppaction://hlinksldjump"/>
              </a:rPr>
              <a:t>$500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90" name="AutoShape 74">
            <a:hlinkClick r:id="rId35" action="ppaction://hlinksldjump"/>
          </p:cNvPr>
          <p:cNvSpPr>
            <a:spLocks noChangeArrowheads="1"/>
          </p:cNvSpPr>
          <p:nvPr/>
        </p:nvSpPr>
        <p:spPr bwMode="auto">
          <a:xfrm>
            <a:off x="8839200" y="6553200"/>
            <a:ext cx="228600" cy="152400"/>
          </a:xfrm>
          <a:prstGeom prst="star5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55" name="AutoShape 75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28600" y="152400"/>
            <a:ext cx="228600" cy="1524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201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WordArt 2"/>
          <p:cNvSpPr>
            <a:spLocks noChangeArrowheads="1" noChangeShapeType="1" noTextEdit="1"/>
          </p:cNvSpPr>
          <p:nvPr/>
        </p:nvSpPr>
        <p:spPr bwMode="auto">
          <a:xfrm>
            <a:off x="2057400" y="1295400"/>
            <a:ext cx="4724400" cy="22717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Jeopardy</a:t>
            </a:r>
          </a:p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final</a:t>
            </a:r>
          </a:p>
        </p:txBody>
      </p:sp>
      <p:sp>
        <p:nvSpPr>
          <p:cNvPr id="77827" name="WordArt 3"/>
          <p:cNvSpPr>
            <a:spLocks noChangeArrowheads="1" noChangeShapeType="1" noTextEdit="1"/>
          </p:cNvSpPr>
          <p:nvPr/>
        </p:nvSpPr>
        <p:spPr bwMode="auto">
          <a:xfrm>
            <a:off x="2070340" y="4592038"/>
            <a:ext cx="4724400" cy="12811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 err="1" smtClean="0">
                <a:solidFill>
                  <a:srgbClr val="FFFFFF"/>
                </a:solidFill>
                <a:latin typeface="Comic Sans MS"/>
              </a:rPr>
              <a:t>lugar</a:t>
            </a:r>
            <a:endParaRPr lang="en-US" sz="3600" b="1" i="1" kern="10" dirty="0">
              <a:solidFill>
                <a:srgbClr val="FFFFFF"/>
              </a:solidFill>
              <a:latin typeface="Comic Sans MS"/>
            </a:endParaRPr>
          </a:p>
        </p:txBody>
      </p:sp>
      <p:sp>
        <p:nvSpPr>
          <p:cNvPr id="82948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48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WordArt 2"/>
          <p:cNvSpPr>
            <a:spLocks noChangeArrowheads="1" noChangeShapeType="1" noTextEdit="1"/>
          </p:cNvSpPr>
          <p:nvPr/>
        </p:nvSpPr>
        <p:spPr bwMode="auto">
          <a:xfrm>
            <a:off x="838200" y="1752600"/>
            <a:ext cx="7543800" cy="3352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Ciudad indígena en Perú</a:t>
            </a:r>
          </a:p>
          <a:p>
            <a:pPr algn="ctr"/>
            <a:r>
              <a:rPr lang="es-E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descubierta por el Prof.</a:t>
            </a:r>
          </a:p>
          <a:p>
            <a:pPr algn="ctr"/>
            <a:r>
              <a:rPr lang="es-E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Hiram </a:t>
            </a:r>
            <a:r>
              <a:rPr lang="es-E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Bingham</a:t>
            </a:r>
            <a:r>
              <a:rPr lang="es-E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en 1911.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78854" name="jeop329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008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320" fill="hold"/>
                                        <p:tgtEl>
                                          <p:spTgt spid="788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854"/>
                </p:tgtEl>
              </p:cMediaNode>
            </p:audio>
          </p:childTnLst>
        </p:cTn>
      </p:par>
    </p:tnLst>
    <p:bldLst>
      <p:bldP spid="7885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btseng\Desktop\Jeopardy DALs pictures\Chapter_09_b\machu picchu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9"/>
          <a:stretch/>
        </p:blipFill>
        <p:spPr bwMode="auto">
          <a:xfrm>
            <a:off x="304801" y="457200"/>
            <a:ext cx="8402230" cy="603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4" name="WordArt 2"/>
          <p:cNvSpPr>
            <a:spLocks noChangeArrowheads="1" noChangeShapeType="1" noTextEdit="1"/>
          </p:cNvSpPr>
          <p:nvPr/>
        </p:nvSpPr>
        <p:spPr bwMode="auto">
          <a:xfrm>
            <a:off x="5486400" y="533400"/>
            <a:ext cx="3124199" cy="990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atin typeface="Times New Roman"/>
                <a:cs typeface="Times New Roman"/>
              </a:rPr>
              <a:t>Machu</a:t>
            </a:r>
          </a:p>
          <a:p>
            <a:pPr algn="ctr"/>
            <a:r>
              <a:rPr lang="es-PA" sz="3600" b="1" kern="10" dirty="0" smtClean="0">
                <a:latin typeface="Times New Roman"/>
                <a:cs typeface="Times New Roman"/>
              </a:rPr>
              <a:t>Picchu</a:t>
            </a:r>
            <a:endParaRPr lang="en-US" sz="3600" b="1" kern="10" dirty="0">
              <a:latin typeface="Times New Roman"/>
              <a:cs typeface="Times New Roman"/>
            </a:endParaRPr>
          </a:p>
        </p:txBody>
      </p:sp>
      <p:sp>
        <p:nvSpPr>
          <p:cNvPr id="84995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7543800" y="5867400"/>
            <a:ext cx="6858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026" name="Picture 2" descr="C:\Users\btseng\Desktop\Jeopardy DALs pictures\Chapter_09\don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964" y="985880"/>
            <a:ext cx="5468236" cy="475276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FFFF00"/>
    </a:hlink>
    <a:folHlink>
      <a:srgbClr val="3366FF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FFFF00"/>
    </a:hlink>
    <a:folHlink>
      <a:srgbClr val="3333F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52B9EC47B40948BE4B22AE568F916E" ma:contentTypeVersion="4" ma:contentTypeDescription="Create a new document." ma:contentTypeScope="" ma:versionID="79fadb6f3b0db61baadb1381794246a7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2fdb557f3aa0ad7634983f3fd3dd79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EB2361E-BC54-4729-9DA6-8989459DD407}"/>
</file>

<file path=customXml/itemProps2.xml><?xml version="1.0" encoding="utf-8"?>
<ds:datastoreItem xmlns:ds="http://schemas.openxmlformats.org/officeDocument/2006/customXml" ds:itemID="{C24F92B2-B680-4B61-ACD6-6A4283F963A2}"/>
</file>

<file path=customXml/itemProps3.xml><?xml version="1.0" encoding="utf-8"?>
<ds:datastoreItem xmlns:ds="http://schemas.openxmlformats.org/officeDocument/2006/customXml" ds:itemID="{2A51CE74-A0F2-48FD-A59A-B184A89C56D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3009</TotalTime>
  <Words>358</Words>
  <Application>Microsoft Office PowerPoint</Application>
  <PresentationFormat>On-screen Show (4:3)</PresentationFormat>
  <Paragraphs>212</Paragraphs>
  <Slides>82</Slides>
  <Notes>81</Notes>
  <HiddenSlides>0</HiddenSlides>
  <MMClips>8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82</vt:i4>
      </vt:variant>
    </vt:vector>
  </HeadingPairs>
  <TitlesOfParts>
    <vt:vector size="85" baseType="lpstr"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Jessamine County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Jeopardy 8 y 9</dc:title>
  <dc:creator>Beatrice Tseng</dc:creator>
  <dc:description>Email: btseng@ivc.edu</dc:description>
  <cp:lastModifiedBy>btseng</cp:lastModifiedBy>
  <cp:revision>138</cp:revision>
  <dcterms:created xsi:type="dcterms:W3CDTF">1999-10-07T17:16:48Z</dcterms:created>
  <dcterms:modified xsi:type="dcterms:W3CDTF">2018-05-28T20:22:02Z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0x0101001352B9EC47B40948BE4B22AE568F916E</vt:lpwstr>
  </property>
</Properties>
</file>