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42.xml" ContentType="application/vnd.openxmlformats-officedocument.presentationml.slide+xml"/>
  <Override PartName="/ppt/slides/slide44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43.xml" ContentType="application/vnd.openxmlformats-officedocument.presentationml.slide+xml"/>
  <Override PartName="/ppt/slides/slide64.xml" ContentType="application/vnd.openxmlformats-officedocument.presentationml.slide+xml"/>
  <Override PartName="/ppt/slides/slide6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6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73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7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71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82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81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5.xml" ContentType="application/vnd.openxmlformats-officedocument.presentationml.notesSlide+xml"/>
  <Override PartName="/ppt/theme/themeOverride1.xml" ContentType="application/vnd.openxmlformats-officedocument.themeOverr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Override2.xml" ContentType="application/vnd.openxmlformats-officedocument.themeOverr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4"/>
  </p:notesMasterIdLst>
  <p:sldIdLst>
    <p:sldId id="256" r:id="rId2"/>
    <p:sldId id="258" r:id="rId3"/>
    <p:sldId id="324" r:id="rId4"/>
    <p:sldId id="325" r:id="rId5"/>
    <p:sldId id="327" r:id="rId6"/>
    <p:sldId id="328" r:id="rId7"/>
    <p:sldId id="326" r:id="rId8"/>
    <p:sldId id="263" r:id="rId9"/>
    <p:sldId id="291" r:id="rId10"/>
    <p:sldId id="295" r:id="rId11"/>
    <p:sldId id="297" r:id="rId12"/>
    <p:sldId id="298" r:id="rId13"/>
    <p:sldId id="299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2" r:id="rId25"/>
    <p:sldId id="313" r:id="rId26"/>
    <p:sldId id="314" r:id="rId27"/>
    <p:sldId id="316" r:id="rId28"/>
    <p:sldId id="317" r:id="rId29"/>
    <p:sldId id="318" r:id="rId30"/>
    <p:sldId id="319" r:id="rId31"/>
    <p:sldId id="321" r:id="rId32"/>
    <p:sldId id="322" r:id="rId33"/>
    <p:sldId id="370" r:id="rId34"/>
    <p:sldId id="323" r:id="rId35"/>
    <p:sldId id="320" r:id="rId36"/>
    <p:sldId id="315" r:id="rId37"/>
    <p:sldId id="311" r:id="rId38"/>
    <p:sldId id="300" r:id="rId39"/>
    <p:sldId id="296" r:id="rId40"/>
    <p:sldId id="369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71" r:id="rId51"/>
    <p:sldId id="341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77" r:id="rId61"/>
    <p:sldId id="351" r:id="rId62"/>
    <p:sldId id="352" r:id="rId63"/>
    <p:sldId id="353" r:id="rId64"/>
    <p:sldId id="354" r:id="rId65"/>
    <p:sldId id="375" r:id="rId66"/>
    <p:sldId id="356" r:id="rId67"/>
    <p:sldId id="357" r:id="rId68"/>
    <p:sldId id="358" r:id="rId69"/>
    <p:sldId id="359" r:id="rId70"/>
    <p:sldId id="360" r:id="rId71"/>
    <p:sldId id="361" r:id="rId72"/>
    <p:sldId id="362" r:id="rId73"/>
    <p:sldId id="363" r:id="rId74"/>
    <p:sldId id="364" r:id="rId75"/>
    <p:sldId id="365" r:id="rId76"/>
    <p:sldId id="372" r:id="rId77"/>
    <p:sldId id="366" r:id="rId78"/>
    <p:sldId id="367" r:id="rId79"/>
    <p:sldId id="376" r:id="rId80"/>
    <p:sldId id="329" r:id="rId81"/>
    <p:sldId id="330" r:id="rId82"/>
    <p:sldId id="331" r:id="rId8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9" autoAdjust="0"/>
  </p:normalViewPr>
  <p:slideViewPr>
    <p:cSldViewPr>
      <p:cViewPr varScale="1">
        <p:scale>
          <a:sx n="118" d="100"/>
          <a:sy n="118" d="100"/>
        </p:scale>
        <p:origin x="-135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0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customXml" Target="../customXml/item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ustomXml" Target="../customXml/item2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9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C1B785F-B385-42B0-9335-BA6001E400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400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D3E1CDF-FB6A-44F8-B6A4-4325153C3CB3}" type="slidenum">
              <a:rPr lang="en-US" altLang="en-US" sz="1200" smtClean="0"/>
              <a:pPr/>
              <a:t>1</a:t>
            </a:fld>
            <a:endParaRPr lang="en-US" altLang="en-US" sz="1200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629E2C9-8D24-494B-953E-E54BE1DB60CB}" type="slidenum">
              <a:rPr lang="en-US" altLang="en-US" sz="1200" smtClean="0"/>
              <a:pPr/>
              <a:t>10</a:t>
            </a:fld>
            <a:endParaRPr lang="en-US" altLang="en-US" sz="120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6C19407-9A73-48A9-A976-8092750AAAFA}" type="slidenum">
              <a:rPr lang="en-US" altLang="en-US" sz="1200" smtClean="0"/>
              <a:pPr/>
              <a:t>11</a:t>
            </a:fld>
            <a:endParaRPr lang="en-US" altLang="en-US" sz="1200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B847BE-762E-4983-9D7F-4200D7745A97}" type="slidenum">
              <a:rPr lang="en-US" altLang="en-US" sz="1200" smtClean="0"/>
              <a:pPr/>
              <a:t>12</a:t>
            </a:fld>
            <a:endParaRPr lang="en-US" altLang="en-US" sz="1200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C0168D7-C48B-4751-A2A8-6538782A047A}" type="slidenum">
              <a:rPr lang="en-US" altLang="en-US" sz="1200" smtClean="0"/>
              <a:pPr/>
              <a:t>13</a:t>
            </a:fld>
            <a:endParaRPr lang="en-US" altLang="en-US" sz="1200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6E52F7F-43E0-4487-B960-76AA0D7B386F}" type="slidenum">
              <a:rPr lang="en-US" altLang="en-US" sz="1200" smtClean="0"/>
              <a:pPr/>
              <a:t>14</a:t>
            </a:fld>
            <a:endParaRPr lang="en-US" altLang="en-US" sz="1200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8D2905-9F31-4C5C-9A36-1DA774319E01}" type="slidenum">
              <a:rPr lang="en-US" altLang="en-US" sz="1200" smtClean="0"/>
              <a:pPr/>
              <a:t>15</a:t>
            </a:fld>
            <a:endParaRPr lang="en-US" altLang="en-US" sz="1200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B92E5F9-7E74-48B0-A458-FFF9C54619AB}" type="slidenum">
              <a:rPr lang="en-US" altLang="en-US" sz="1200" smtClean="0"/>
              <a:pPr/>
              <a:t>16</a:t>
            </a:fld>
            <a:endParaRPr lang="en-US" altLang="en-US" sz="120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E5D441E-AF50-44C1-B4FE-E819A7069096}" type="slidenum">
              <a:rPr lang="en-US" altLang="en-US" sz="1200" smtClean="0"/>
              <a:pPr/>
              <a:t>17</a:t>
            </a:fld>
            <a:endParaRPr lang="en-US" altLang="en-US" sz="1200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8526660-51FB-4CF7-98A0-FF69C9411579}" type="slidenum">
              <a:rPr lang="en-US" altLang="en-US" sz="1200" smtClean="0"/>
              <a:pPr/>
              <a:t>18</a:t>
            </a:fld>
            <a:endParaRPr lang="en-US" altLang="en-US" sz="120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4A26E15-0050-45C1-9A17-405254A7CBFB}" type="slidenum">
              <a:rPr lang="en-US" altLang="en-US" sz="1200" smtClean="0"/>
              <a:pPr/>
              <a:t>19</a:t>
            </a:fld>
            <a:endParaRPr lang="en-US" altLang="en-US" sz="1200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EE8785E-F4D8-4A98-9126-76C35D2225F9}" type="slidenum">
              <a:rPr lang="en-US" altLang="en-US" sz="1200" smtClean="0"/>
              <a:pPr/>
              <a:t>2</a:t>
            </a:fld>
            <a:endParaRPr lang="en-US" altLang="en-US" sz="12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F4EB0C1-2EC1-4B25-BAE8-0B4F59730B59}" type="slidenum">
              <a:rPr lang="en-US" altLang="en-US" sz="1200" smtClean="0"/>
              <a:pPr/>
              <a:t>20</a:t>
            </a:fld>
            <a:endParaRPr lang="en-US" altLang="en-US" sz="12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931E71B-7A49-4843-A927-85345ECC7C9B}" type="slidenum">
              <a:rPr lang="en-US" altLang="en-US" sz="1200" smtClean="0"/>
              <a:pPr/>
              <a:t>21</a:t>
            </a:fld>
            <a:endParaRPr lang="en-US" altLang="en-US" sz="120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EC80144-81AE-47CC-840C-095162EC840B}" type="slidenum">
              <a:rPr lang="en-US" altLang="en-US" sz="1200" smtClean="0"/>
              <a:pPr/>
              <a:t>22</a:t>
            </a:fld>
            <a:endParaRPr lang="en-US" altLang="en-US" sz="1200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89CBCD2-46D5-4FA5-8FF7-4115969B3306}" type="slidenum">
              <a:rPr lang="en-US" altLang="en-US" sz="1200" smtClean="0"/>
              <a:pPr/>
              <a:t>23</a:t>
            </a:fld>
            <a:endParaRPr lang="en-US" altLang="en-US" sz="1200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4EC67A4-DDBF-46E3-92CF-3F16057C7A4C}" type="slidenum">
              <a:rPr lang="en-US" altLang="en-US" sz="1200" smtClean="0"/>
              <a:pPr/>
              <a:t>24</a:t>
            </a:fld>
            <a:endParaRPr lang="en-US" altLang="en-US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EABE0A0-E334-41E0-9CDD-5C62108C762C}" type="slidenum">
              <a:rPr lang="en-US" altLang="en-US" sz="1200" smtClean="0"/>
              <a:pPr/>
              <a:t>25</a:t>
            </a:fld>
            <a:endParaRPr lang="en-US" altLang="en-US" sz="1200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633AC5D-C3CE-4E61-9728-C22EAE91E0CE}" type="slidenum">
              <a:rPr lang="en-US" altLang="en-US" sz="1200" smtClean="0"/>
              <a:pPr/>
              <a:t>26</a:t>
            </a:fld>
            <a:endParaRPr lang="en-US" altLang="en-US" sz="120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718B235-0F77-4253-8AB7-3F2C94D209AE}" type="slidenum">
              <a:rPr lang="en-US" altLang="en-US" sz="1200" smtClean="0"/>
              <a:pPr/>
              <a:t>27</a:t>
            </a:fld>
            <a:endParaRPr lang="en-US" altLang="en-US" sz="1200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607542E-FD2D-4AFB-AC2C-46DA6A41D7CE}" type="slidenum">
              <a:rPr lang="en-US" altLang="en-US" sz="1200" smtClean="0"/>
              <a:pPr/>
              <a:t>28</a:t>
            </a:fld>
            <a:endParaRPr lang="en-US" altLang="en-US" sz="1200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C24A630-3D58-4CC9-BF8F-8815D68E2C3C}" type="slidenum">
              <a:rPr lang="en-US" altLang="en-US" sz="1200" smtClean="0"/>
              <a:pPr/>
              <a:t>29</a:t>
            </a:fld>
            <a:endParaRPr lang="en-US" altLang="en-US" sz="1200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59D971B-6A2F-455B-8F47-846FD32A4250}" type="slidenum">
              <a:rPr lang="en-US" altLang="en-US" sz="1200" smtClean="0"/>
              <a:pPr/>
              <a:t>3</a:t>
            </a:fld>
            <a:endParaRPr lang="en-US" altLang="en-US" sz="1200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10F4FC-51AA-4871-93FC-5ACA360EC708}" type="slidenum">
              <a:rPr lang="en-US" altLang="en-US" sz="1200" smtClean="0"/>
              <a:pPr/>
              <a:t>30</a:t>
            </a:fld>
            <a:endParaRPr lang="en-US" altLang="en-US" sz="1200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2E0B0BF-4B9D-4909-A42B-1515F663CCA7}" type="slidenum">
              <a:rPr lang="en-US" altLang="en-US" sz="1200" smtClean="0"/>
              <a:pPr/>
              <a:t>31</a:t>
            </a:fld>
            <a:endParaRPr lang="en-US" altLang="en-US" sz="1200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449182F-5C28-48D3-B388-7EF72636FF59}" type="slidenum">
              <a:rPr lang="en-US" altLang="en-US" sz="1200" smtClean="0"/>
              <a:pPr/>
              <a:t>32</a:t>
            </a:fld>
            <a:endParaRPr lang="en-US" altLang="en-US" sz="120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25F5473-F032-4377-9964-04E0296A69A9}" type="slidenum">
              <a:rPr lang="en-US" altLang="en-US" sz="1200" smtClean="0"/>
              <a:pPr/>
              <a:t>33</a:t>
            </a:fld>
            <a:endParaRPr lang="en-US" altLang="en-US" sz="1200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A8A6A49-C92D-47D2-BB55-57F9D442A0EA}" type="slidenum">
              <a:rPr lang="en-US" altLang="en-US" sz="1200" smtClean="0"/>
              <a:pPr/>
              <a:t>34</a:t>
            </a:fld>
            <a:endParaRPr lang="en-US" altLang="en-US" sz="1200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7813EB-CB4E-424E-BC7E-210D749705C7}" type="slidenum">
              <a:rPr lang="en-US" altLang="en-US" sz="1200" smtClean="0"/>
              <a:pPr/>
              <a:t>35</a:t>
            </a:fld>
            <a:endParaRPr lang="en-US" altLang="en-US" sz="1200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1045CC3-AE09-4807-9CAA-E386FC0486F6}" type="slidenum">
              <a:rPr lang="en-US" altLang="en-US" sz="1200" smtClean="0"/>
              <a:pPr/>
              <a:t>36</a:t>
            </a:fld>
            <a:endParaRPr lang="en-US" altLang="en-US" sz="1200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568EB54-EED1-4A7B-801D-310365CE1129}" type="slidenum">
              <a:rPr lang="en-US" altLang="en-US" sz="1200" smtClean="0"/>
              <a:pPr/>
              <a:t>37</a:t>
            </a:fld>
            <a:endParaRPr lang="en-US" altLang="en-US" sz="120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0BD6744-B308-4161-8CF4-BBBE9CEF246C}" type="slidenum">
              <a:rPr lang="en-US" altLang="en-US" sz="1200" smtClean="0"/>
              <a:pPr/>
              <a:t>38</a:t>
            </a:fld>
            <a:endParaRPr lang="en-US" altLang="en-US" sz="1200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27E709A-145F-4A00-B9D5-4A095AB3A5EF}" type="slidenum">
              <a:rPr lang="en-US" altLang="en-US" sz="1200" smtClean="0"/>
              <a:pPr/>
              <a:t>39</a:t>
            </a:fld>
            <a:endParaRPr lang="en-US" altLang="en-US" sz="1200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E72B397-1436-40B6-BE30-F09B43F23DC0}" type="slidenum">
              <a:rPr lang="en-US" altLang="en-US" sz="1200" smtClean="0"/>
              <a:pPr/>
              <a:t>4</a:t>
            </a:fld>
            <a:endParaRPr lang="en-US" altLang="en-US" sz="120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0E9E4A7-870D-413F-A5AC-7915CCBFC017}" type="slidenum">
              <a:rPr lang="en-US" altLang="en-US" sz="1200" smtClean="0"/>
              <a:pPr/>
              <a:t>40</a:t>
            </a:fld>
            <a:endParaRPr lang="en-US" altLang="en-US" sz="1200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BA535A4-9BED-4CC0-919F-52668F9A1F4F}" type="slidenum">
              <a:rPr lang="en-US" altLang="en-US" sz="1200" smtClean="0"/>
              <a:pPr/>
              <a:t>41</a:t>
            </a:fld>
            <a:endParaRPr lang="en-US" altLang="en-US" sz="1200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A24E0B3-A005-4C45-9949-5C3427EBED79}" type="slidenum">
              <a:rPr lang="en-US" altLang="en-US" sz="1200" smtClean="0"/>
              <a:pPr/>
              <a:t>42</a:t>
            </a:fld>
            <a:endParaRPr lang="en-US" altLang="en-US" sz="1200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C50E12C-DE5A-4FC5-A00B-3E7B05EE6ED7}" type="slidenum">
              <a:rPr lang="en-US" altLang="en-US" sz="1200" smtClean="0"/>
              <a:pPr/>
              <a:t>43</a:t>
            </a:fld>
            <a:endParaRPr lang="en-US" altLang="en-US" sz="1200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C57377A-4997-453E-BCBF-985CF6BB9A1C}" type="slidenum">
              <a:rPr lang="en-US" altLang="en-US" sz="1200" smtClean="0"/>
              <a:pPr/>
              <a:t>44</a:t>
            </a:fld>
            <a:endParaRPr lang="en-US" altLang="en-US" sz="1200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54D1CC1-437A-4E51-97DE-2A5C16A87B92}" type="slidenum">
              <a:rPr lang="en-US" altLang="en-US" sz="1200" smtClean="0"/>
              <a:pPr/>
              <a:t>45</a:t>
            </a:fld>
            <a:endParaRPr lang="en-US" altLang="en-US" sz="1200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025ECBD-7BEB-48B0-93FD-454639BC2821}" type="slidenum">
              <a:rPr lang="en-US" altLang="en-US" sz="1200" smtClean="0"/>
              <a:pPr/>
              <a:t>46</a:t>
            </a:fld>
            <a:endParaRPr lang="en-US" altLang="en-US" sz="1200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83D1B35-1888-4E9D-8E2A-67A394B9FF74}" type="slidenum">
              <a:rPr lang="en-US" altLang="en-US" sz="1200" smtClean="0"/>
              <a:pPr/>
              <a:t>47</a:t>
            </a:fld>
            <a:endParaRPr lang="en-US" altLang="en-US" sz="1200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94B47E-3094-43B6-8C29-55C67DF365F2}" type="slidenum">
              <a:rPr lang="en-US" altLang="en-US" sz="1200" smtClean="0"/>
              <a:pPr/>
              <a:t>48</a:t>
            </a:fld>
            <a:endParaRPr lang="en-US" altLang="en-US" sz="1200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33A3027-CA5B-47DA-BAA0-2A155AE1F8C6}" type="slidenum">
              <a:rPr lang="en-US" altLang="en-US" sz="1200" smtClean="0"/>
              <a:pPr/>
              <a:t>49</a:t>
            </a:fld>
            <a:endParaRPr lang="en-US" altLang="en-US" sz="1200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874B185-D436-48CF-89A2-1E4EAE19CB38}" type="slidenum">
              <a:rPr lang="en-US" altLang="en-US" sz="1200" smtClean="0"/>
              <a:pPr/>
              <a:t>5</a:t>
            </a:fld>
            <a:endParaRPr lang="en-US" altLang="en-US" sz="1200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F3AF748-A74B-454B-860D-CAD5EEE9D19C}" type="slidenum">
              <a:rPr lang="en-US" altLang="en-US" sz="1200" smtClean="0"/>
              <a:pPr/>
              <a:t>50</a:t>
            </a:fld>
            <a:endParaRPr lang="en-US" altLang="en-US" sz="1200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70F3B55-CAB6-4D20-8B6F-472EFEA4024D}" type="slidenum">
              <a:rPr lang="en-US" altLang="en-US" sz="1200" smtClean="0"/>
              <a:pPr/>
              <a:t>51</a:t>
            </a:fld>
            <a:endParaRPr lang="en-US" altLang="en-US" sz="1200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6ED4393-69FF-4247-B125-B43FE6F7E16E}" type="slidenum">
              <a:rPr lang="en-US" altLang="en-US" sz="1200" smtClean="0"/>
              <a:pPr/>
              <a:t>52</a:t>
            </a:fld>
            <a:endParaRPr lang="en-US" altLang="en-US" sz="1200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7ED1246-BD5E-4EF1-929D-399ECD16A7B8}" type="slidenum">
              <a:rPr lang="en-US" altLang="en-US" sz="1200" smtClean="0"/>
              <a:pPr/>
              <a:t>53</a:t>
            </a:fld>
            <a:endParaRPr lang="en-US" altLang="en-US" sz="1200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2B699D0-28FD-4E81-ADD3-ECD1D0483A8E}" type="slidenum">
              <a:rPr lang="en-US" altLang="en-US" sz="1200" smtClean="0"/>
              <a:pPr/>
              <a:t>54</a:t>
            </a:fld>
            <a:endParaRPr lang="en-US" altLang="en-US" sz="1200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FBF1CAC-8454-4BED-BF49-4DAFDEF19E19}" type="slidenum">
              <a:rPr lang="en-US" altLang="en-US" sz="1200" smtClean="0"/>
              <a:pPr/>
              <a:t>55</a:t>
            </a:fld>
            <a:endParaRPr lang="en-US" altLang="en-US" sz="1200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25C00A9-6ADF-45CD-A0F4-92D6A09BF2C3}" type="slidenum">
              <a:rPr lang="en-US" altLang="en-US" sz="1200" smtClean="0"/>
              <a:pPr/>
              <a:t>56</a:t>
            </a:fld>
            <a:endParaRPr lang="en-US" altLang="en-US" sz="1200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4C4047F-0D11-4701-8CBB-11BEA946C913}" type="slidenum">
              <a:rPr lang="en-US" altLang="en-US" sz="1200" smtClean="0"/>
              <a:pPr/>
              <a:t>57</a:t>
            </a:fld>
            <a:endParaRPr lang="en-US" altLang="en-US" sz="1200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F677058-AC5E-4F56-838E-6DA8814CA606}" type="slidenum">
              <a:rPr lang="en-US" altLang="en-US" sz="1200" smtClean="0"/>
              <a:pPr/>
              <a:t>58</a:t>
            </a:fld>
            <a:endParaRPr lang="en-US" altLang="en-US" sz="1200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871271E-A3DC-4E97-B509-26DABA4172C5}" type="slidenum">
              <a:rPr lang="en-US" altLang="en-US" sz="1200" smtClean="0"/>
              <a:pPr/>
              <a:t>59</a:t>
            </a:fld>
            <a:endParaRPr lang="en-US" altLang="en-US" sz="1200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274573E-7945-4CF6-BEB1-9340BE1A75D6}" type="slidenum">
              <a:rPr lang="en-US" altLang="en-US" sz="1200" smtClean="0"/>
              <a:pPr/>
              <a:t>6</a:t>
            </a:fld>
            <a:endParaRPr lang="en-US" altLang="en-US" sz="1200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0F5468D-DEA1-411F-A520-539F37B41F81}" type="slidenum">
              <a:rPr lang="en-US" altLang="en-US" sz="1200"/>
              <a:pPr/>
              <a:t>60</a:t>
            </a:fld>
            <a:endParaRPr lang="en-US" altLang="en-US" sz="12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37B9F33-3DCD-4B86-89FF-4D9B8E3F7BC5}" type="slidenum">
              <a:rPr lang="en-US" altLang="en-US" sz="1200" smtClean="0"/>
              <a:pPr/>
              <a:t>61</a:t>
            </a:fld>
            <a:endParaRPr lang="en-US" altLang="en-US" sz="1200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1C07217-A86A-4CF0-91C5-DAF19844365C}" type="slidenum">
              <a:rPr lang="en-US" altLang="en-US" sz="1200" smtClean="0"/>
              <a:pPr/>
              <a:t>62</a:t>
            </a:fld>
            <a:endParaRPr lang="en-US" altLang="en-US" sz="1200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BA64B99-7A03-495C-9183-6453143F996D}" type="slidenum">
              <a:rPr lang="en-US" altLang="en-US" sz="1200" smtClean="0"/>
              <a:pPr/>
              <a:t>63</a:t>
            </a:fld>
            <a:endParaRPr lang="en-US" altLang="en-US" sz="1200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76A97AF-0BA2-4D0B-BAC0-1F49519175EC}" type="slidenum">
              <a:rPr lang="en-US" altLang="en-US" sz="1200" smtClean="0"/>
              <a:pPr/>
              <a:t>64</a:t>
            </a:fld>
            <a:endParaRPr lang="en-US" altLang="en-US" sz="1200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CB200C-A003-4DF0-A0A1-4F9761A70DC6}" type="slidenum">
              <a:rPr lang="en-US" altLang="en-US" sz="1200" smtClean="0"/>
              <a:pPr/>
              <a:t>65</a:t>
            </a:fld>
            <a:endParaRPr lang="en-US" altLang="en-US" sz="1200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B02473C-516C-44F3-BE02-D1B74E8856D9}" type="slidenum">
              <a:rPr lang="en-US" altLang="en-US" sz="1200" smtClean="0"/>
              <a:pPr/>
              <a:t>66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59F4FCA-4C07-43CC-BD77-8CF9A357A62D}" type="slidenum">
              <a:rPr lang="en-US" altLang="en-US" sz="1200" smtClean="0"/>
              <a:pPr/>
              <a:t>67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30B6F9C-57C2-4738-87D8-25C86F40AE1E}" type="slidenum">
              <a:rPr lang="en-US" altLang="en-US" sz="1200" smtClean="0"/>
              <a:pPr/>
              <a:t>68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0C881EC-5DD7-48D3-90BE-9DFE7A42D27B}" type="slidenum">
              <a:rPr lang="en-US" altLang="en-US" sz="1200" smtClean="0"/>
              <a:pPr/>
              <a:t>69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8316029-2ADC-4842-A09E-894135A7D33F}" type="slidenum">
              <a:rPr lang="en-US" altLang="en-US" sz="1200" smtClean="0"/>
              <a:pPr/>
              <a:t>7</a:t>
            </a:fld>
            <a:endParaRPr lang="en-US" altLang="en-US" sz="1200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3A629AA-D4A2-4C03-B136-FCBE355346E8}" type="slidenum">
              <a:rPr lang="en-US" altLang="en-US" sz="1200" smtClean="0"/>
              <a:pPr/>
              <a:t>70</a:t>
            </a:fld>
            <a:endParaRPr lang="en-US" altLang="en-US" sz="1200" smtClean="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6E28A86-47F6-4388-ABE9-5632F7FA8A3C}" type="slidenum">
              <a:rPr lang="en-US" altLang="en-US" sz="1200" smtClean="0"/>
              <a:pPr/>
              <a:t>71</a:t>
            </a:fld>
            <a:endParaRPr lang="en-US" altLang="en-US" sz="1200" smtClean="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30B93A4-89D1-4FC2-ABB2-3BC6924CB0F9}" type="slidenum">
              <a:rPr lang="en-US" altLang="en-US" sz="1200" smtClean="0"/>
              <a:pPr/>
              <a:t>72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FA6A7DF-A028-4795-9653-A76B692DB431}" type="slidenum">
              <a:rPr lang="en-US" altLang="en-US" sz="1200" smtClean="0"/>
              <a:pPr/>
              <a:t>73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BCAC994-AE6E-44D3-9BCC-713E881AE21D}" type="slidenum">
              <a:rPr lang="en-US" altLang="en-US" sz="1200" smtClean="0"/>
              <a:pPr/>
              <a:t>74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38E27F5-8CCE-4F31-A876-BFB34A858E8D}" type="slidenum">
              <a:rPr lang="en-US" altLang="en-US" sz="1200" smtClean="0"/>
              <a:pPr/>
              <a:t>75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7EF5D4D-607F-461E-B1C3-1346202D1E9D}" type="slidenum">
              <a:rPr lang="en-US" altLang="en-US" sz="1200" smtClean="0"/>
              <a:pPr/>
              <a:t>76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FFBA37F-BE82-40C0-84D3-24C43160458F}" type="slidenum">
              <a:rPr lang="en-US" altLang="en-US" sz="1200" smtClean="0"/>
              <a:pPr/>
              <a:t>77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2E8C4B3-A3CC-4918-8B79-03449DF8E3BB}" type="slidenum">
              <a:rPr lang="en-US" altLang="en-US" sz="1200" smtClean="0"/>
              <a:pPr/>
              <a:t>78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FBE3E4D-BF2C-4E6D-B8A8-69CABE352D55}" type="slidenum">
              <a:rPr lang="en-US" altLang="en-US" sz="1200">
                <a:solidFill>
                  <a:prstClr val="black"/>
                </a:solidFill>
              </a:rPr>
              <a:pPr/>
              <a:t>79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B23357F-DBC4-426B-BAD7-8750FC5564E1}" type="slidenum">
              <a:rPr lang="en-US" altLang="en-US" sz="1200" smtClean="0"/>
              <a:pPr/>
              <a:t>8</a:t>
            </a:fld>
            <a:endParaRPr lang="en-US" altLang="en-US" sz="120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45C4FF6-02DC-4D85-BE78-D57065FB46FF}" type="slidenum">
              <a:rPr lang="en-US" altLang="en-US" sz="1200" smtClean="0"/>
              <a:pPr/>
              <a:t>80</a:t>
            </a:fld>
            <a:endParaRPr lang="en-US" altLang="en-US" sz="1200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5A6A7E2-B649-46C0-A1CA-580D9EE04245}" type="slidenum">
              <a:rPr lang="en-US" altLang="en-US" sz="1200" smtClean="0"/>
              <a:pPr/>
              <a:t>81</a:t>
            </a:fld>
            <a:endParaRPr lang="en-US" altLang="en-US" sz="1200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0BECC6B-FBDE-47B0-B9AE-FC68A5F965E0}" type="slidenum">
              <a:rPr lang="en-US" altLang="en-US" sz="1200" smtClean="0"/>
              <a:pPr/>
              <a:t>82</a:t>
            </a:fld>
            <a:endParaRPr lang="en-US" altLang="en-US" sz="1200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0A480F6-66BB-47F5-BA2D-732499743064}" type="slidenum">
              <a:rPr lang="en-US" altLang="en-US" sz="1200" smtClean="0"/>
              <a:pPr/>
              <a:t>9</a:t>
            </a:fld>
            <a:endParaRPr lang="en-US" altLang="en-US" sz="1200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7C7A2-F2F8-4495-A2FE-DCD5DBAAF7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074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B510C-B2CB-4B7F-B257-B41C5FDA88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805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956E2-D2FD-42B9-AF42-D260D91066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382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30285-3FDF-4D67-8EC1-593748F469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475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6A477-3792-4886-8DB4-FFAB6F387D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652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3EBD6-1481-4927-97E6-6E386869D4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2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D6D99-E257-4169-9F75-9BB0EEA3FD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213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27F2A-EDFD-4AF9-9623-1E7EAD3780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69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A9300-FAA5-4148-9C28-7E2593110B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448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D0C5F-453A-4B53-9862-5280019033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986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BCAE-89B2-4EBC-835E-EF9B0F85E7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04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5E14765-AD7B-43C3-91F9-A072EA68E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slide" Target="slide4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" Target="slide8.xml"/><Relationship Id="rId5" Type="http://schemas.microsoft.com/office/2007/relationships/media" Target="../media/media3.WAV"/><Relationship Id="rId10" Type="http://schemas.openxmlformats.org/officeDocument/2006/relationships/image" Target="../media/image3.png"/><Relationship Id="rId4" Type="http://schemas.openxmlformats.org/officeDocument/2006/relationships/audio" Target="../media/media2.WAV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slide" Target="slid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slide" Target="slide34.xml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slide" Target="slide41.xml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57.xml"/><Relationship Id="rId18" Type="http://schemas.openxmlformats.org/officeDocument/2006/relationships/slide" Target="slide62.xml"/><Relationship Id="rId26" Type="http://schemas.openxmlformats.org/officeDocument/2006/relationships/slide" Target="slide70.xml"/><Relationship Id="rId3" Type="http://schemas.openxmlformats.org/officeDocument/2006/relationships/notesSlide" Target="../notesSlides/notesSlide47.xml"/><Relationship Id="rId21" Type="http://schemas.openxmlformats.org/officeDocument/2006/relationships/slide" Target="slide65.xml"/><Relationship Id="rId34" Type="http://schemas.openxmlformats.org/officeDocument/2006/relationships/slide" Target="slide80.xml"/><Relationship Id="rId7" Type="http://schemas.openxmlformats.org/officeDocument/2006/relationships/slide" Target="slide50.xml"/><Relationship Id="rId12" Type="http://schemas.openxmlformats.org/officeDocument/2006/relationships/slide" Target="slide56.xml"/><Relationship Id="rId17" Type="http://schemas.openxmlformats.org/officeDocument/2006/relationships/slide" Target="slide61.xml"/><Relationship Id="rId25" Type="http://schemas.openxmlformats.org/officeDocument/2006/relationships/slide" Target="slide69.xml"/><Relationship Id="rId33" Type="http://schemas.openxmlformats.org/officeDocument/2006/relationships/slide" Target="slide78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60.xml"/><Relationship Id="rId20" Type="http://schemas.openxmlformats.org/officeDocument/2006/relationships/slide" Target="slide64.xml"/><Relationship Id="rId29" Type="http://schemas.openxmlformats.org/officeDocument/2006/relationships/slide" Target="slide73.xml"/><Relationship Id="rId1" Type="http://schemas.openxmlformats.org/officeDocument/2006/relationships/themeOverride" Target="../theme/themeOverride2.xml"/><Relationship Id="rId6" Type="http://schemas.openxmlformats.org/officeDocument/2006/relationships/slide" Target="slide49.xml"/><Relationship Id="rId11" Type="http://schemas.openxmlformats.org/officeDocument/2006/relationships/slide" Target="slide55.xml"/><Relationship Id="rId24" Type="http://schemas.openxmlformats.org/officeDocument/2006/relationships/slide" Target="slide68.xml"/><Relationship Id="rId32" Type="http://schemas.openxmlformats.org/officeDocument/2006/relationships/slide" Target="slide77.xml"/><Relationship Id="rId5" Type="http://schemas.openxmlformats.org/officeDocument/2006/relationships/slide" Target="slide48.xml"/><Relationship Id="rId15" Type="http://schemas.openxmlformats.org/officeDocument/2006/relationships/slide" Target="slide59.xml"/><Relationship Id="rId23" Type="http://schemas.openxmlformats.org/officeDocument/2006/relationships/slide" Target="slide67.xml"/><Relationship Id="rId28" Type="http://schemas.openxmlformats.org/officeDocument/2006/relationships/slide" Target="slide72.xml"/><Relationship Id="rId10" Type="http://schemas.openxmlformats.org/officeDocument/2006/relationships/slide" Target="slide54.xml"/><Relationship Id="rId19" Type="http://schemas.openxmlformats.org/officeDocument/2006/relationships/slide" Target="slide63.xml"/><Relationship Id="rId31" Type="http://schemas.openxmlformats.org/officeDocument/2006/relationships/slide" Target="slide75.xml"/><Relationship Id="rId4" Type="http://schemas.openxmlformats.org/officeDocument/2006/relationships/image" Target="../media/image4.png"/><Relationship Id="rId9" Type="http://schemas.openxmlformats.org/officeDocument/2006/relationships/slide" Target="slide53.xml"/><Relationship Id="rId14" Type="http://schemas.openxmlformats.org/officeDocument/2006/relationships/slide" Target="slide58.xml"/><Relationship Id="rId22" Type="http://schemas.openxmlformats.org/officeDocument/2006/relationships/slide" Target="slide66.xml"/><Relationship Id="rId27" Type="http://schemas.openxmlformats.org/officeDocument/2006/relationships/slide" Target="slide71.xml"/><Relationship Id="rId30" Type="http://schemas.openxmlformats.org/officeDocument/2006/relationships/slide" Target="slide7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slide" Target="slide51.xml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" Target="slide47.xml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22.xml"/><Relationship Id="rId26" Type="http://schemas.openxmlformats.org/officeDocument/2006/relationships/slide" Target="slide30.xml"/><Relationship Id="rId3" Type="http://schemas.openxmlformats.org/officeDocument/2006/relationships/notesSlide" Target="../notesSlides/notesSlide8.xml"/><Relationship Id="rId21" Type="http://schemas.openxmlformats.org/officeDocument/2006/relationships/slide" Target="slide25.xml"/><Relationship Id="rId34" Type="http://schemas.openxmlformats.org/officeDocument/2006/relationships/slide" Target="slide39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1.xml"/><Relationship Id="rId25" Type="http://schemas.openxmlformats.org/officeDocument/2006/relationships/slide" Target="slide29.xml"/><Relationship Id="rId33" Type="http://schemas.openxmlformats.org/officeDocument/2006/relationships/slide" Target="slide38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20.xml"/><Relationship Id="rId20" Type="http://schemas.openxmlformats.org/officeDocument/2006/relationships/slide" Target="slide24.xml"/><Relationship Id="rId29" Type="http://schemas.openxmlformats.org/officeDocument/2006/relationships/slide" Target="slide33.xml"/><Relationship Id="rId1" Type="http://schemas.openxmlformats.org/officeDocument/2006/relationships/themeOverride" Target="../theme/themeOverride1.xml"/><Relationship Id="rId6" Type="http://schemas.openxmlformats.org/officeDocument/2006/relationships/slide" Target="slide10.xml"/><Relationship Id="rId11" Type="http://schemas.openxmlformats.org/officeDocument/2006/relationships/slide" Target="slide15.xml"/><Relationship Id="rId24" Type="http://schemas.openxmlformats.org/officeDocument/2006/relationships/slide" Target="slide28.xml"/><Relationship Id="rId32" Type="http://schemas.openxmlformats.org/officeDocument/2006/relationships/slide" Target="slide37.xml"/><Relationship Id="rId5" Type="http://schemas.openxmlformats.org/officeDocument/2006/relationships/slide" Target="slide9.xml"/><Relationship Id="rId15" Type="http://schemas.openxmlformats.org/officeDocument/2006/relationships/slide" Target="slide19.xml"/><Relationship Id="rId23" Type="http://schemas.openxmlformats.org/officeDocument/2006/relationships/slide" Target="slide27.xml"/><Relationship Id="rId28" Type="http://schemas.openxmlformats.org/officeDocument/2006/relationships/slide" Target="slide32.xml"/><Relationship Id="rId10" Type="http://schemas.openxmlformats.org/officeDocument/2006/relationships/slide" Target="slide14.xml"/><Relationship Id="rId19" Type="http://schemas.openxmlformats.org/officeDocument/2006/relationships/slide" Target="slide23.xml"/><Relationship Id="rId31" Type="http://schemas.openxmlformats.org/officeDocument/2006/relationships/slide" Target="slide36.xml"/><Relationship Id="rId4" Type="http://schemas.openxmlformats.org/officeDocument/2006/relationships/image" Target="../media/image4.pn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6.xml"/><Relationship Id="rId27" Type="http://schemas.openxmlformats.org/officeDocument/2006/relationships/slide" Target="slide31.xml"/><Relationship Id="rId30" Type="http://schemas.openxmlformats.org/officeDocument/2006/relationships/slide" Target="slide35.xml"/><Relationship Id="rId35" Type="http://schemas.openxmlformats.org/officeDocument/2006/relationships/slide" Target="slide4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64.jpeg"/><Relationship Id="rId4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WELC246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RNDO2462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FADE2462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AutoShape 12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458200" y="6172200"/>
            <a:ext cx="533400" cy="457200"/>
          </a:xfrm>
          <a:prstGeom prst="actionButtonE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54" name="AutoShape 13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086600" y="609600"/>
            <a:ext cx="6096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" name="AutoShape 14">
            <a:hlinkClick r:id="rId1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086600" y="2057400"/>
            <a:ext cx="6096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4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71" fill="hold"/>
                                        <p:tgtEl>
                                          <p:spTgt spid="20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1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0" fill="hold"/>
                                        <p:tgtEl>
                                          <p:spTgt spid="20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8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052" name="Picture 4" descr="C:\Users\btseng\Desktop\Jeopardy DALs pictures\Chapter_11\bahia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86832"/>
            <a:ext cx="6629400" cy="441614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1524000" y="914400"/>
            <a:ext cx="2209800" cy="3657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1524000" y="925864"/>
            <a:ext cx="2209800" cy="3657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074" name="Picture 2" descr="C:\Users\btseng\Desktop\Jeopardy DALs pictures\Chapter_11\desier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515100" cy="432643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3316" name="TextBox 1"/>
          <p:cNvSpPr txBox="1">
            <a:spLocks noChangeArrowheads="1"/>
          </p:cNvSpPr>
          <p:nvPr/>
        </p:nvSpPr>
        <p:spPr bwMode="auto">
          <a:xfrm>
            <a:off x="1562100" y="5553075"/>
            <a:ext cx="601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A" altLang="en-US" sz="2400" b="1">
                <a:solidFill>
                  <a:schemeClr val="bg1"/>
                </a:solidFill>
              </a:rPr>
              <a:t>____ nuboso de Monteverde, Costa Rica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pic>
        <p:nvPicPr>
          <p:cNvPr id="4098" name="Picture 2" descr="C:\Users\btseng\Desktop\Jeopardy DALs pictures\Chapter_11\bosqu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739" y="914400"/>
            <a:ext cx="6134100" cy="46005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5122" name="Picture 2" descr="C:\Users\btseng\Desktop\Jeopardy DALs pictures\Chapter_11\arrecif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934200" cy="405578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614611" y="838200"/>
            <a:ext cx="4114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</a:p>
        </p:txBody>
      </p:sp>
      <p:pic>
        <p:nvPicPr>
          <p:cNvPr id="6146" name="Picture 2" descr="C:\Users\btseng\Desktop\Jeopardy DALs pictures\Chapter_11\inundac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3038072" cy="38862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btseng\Desktop\Jeopardy DALs pictures\Chapter_11\inundacion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133600"/>
            <a:ext cx="4495800" cy="298549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590800" y="838200"/>
            <a:ext cx="4114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</a:p>
        </p:txBody>
      </p:sp>
      <p:sp>
        <p:nvSpPr>
          <p:cNvPr id="16387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7170" name="Picture 2" descr="C:\Users\btseng\Desktop\Jeopardy DALs pictures\Chapter_11\nebl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6096000" cy="403542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tseng\Desktop\Jeopardy DALs pictures\Chapter_11\roc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42485"/>
            <a:ext cx="6075363" cy="402031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AutoShape 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590800" y="838200"/>
            <a:ext cx="4114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4648200" y="1524000"/>
            <a:ext cx="152400" cy="19812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>
            <a:stCxn id="5" idx="2"/>
          </p:cNvCxnSpPr>
          <p:nvPr/>
        </p:nvCxnSpPr>
        <p:spPr bwMode="auto">
          <a:xfrm flipH="1">
            <a:off x="3429000" y="1524000"/>
            <a:ext cx="1219200" cy="10668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>
            <a:stCxn id="5" idx="2"/>
          </p:cNvCxnSpPr>
          <p:nvPr/>
        </p:nvCxnSpPr>
        <p:spPr bwMode="auto">
          <a:xfrm>
            <a:off x="4648200" y="1524000"/>
            <a:ext cx="1547398" cy="9906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590800" y="866313"/>
            <a:ext cx="4114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</a:p>
        </p:txBody>
      </p:sp>
      <p:pic>
        <p:nvPicPr>
          <p:cNvPr id="9218" name="Picture 2" descr="C:\Users\btseng\Desktop\Jeopardy DALs pictures\Chapter_11\relampag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3"/>
          <a:stretch/>
        </p:blipFill>
        <p:spPr bwMode="auto">
          <a:xfrm>
            <a:off x="1393214" y="1905000"/>
            <a:ext cx="6411891" cy="362788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590800" y="838200"/>
            <a:ext cx="4114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Qué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</a:p>
        </p:txBody>
      </p:sp>
      <p:pic>
        <p:nvPicPr>
          <p:cNvPr id="10242" name="Picture 2" descr="C:\Users\btseng\Desktop\Jeopardy DALs pictures\Chapter_11\tormen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0577"/>
            <a:ext cx="5871986" cy="39116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483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143000" y="1828800"/>
            <a:ext cx="6934200" cy="342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agente de la aduana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al turista:  “____ (abrir)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sus maletas, por favor”.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990600" y="2590800"/>
            <a:ext cx="72390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Geografía</a:t>
            </a:r>
          </a:p>
        </p:txBody>
      </p:sp>
      <p:pic>
        <p:nvPicPr>
          <p:cNvPr id="4099" name="WILL249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6781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" fill="hold"/>
                                        <p:tgtEl>
                                          <p:spTgt spid="40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867"/>
                            </p:stCondLst>
                            <p:childTnLst>
                              <p:par>
                                <p:cTn id="8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9"/>
                </p:tgtEl>
              </p:cMediaNode>
            </p:audio>
          </p:childTnLst>
        </p:cTn>
      </p:par>
    </p:tnLst>
    <p:bldLst>
      <p:bldP spid="409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07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143000" y="1828800"/>
            <a:ext cx="6934200" cy="342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jefe a sus empleados: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“No ____ (llegar) tarde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al trabajo”.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2531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143000" y="1828800"/>
            <a:ext cx="6934200" cy="342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dependienta al cliente: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“No ____ (tocar) el adorno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 cristal, por favor”.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38200" y="2057400"/>
            <a:ext cx="74676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profesora a los estudiantes:</a:t>
            </a:r>
          </a:p>
          <a:p>
            <a:pPr algn="ctr">
              <a:defRPr/>
            </a:pP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“_____ (traer) un </a:t>
            </a:r>
            <a:r>
              <a:rPr lang="es-ES" sz="36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scantron</a:t>
            </a: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para</a:t>
            </a:r>
          </a:p>
          <a:p>
            <a:pPr algn="ctr">
              <a:defRPr/>
            </a:pP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examen de mañana”.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4579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143000" y="1828800"/>
            <a:ext cx="6934200" cy="342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doctora a su paciente: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“____ (venir) de nuevo</a:t>
            </a:r>
          </a:p>
          <a:p>
            <a:pPr algn="ctr"/>
            <a:r>
              <a:rPr lang="es-E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próxima semana”.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914400" y="952837"/>
            <a:ext cx="1600200" cy="1714163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266" name="Picture 2" descr="C:\Users\btseng\Desktop\Jeopardy DALs pictures\Chapter_11\asistente vuel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96779"/>
            <a:ext cx="3886200" cy="535162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762000" y="990600"/>
            <a:ext cx="7869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200" b="1" dirty="0" smtClean="0">
                <a:solidFill>
                  <a:schemeClr val="bg1"/>
                </a:solidFill>
              </a:rPr>
              <a:t>Lugar donde revisan y controlan las cosas que traen las personas de otros países.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Users\btseng\Desktop\Jeopardy DALs pictures\Chapter_11\aduana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91732"/>
            <a:ext cx="5320270" cy="35433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1295399" y="5231402"/>
            <a:ext cx="6619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</a:rPr>
              <a:t>Los _____ </a:t>
            </a:r>
            <a:r>
              <a:rPr lang="en-US" altLang="en-US" sz="3600" b="1" dirty="0" err="1">
                <a:solidFill>
                  <a:schemeClr val="bg1"/>
                </a:solidFill>
              </a:rPr>
              <a:t>abordan</a:t>
            </a:r>
            <a:r>
              <a:rPr lang="en-US" altLang="en-US" sz="3600" b="1" dirty="0">
                <a:solidFill>
                  <a:schemeClr val="bg1"/>
                </a:solidFill>
              </a:rPr>
              <a:t> el </a:t>
            </a:r>
            <a:r>
              <a:rPr lang="en-US" altLang="en-US" sz="3600" b="1" dirty="0" err="1">
                <a:solidFill>
                  <a:schemeClr val="bg1"/>
                </a:solidFill>
              </a:rPr>
              <a:t>avi</a:t>
            </a:r>
            <a:r>
              <a:rPr lang="es-PA" altLang="en-US" sz="3600" b="1" dirty="0" err="1">
                <a:solidFill>
                  <a:schemeClr val="bg1"/>
                </a:solidFill>
              </a:rPr>
              <a:t>ón</a:t>
            </a:r>
            <a:r>
              <a:rPr lang="es-PA" altLang="en-US" sz="3600" dirty="0">
                <a:solidFill>
                  <a:schemeClr val="bg1"/>
                </a:solidFill>
              </a:rPr>
              <a:t>.</a:t>
            </a:r>
            <a:endParaRPr lang="en-US" altLang="en-US" sz="36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C:\Users\btseng\Desktop\Jeopardy DALs pictures\Chapter_11\pasajer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7" y="1143000"/>
            <a:ext cx="6019800" cy="401006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4338" name="Picture 2" descr="C:\Users\btseng\Desktop\Jeopardy DALs pictures\Chapter_11\equipaj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1447800" y="1143000"/>
            <a:ext cx="6257841" cy="40891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5362" name="Picture 2" descr="C:\Users\btseng\Desktop\Jeopardy DALs pictures\Chapter_11\pase de abordar 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1977" r="5246"/>
          <a:stretch/>
        </p:blipFill>
        <p:spPr bwMode="auto">
          <a:xfrm>
            <a:off x="1844984" y="1003412"/>
            <a:ext cx="5381204" cy="44137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6386" name="Picture 2" descr="C:\Users\btseng\Desktop\Jeopardy DALs pictures\Chapter_11\llanta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9" r="3542"/>
          <a:stretch/>
        </p:blipFill>
        <p:spPr bwMode="auto">
          <a:xfrm>
            <a:off x="1600200" y="1472076"/>
            <a:ext cx="5847844" cy="37607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2743200" y="2952750"/>
            <a:ext cx="37338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Clima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2059781" y="762000"/>
            <a:ext cx="4948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200" b="1" dirty="0" smtClean="0">
                <a:solidFill>
                  <a:schemeClr val="bg1"/>
                </a:solidFill>
              </a:rPr>
              <a:t>La</a:t>
            </a:r>
            <a:r>
              <a:rPr lang="es-PA" sz="3200" b="1" dirty="0" smtClean="0">
                <a:solidFill>
                  <a:schemeClr val="bg1"/>
                </a:solidFill>
              </a:rPr>
              <a:t> conductora </a:t>
            </a:r>
            <a:r>
              <a:rPr lang="es-PA" sz="3200" b="1" dirty="0" smtClean="0">
                <a:solidFill>
                  <a:schemeClr val="bg1"/>
                </a:solidFill>
              </a:rPr>
              <a:t>tiene prisa</a:t>
            </a:r>
          </a:p>
          <a:p>
            <a:pPr algn="ctr"/>
            <a:r>
              <a:rPr lang="es-PA" sz="3200" b="1" dirty="0">
                <a:solidFill>
                  <a:schemeClr val="bg1"/>
                </a:solidFill>
              </a:rPr>
              <a:t>y</a:t>
            </a:r>
            <a:r>
              <a:rPr lang="es-PA" sz="3200" b="1" dirty="0" smtClean="0">
                <a:solidFill>
                  <a:schemeClr val="bg1"/>
                </a:solidFill>
              </a:rPr>
              <a:t> toca la ____ del carro.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7410" name="Picture 2" descr="C:\Users\btseng\Desktop\Jeopardy DALs pictures\Chapter_11\boc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71165"/>
            <a:ext cx="5257800" cy="350246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btseng\Desktop\Jeopardy DALs pictures\Chapter_11\cintur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5810"/>
            <a:ext cx="3657600" cy="548259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0" name="AutoShap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3810000" y="1828800"/>
            <a:ext cx="2514600" cy="18084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8" name="Picture 4" descr="http://2.bp.blogspot.com/_2t7sNcrL-ns/TTUcrrgEQnI/AAAAAAAAAXY/jIgG16KvwgM/s1600/cinturon+segurid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667000"/>
            <a:ext cx="1947985" cy="194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btseng\Desktop\Jeopardy DALs pictures\Chapter_11\volante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134100" cy="408531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4" name="AutoShap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33796" name="Straight Arrow Connector 2"/>
          <p:cNvCxnSpPr>
            <a:cxnSpLocks noChangeShapeType="1"/>
          </p:cNvCxnSpPr>
          <p:nvPr/>
        </p:nvCxnSpPr>
        <p:spPr bwMode="auto">
          <a:xfrm flipH="1">
            <a:off x="5486400" y="685800"/>
            <a:ext cx="1828800" cy="1549688"/>
          </a:xfrm>
          <a:prstGeom prst="straightConnector1">
            <a:avLst/>
          </a:prstGeom>
          <a:noFill/>
          <a:ln w="5080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2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057400" y="1905000"/>
            <a:ext cx="52578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¡¡Doble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del día!!</a:t>
            </a:r>
          </a:p>
        </p:txBody>
      </p:sp>
      <p:pic>
        <p:nvPicPr>
          <p:cNvPr id="119811" name="CHIM257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AutoShape 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" fill="hold"/>
                                        <p:tgtEl>
                                          <p:spTgt spid="119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8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5847" name="Picture 7" descr="http://www.performance-car-guide.co.uk/images/pedal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8"/>
          <a:stretch/>
        </p:blipFill>
        <p:spPr bwMode="auto">
          <a:xfrm>
            <a:off x="838200" y="990600"/>
            <a:ext cx="3176588" cy="29813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2" name="Straight Arrow Connector 3"/>
          <p:cNvCxnSpPr>
            <a:cxnSpLocks noChangeShapeType="1"/>
          </p:cNvCxnSpPr>
          <p:nvPr/>
        </p:nvCxnSpPr>
        <p:spPr bwMode="auto">
          <a:xfrm flipH="1" flipV="1">
            <a:off x="3432175" y="2667000"/>
            <a:ext cx="152400" cy="1981200"/>
          </a:xfrm>
          <a:prstGeom prst="straightConnector1">
            <a:avLst/>
          </a:prstGeom>
          <a:noFill/>
          <a:ln w="4445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846" name="Straight Arrow Connector 5"/>
          <p:cNvCxnSpPr>
            <a:cxnSpLocks noChangeShapeType="1"/>
          </p:cNvCxnSpPr>
          <p:nvPr/>
        </p:nvCxnSpPr>
        <p:spPr bwMode="auto">
          <a:xfrm flipV="1">
            <a:off x="1524000" y="2895600"/>
            <a:ext cx="609600" cy="1752600"/>
          </a:xfrm>
          <a:prstGeom prst="straightConnector1">
            <a:avLst/>
          </a:prstGeom>
          <a:noFill/>
          <a:ln w="4445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2455863" y="4646613"/>
            <a:ext cx="1689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A" altLang="en-US" sz="2400" b="1">
                <a:solidFill>
                  <a:schemeClr val="bg1"/>
                </a:solidFill>
              </a:rPr>
              <a:t>acelerador</a:t>
            </a:r>
            <a:endParaRPr lang="en-US" altLang="en-US" sz="2400" b="1">
              <a:solidFill>
                <a:schemeClr val="bg1"/>
              </a:solidFill>
            </a:endParaRPr>
          </a:p>
        </p:txBody>
      </p:sp>
      <p:sp>
        <p:nvSpPr>
          <p:cNvPr id="35848" name="TextBox 7"/>
          <p:cNvSpPr txBox="1">
            <a:spLocks noChangeArrowheads="1"/>
          </p:cNvSpPr>
          <p:nvPr/>
        </p:nvSpPr>
        <p:spPr bwMode="auto">
          <a:xfrm>
            <a:off x="1077913" y="4679950"/>
            <a:ext cx="1055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A" altLang="en-US" sz="3600" b="1">
                <a:solidFill>
                  <a:schemeClr val="bg1"/>
                </a:solidFill>
              </a:rPr>
              <a:t>???</a:t>
            </a:r>
            <a:endParaRPr lang="en-US" altLang="en-US" sz="3600" b="1">
              <a:solidFill>
                <a:schemeClr val="bg1"/>
              </a:solidFill>
            </a:endParaRPr>
          </a:p>
        </p:txBody>
      </p:sp>
      <p:pic>
        <p:nvPicPr>
          <p:cNvPr id="20482" name="Picture 2" descr="C:\Users\btseng\Desktop\Jeopardy DALs pictures\Chapter_11\freno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838" y="2079316"/>
            <a:ext cx="4036896" cy="302767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62000" y="1523999"/>
            <a:ext cx="7391400" cy="39195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     Las </a:t>
            </a: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Ramblas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y  </a:t>
            </a:r>
          </a:p>
          <a:p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                   la iglesia</a:t>
            </a:r>
          </a:p>
          <a:p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Sagrada Familia</a:t>
            </a:r>
          </a:p>
          <a:p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están en la ciudad de ____.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6867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076" name="Picture 4" descr="http://www.100destinos.com/imagenes/las-ramblas-barcelo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8047"/>
            <a:ext cx="33528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6" name="Picture 2" descr="C:\Users\btseng\Desktop\Jeopardy DALs pictures\Chapter_11\sagrada famili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r="22876"/>
          <a:stretch/>
        </p:blipFill>
        <p:spPr bwMode="auto">
          <a:xfrm>
            <a:off x="6657048" y="2590800"/>
            <a:ext cx="1796432" cy="20542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7891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46691" y="990600"/>
            <a:ext cx="7086600" cy="17087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Museo del Prado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está en la ciudad de ____.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2530" name="Picture 2" descr="C:\Users\btseng\Desktop\Jeopardy DALs pictures\Chapter_11\prad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9"/>
          <a:stretch/>
        </p:blipFill>
        <p:spPr bwMode="auto">
          <a:xfrm>
            <a:off x="2133600" y="2916505"/>
            <a:ext cx="4800600" cy="28956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8915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31655" y="1447800"/>
            <a:ext cx="7197724" cy="3733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La </a:t>
            </a: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catedral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gótica donde está</a:t>
            </a:r>
          </a:p>
          <a:p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  la tumba del héroe El Cid</a:t>
            </a:r>
            <a:endParaRPr lang="es-E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                          está </a:t>
            </a: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</a:p>
          <a:p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                          ciudad </a:t>
            </a: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___.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3555" name="Picture 3" descr="C:\Users\btseng\Desktop\Jeopardy DALs pictures\Chapter_11\catedral de burg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33" y="3326501"/>
            <a:ext cx="3759199" cy="28194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9939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774766" y="990600"/>
            <a:ext cx="60198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 Alhambra está en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la ciudad de ____.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4578" name="Picture 2" descr="C:\Users\btseng\Desktop\Jeopardy DALs pictures\Chapter_11\alhamb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895600"/>
            <a:ext cx="4377188" cy="284973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3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322717" y="1143000"/>
            <a:ext cx="6629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Este acueducto romano</a:t>
            </a:r>
          </a:p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está en la </a:t>
            </a: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ciudad de ____.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51916" y="4648200"/>
            <a:ext cx="1953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167 arcos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2.667’ largo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5602" name="Picture 2" descr="C:\Users\btseng\Desktop\Jeopardy DALs pictures\Chapter_11\segovia acueduc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56067"/>
            <a:ext cx="4533900" cy="34004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1905000" y="2209800"/>
            <a:ext cx="53340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Mandatos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formales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WordArt 2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95400" y="1447800"/>
            <a:ext cx="65532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9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¡¡Jeopardy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9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doble!!</a:t>
            </a:r>
          </a:p>
        </p:txBody>
      </p:sp>
      <p:pic>
        <p:nvPicPr>
          <p:cNvPr id="118787" name="TADA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00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943600"/>
            <a:ext cx="5334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" fill="hold"/>
                                        <p:tgtEl>
                                          <p:spTgt spid="1187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78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676400" y="2286000"/>
            <a:ext cx="57912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Medios de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transporte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2"/>
          <p:cNvSpPr>
            <a:spLocks noChangeArrowheads="1" noChangeShapeType="1" noTextEdit="1"/>
          </p:cNvSpPr>
          <p:nvPr/>
        </p:nvSpPr>
        <p:spPr bwMode="auto">
          <a:xfrm>
            <a:off x="1752600" y="2514600"/>
            <a:ext cx="5257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4035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4036" name="WordArt 2"/>
          <p:cNvSpPr>
            <a:spLocks noChangeArrowheads="1" noChangeShapeType="1" noTextEdit="1"/>
          </p:cNvSpPr>
          <p:nvPr/>
        </p:nvSpPr>
        <p:spPr bwMode="auto">
          <a:xfrm>
            <a:off x="2819400" y="2743200"/>
            <a:ext cx="3581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Hotel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5059" name="WordArt 2"/>
          <p:cNvSpPr>
            <a:spLocks noChangeArrowheads="1" noChangeShapeType="1" noTextEdit="1"/>
          </p:cNvSpPr>
          <p:nvPr/>
        </p:nvSpPr>
        <p:spPr bwMode="auto">
          <a:xfrm>
            <a:off x="1543050" y="2590800"/>
            <a:ext cx="62865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Sustantivos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819400" y="2590800"/>
            <a:ext cx="3914774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Verbos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WordArt 2"/>
          <p:cNvSpPr>
            <a:spLocks noChangeArrowheads="1" noChangeShapeType="1" noTextEdit="1"/>
          </p:cNvSpPr>
          <p:nvPr/>
        </p:nvSpPr>
        <p:spPr bwMode="auto">
          <a:xfrm>
            <a:off x="1828800" y="2209800"/>
            <a:ext cx="56388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Paradores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España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7107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2"/>
          <p:cNvSpPr>
            <a:spLocks noChangeArrowheads="1" noChangeShapeType="1" noTextEdit="1"/>
          </p:cNvSpPr>
          <p:nvPr/>
        </p:nvSpPr>
        <p:spPr bwMode="auto">
          <a:xfrm>
            <a:off x="1333500" y="2743200"/>
            <a:ext cx="6477000" cy="10937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España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8131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WordArt 2"/>
          <p:cNvSpPr>
            <a:spLocks noChangeArrowheads="1" noChangeShapeType="1" noTextEdit="1"/>
          </p:cNvSpPr>
          <p:nvPr/>
        </p:nvSpPr>
        <p:spPr bwMode="auto">
          <a:xfrm>
            <a:off x="228600" y="304800"/>
            <a:ext cx="117475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chemeClr val="bg1"/>
                </a:solidFill>
                <a:latin typeface="Times New Roman"/>
                <a:cs typeface="Times New Roman"/>
              </a:rPr>
              <a:t>Medios de</a:t>
            </a:r>
          </a:p>
          <a:p>
            <a:pPr algn="ctr"/>
            <a:r>
              <a:rPr lang="en-US" sz="3600" b="1" kern="10">
                <a:solidFill>
                  <a:schemeClr val="bg1"/>
                </a:solidFill>
                <a:latin typeface="Times New Roman"/>
                <a:cs typeface="Times New Roman"/>
              </a:rPr>
              <a:t>transporte</a:t>
            </a: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4810125" y="452437"/>
            <a:ext cx="1028700" cy="2762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Verbos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6" name="WordArt 4"/>
          <p:cNvSpPr>
            <a:spLocks noChangeArrowheads="1" noChangeShapeType="1" noTextEdit="1"/>
          </p:cNvSpPr>
          <p:nvPr/>
        </p:nvSpPr>
        <p:spPr bwMode="auto">
          <a:xfrm>
            <a:off x="1778031" y="469268"/>
            <a:ext cx="1034988" cy="24256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Hotel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7" name="WordArt 5"/>
          <p:cNvSpPr>
            <a:spLocks noChangeArrowheads="1" noChangeShapeType="1" noTextEdit="1"/>
          </p:cNvSpPr>
          <p:nvPr/>
        </p:nvSpPr>
        <p:spPr bwMode="auto">
          <a:xfrm>
            <a:off x="3228975" y="419100"/>
            <a:ext cx="1219200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Sustantivos</a:t>
            </a:r>
          </a:p>
        </p:txBody>
      </p:sp>
      <p:sp>
        <p:nvSpPr>
          <p:cNvPr id="49158" name="WordArt 6"/>
          <p:cNvSpPr>
            <a:spLocks noChangeArrowheads="1" noChangeShapeType="1" noTextEdit="1"/>
          </p:cNvSpPr>
          <p:nvPr/>
        </p:nvSpPr>
        <p:spPr bwMode="auto">
          <a:xfrm>
            <a:off x="6267450" y="304800"/>
            <a:ext cx="120015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FFFF"/>
                </a:solidFill>
                <a:latin typeface="Times New Roman"/>
                <a:cs typeface="Times New Roman"/>
              </a:rPr>
              <a:t>Paradores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e </a:t>
            </a:r>
            <a:r>
              <a:rPr lang="en-US" sz="3600" b="1" kern="10" dirty="0" err="1">
                <a:solidFill>
                  <a:srgbClr val="FFFFFF"/>
                </a:solidFill>
                <a:latin typeface="Times New Roman"/>
                <a:cs typeface="Times New Roman"/>
              </a:rPr>
              <a:t>España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9" name="WordArt 7"/>
          <p:cNvSpPr>
            <a:spLocks noChangeArrowheads="1" noChangeShapeType="1" noTextEdit="1"/>
          </p:cNvSpPr>
          <p:nvPr/>
        </p:nvSpPr>
        <p:spPr bwMode="auto">
          <a:xfrm>
            <a:off x="7820025" y="304800"/>
            <a:ext cx="10668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</a:p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España</a:t>
            </a:r>
          </a:p>
        </p:txBody>
      </p:sp>
      <p:sp>
        <p:nvSpPr>
          <p:cNvPr id="49160" name="Text Box 40"/>
          <p:cNvSpPr txBox="1">
            <a:spLocks noChangeArrowheads="1"/>
          </p:cNvSpPr>
          <p:nvPr/>
        </p:nvSpPr>
        <p:spPr bwMode="auto">
          <a:xfrm>
            <a:off x="161925" y="1295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5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61" name="Text Box 41"/>
          <p:cNvSpPr txBox="1">
            <a:spLocks noChangeArrowheads="1"/>
          </p:cNvSpPr>
          <p:nvPr/>
        </p:nvSpPr>
        <p:spPr bwMode="auto">
          <a:xfrm>
            <a:off x="161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6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62" name="Text Box 42"/>
          <p:cNvSpPr txBox="1">
            <a:spLocks noChangeArrowheads="1"/>
          </p:cNvSpPr>
          <p:nvPr/>
        </p:nvSpPr>
        <p:spPr bwMode="auto">
          <a:xfrm>
            <a:off x="161925" y="3581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7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63" name="Text Box 43"/>
          <p:cNvSpPr txBox="1">
            <a:spLocks noChangeArrowheads="1"/>
          </p:cNvSpPr>
          <p:nvPr/>
        </p:nvSpPr>
        <p:spPr bwMode="auto">
          <a:xfrm>
            <a:off x="161925" y="4724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8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64" name="Text Box 44"/>
          <p:cNvSpPr txBox="1">
            <a:spLocks noChangeArrowheads="1"/>
          </p:cNvSpPr>
          <p:nvPr/>
        </p:nvSpPr>
        <p:spPr bwMode="auto">
          <a:xfrm>
            <a:off x="76200" y="5794375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hlinkClick r:id="rId9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65" name="Text Box 45"/>
          <p:cNvSpPr txBox="1">
            <a:spLocks noChangeArrowheads="1"/>
          </p:cNvSpPr>
          <p:nvPr/>
        </p:nvSpPr>
        <p:spPr bwMode="auto">
          <a:xfrm>
            <a:off x="1685925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0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66" name="Text Box 46"/>
          <p:cNvSpPr txBox="1">
            <a:spLocks noChangeArrowheads="1"/>
          </p:cNvSpPr>
          <p:nvPr/>
        </p:nvSpPr>
        <p:spPr bwMode="auto">
          <a:xfrm>
            <a:off x="1695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1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67" name="Text Box 47"/>
          <p:cNvSpPr txBox="1">
            <a:spLocks noChangeArrowheads="1"/>
          </p:cNvSpPr>
          <p:nvPr/>
        </p:nvSpPr>
        <p:spPr bwMode="auto">
          <a:xfrm>
            <a:off x="1685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2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68" name="Text Box 48"/>
          <p:cNvSpPr txBox="1">
            <a:spLocks noChangeArrowheads="1"/>
          </p:cNvSpPr>
          <p:nvPr/>
        </p:nvSpPr>
        <p:spPr bwMode="auto">
          <a:xfrm>
            <a:off x="1685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3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69" name="Text Box 49"/>
          <p:cNvSpPr txBox="1">
            <a:spLocks noChangeArrowheads="1"/>
          </p:cNvSpPr>
          <p:nvPr/>
        </p:nvSpPr>
        <p:spPr bwMode="auto">
          <a:xfrm>
            <a:off x="1600200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hlinkClick r:id="rId14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70" name="Text Box 50"/>
          <p:cNvSpPr txBox="1">
            <a:spLocks noChangeArrowheads="1"/>
          </p:cNvSpPr>
          <p:nvPr/>
        </p:nvSpPr>
        <p:spPr bwMode="auto">
          <a:xfrm>
            <a:off x="3209925" y="1279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5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71" name="Text Box 51"/>
          <p:cNvSpPr txBox="1">
            <a:spLocks noChangeArrowheads="1"/>
          </p:cNvSpPr>
          <p:nvPr/>
        </p:nvSpPr>
        <p:spPr bwMode="auto">
          <a:xfrm>
            <a:off x="3209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6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72" name="Text Box 52"/>
          <p:cNvSpPr txBox="1">
            <a:spLocks noChangeArrowheads="1"/>
          </p:cNvSpPr>
          <p:nvPr/>
        </p:nvSpPr>
        <p:spPr bwMode="auto">
          <a:xfrm>
            <a:off x="3200400" y="3565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7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73" name="Text Box 53"/>
          <p:cNvSpPr txBox="1">
            <a:spLocks noChangeArrowheads="1"/>
          </p:cNvSpPr>
          <p:nvPr/>
        </p:nvSpPr>
        <p:spPr bwMode="auto">
          <a:xfrm>
            <a:off x="3209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8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74" name="Text Box 54"/>
          <p:cNvSpPr txBox="1">
            <a:spLocks noChangeArrowheads="1"/>
          </p:cNvSpPr>
          <p:nvPr/>
        </p:nvSpPr>
        <p:spPr bwMode="auto">
          <a:xfrm>
            <a:off x="3124200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hlinkClick r:id="rId19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75" name="Text Box 55"/>
          <p:cNvSpPr txBox="1">
            <a:spLocks noChangeArrowheads="1"/>
          </p:cNvSpPr>
          <p:nvPr/>
        </p:nvSpPr>
        <p:spPr bwMode="auto">
          <a:xfrm>
            <a:off x="472440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0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76" name="Text Box 56"/>
          <p:cNvSpPr txBox="1">
            <a:spLocks noChangeArrowheads="1"/>
          </p:cNvSpPr>
          <p:nvPr/>
        </p:nvSpPr>
        <p:spPr bwMode="auto">
          <a:xfrm>
            <a:off x="472440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1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77" name="Text Box 57"/>
          <p:cNvSpPr txBox="1">
            <a:spLocks noChangeArrowheads="1"/>
          </p:cNvSpPr>
          <p:nvPr/>
        </p:nvSpPr>
        <p:spPr bwMode="auto">
          <a:xfrm>
            <a:off x="4733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2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78" name="Text Box 58"/>
          <p:cNvSpPr txBox="1">
            <a:spLocks noChangeArrowheads="1"/>
          </p:cNvSpPr>
          <p:nvPr/>
        </p:nvSpPr>
        <p:spPr bwMode="auto">
          <a:xfrm>
            <a:off x="4733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3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79" name="Text Box 59"/>
          <p:cNvSpPr txBox="1">
            <a:spLocks noChangeArrowheads="1"/>
          </p:cNvSpPr>
          <p:nvPr/>
        </p:nvSpPr>
        <p:spPr bwMode="auto">
          <a:xfrm>
            <a:off x="4648200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hlinkClick r:id="rId24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80" name="Text Box 60"/>
          <p:cNvSpPr txBox="1">
            <a:spLocks noChangeArrowheads="1"/>
          </p:cNvSpPr>
          <p:nvPr/>
        </p:nvSpPr>
        <p:spPr bwMode="auto">
          <a:xfrm>
            <a:off x="6267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5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81" name="Text Box 61"/>
          <p:cNvSpPr txBox="1">
            <a:spLocks noChangeArrowheads="1"/>
          </p:cNvSpPr>
          <p:nvPr/>
        </p:nvSpPr>
        <p:spPr bwMode="auto">
          <a:xfrm>
            <a:off x="6257925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6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82" name="Text Box 62"/>
          <p:cNvSpPr txBox="1">
            <a:spLocks noChangeArrowheads="1"/>
          </p:cNvSpPr>
          <p:nvPr/>
        </p:nvSpPr>
        <p:spPr bwMode="auto">
          <a:xfrm>
            <a:off x="6267450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7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83" name="Text Box 63"/>
          <p:cNvSpPr txBox="1">
            <a:spLocks noChangeArrowheads="1"/>
          </p:cNvSpPr>
          <p:nvPr/>
        </p:nvSpPr>
        <p:spPr bwMode="auto">
          <a:xfrm>
            <a:off x="6267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8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84" name="Text Box 64"/>
          <p:cNvSpPr txBox="1">
            <a:spLocks noChangeArrowheads="1"/>
          </p:cNvSpPr>
          <p:nvPr/>
        </p:nvSpPr>
        <p:spPr bwMode="auto">
          <a:xfrm>
            <a:off x="6181725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hlinkClick r:id="rId29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49185" name="Text Box 65"/>
          <p:cNvSpPr txBox="1">
            <a:spLocks noChangeArrowheads="1"/>
          </p:cNvSpPr>
          <p:nvPr/>
        </p:nvSpPr>
        <p:spPr bwMode="auto">
          <a:xfrm>
            <a:off x="7791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0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49186" name="Text Box 66"/>
          <p:cNvSpPr txBox="1">
            <a:spLocks noChangeArrowheads="1"/>
          </p:cNvSpPr>
          <p:nvPr/>
        </p:nvSpPr>
        <p:spPr bwMode="auto">
          <a:xfrm>
            <a:off x="7791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1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49187" name="Text Box 67"/>
          <p:cNvSpPr txBox="1">
            <a:spLocks noChangeArrowheads="1"/>
          </p:cNvSpPr>
          <p:nvPr/>
        </p:nvSpPr>
        <p:spPr bwMode="auto">
          <a:xfrm>
            <a:off x="7781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2" action="ppaction://hlinksldjump"/>
              </a:rPr>
              <a:t>$600</a:t>
            </a:r>
            <a:endParaRPr lang="en-US" altLang="en-US" sz="4000" b="1"/>
          </a:p>
        </p:txBody>
      </p:sp>
      <p:sp>
        <p:nvSpPr>
          <p:cNvPr id="49188" name="Text Box 68"/>
          <p:cNvSpPr txBox="1">
            <a:spLocks noChangeArrowheads="1"/>
          </p:cNvSpPr>
          <p:nvPr/>
        </p:nvSpPr>
        <p:spPr bwMode="auto">
          <a:xfrm>
            <a:off x="7791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3" action="ppaction://hlinksldjump"/>
              </a:rPr>
              <a:t>$800</a:t>
            </a:r>
            <a:endParaRPr lang="en-US" altLang="en-US" sz="4000" b="1"/>
          </a:p>
        </p:txBody>
      </p:sp>
      <p:sp>
        <p:nvSpPr>
          <p:cNvPr id="49189" name="Text Box 69"/>
          <p:cNvSpPr txBox="1">
            <a:spLocks noChangeArrowheads="1"/>
          </p:cNvSpPr>
          <p:nvPr/>
        </p:nvSpPr>
        <p:spPr bwMode="auto">
          <a:xfrm>
            <a:off x="7705725" y="57912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hlinkClick r:id="rId33" action="ppaction://hlinksldjump"/>
              </a:rPr>
              <a:t>$1000</a:t>
            </a:r>
            <a:endParaRPr lang="en-US" altLang="en-US" sz="3600" b="1"/>
          </a:p>
        </p:txBody>
      </p:sp>
      <p:sp>
        <p:nvSpPr>
          <p:cNvPr id="87110" name="AutoShape 70">
            <a:hlinkClick r:id="rId34" action="ppaction://hlinksldjump"/>
          </p:cNvPr>
          <p:cNvSpPr>
            <a:spLocks noChangeArrowheads="1"/>
          </p:cNvSpPr>
          <p:nvPr/>
        </p:nvSpPr>
        <p:spPr bwMode="auto">
          <a:xfrm>
            <a:off x="8763000" y="6477000"/>
            <a:ext cx="228600" cy="1524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191" name="AutoShape 7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28600" y="152400"/>
            <a:ext cx="228600" cy="1524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6626" name="Picture 2" descr="C:\Users\btseng\Desktop\Jeopardy DALs pictures\Chapter_11_b\bot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1"/>
          <a:stretch/>
        </p:blipFill>
        <p:spPr bwMode="auto">
          <a:xfrm>
            <a:off x="1219200" y="1343278"/>
            <a:ext cx="6705714" cy="40381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7650" name="Picture 2" descr="C:\Users\btseng\Desktop\Jeopardy DALs pictures\Chapter_11_b\cruce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57360"/>
            <a:ext cx="6096000" cy="45402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1219200" y="1905000"/>
            <a:ext cx="67056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Viajes/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aeropuerto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2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057400" y="1905000"/>
            <a:ext cx="52578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¡¡Doble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del día!!</a:t>
            </a:r>
          </a:p>
        </p:txBody>
      </p:sp>
      <p:pic>
        <p:nvPicPr>
          <p:cNvPr id="120835" name="CHIM260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" fill="hold"/>
                                        <p:tgtEl>
                                          <p:spTgt spid="120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83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581400" y="5486400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A" altLang="en-US" sz="2400" b="1" dirty="0" smtClean="0">
                <a:solidFill>
                  <a:schemeClr val="bg1"/>
                </a:solidFill>
              </a:rPr>
              <a:t>San Francisco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pic>
        <p:nvPicPr>
          <p:cNvPr id="28674" name="Picture 2" descr="C:\Users\btseng\Desktop\Jeopardy DALs pictures\Chapter_11_b\tranv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9069"/>
            <a:ext cx="6324600" cy="42131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9698" name="Picture 2" descr="C:\Users\btseng\Desktop\Jeopardy DALs pictures\Chapter_11_b\vele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199"/>
            <a:ext cx="6348813" cy="424576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0722" name="Picture 2" descr="C:\Users\btseng\Desktop\Jeopardy DALs pictures\Chapter_11_b\transbordad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30862"/>
            <a:ext cx="6591300" cy="439076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4126938" y="1798240"/>
            <a:ext cx="4267200" cy="33583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Persona </a:t>
            </a: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lleva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las maletas</a:t>
            </a:r>
            <a:endParaRPr lang="es-E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 su habitación.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632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1746" name="Picture 2" descr="C:\Users\btseng\Desktop\Jeopardy DALs pictures\Chapter_11_b\boton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3048000" cy="405923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7347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804524" y="2209800"/>
            <a:ext cx="5410200" cy="282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 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     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Se usa para</a:t>
            </a:r>
            <a:endParaRPr lang="es-E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subir a su habitación</a:t>
            </a:r>
          </a:p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y bajar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 la planta baja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35842" name="Picture 2" descr="C:\Users\btseng\Desktop\Jeopardy DALs pictures\Chapter_11_b\ascenso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9"/>
          <a:stretch/>
        </p:blipFill>
        <p:spPr bwMode="auto">
          <a:xfrm>
            <a:off x="420112" y="534075"/>
            <a:ext cx="3505200" cy="229881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524000" y="2209800"/>
            <a:ext cx="6172200" cy="282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 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    Persona </a:t>
            </a:r>
            <a:endParaRPr lang="es-E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que arregla su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habitación.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34818" name="Picture 2" descr="C:\Users\btseng\Desktop\Jeopardy DALs pictures\Chapter_11_b\camare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1806"/>
            <a:ext cx="3689320" cy="245762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399922" y="2286000"/>
            <a:ext cx="65532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 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     Conjunto</a:t>
            </a:r>
            <a:endParaRPr lang="es-E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 ropas </a:t>
            </a: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y cosas que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llevamos de viaje.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33794" name="Picture 2" descr="C:\Users\btseng\Desktop\Jeopardy DALs pictures\Chapter_11_b\equipaje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1" b="312"/>
          <a:stretch/>
        </p:blipFill>
        <p:spPr bwMode="auto">
          <a:xfrm>
            <a:off x="394486" y="498334"/>
            <a:ext cx="3889238" cy="231971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383738" y="2286000"/>
            <a:ext cx="6553200" cy="2905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  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    Mesa </a:t>
            </a: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donde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los clientes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reciben</a:t>
            </a:r>
          </a:p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información.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32770" name="Picture 2" descr="C:\Users\btseng\Desktop\Jeopardy DALs pictures\Chapter_11_b\mostrad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457200"/>
            <a:ext cx="3362139" cy="25146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 flipV="1">
            <a:off x="2971800" y="2362200"/>
            <a:ext cx="10668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6866" name="Picture 2" descr="C:\Users\btseng\Desktop\Jeopardy DALs pictures\Chapter_11_b\paragu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83540"/>
            <a:ext cx="6062635" cy="40386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444" name="Straight Arrow Connector 2"/>
          <p:cNvCxnSpPr>
            <a:cxnSpLocks noChangeShapeType="1"/>
          </p:cNvCxnSpPr>
          <p:nvPr/>
        </p:nvCxnSpPr>
        <p:spPr bwMode="auto">
          <a:xfrm flipH="1">
            <a:off x="3581400" y="762000"/>
            <a:ext cx="2438400" cy="14478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2"/>
          <p:cNvCxnSpPr>
            <a:cxnSpLocks noChangeShapeType="1"/>
          </p:cNvCxnSpPr>
          <p:nvPr/>
        </p:nvCxnSpPr>
        <p:spPr bwMode="auto">
          <a:xfrm flipH="1">
            <a:off x="5562600" y="762000"/>
            <a:ext cx="457200" cy="17526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/>
          <p:cNvSpPr>
            <a:spLocks noChangeArrowheads="1" noChangeShapeType="1" noTextEdit="1"/>
          </p:cNvSpPr>
          <p:nvPr/>
        </p:nvSpPr>
        <p:spPr bwMode="auto">
          <a:xfrm>
            <a:off x="1524000" y="2743200"/>
            <a:ext cx="59436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Automóvil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1445" name="Picture 5" descr="http://4.bp.blogspot.com/-FgM1umwpjDA/TmQ38PDkjMI/AAAAAAAAD3o/zDIR4BeNd4Q/s1600/Boleto+Numerado+Cin%25C3%25A9pol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4583">
            <a:off x="721333" y="708474"/>
            <a:ext cx="2585756" cy="4843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47" name="Picture 7" descr="http://ts2.mm.bing.net/th?id=HN.608052904437679786&amp;pid=1.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1056">
            <a:off x="6125419" y="983763"/>
            <a:ext cx="2305357" cy="1729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49" name="Picture 9" descr="http://3.bp.blogspot.com/_DQlF7wsrlRk/SoHKt7L44MI/AAAAAAAAAC8/d-LVXqgImKY/s400/boleto+albert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026">
            <a:off x="3436513" y="800229"/>
            <a:ext cx="247269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51" name="Picture 11" descr="http://3.bp.blogspot.com/_B_R7IcUlelg/S9hhtA-A99I/AAAAAAAAAoY/_enmSYPkrtE/s1600/bolet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5867">
            <a:off x="4041827" y="3488170"/>
            <a:ext cx="2582333" cy="2762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53" name="Picture 13" descr="http://upload.wikimedia.org/wikipedia/commons/thumb/f/f3/Billete-Renfe-1969.jpg/180px-Billete-Renfe-1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462">
            <a:off x="6563704" y="2461147"/>
            <a:ext cx="1714500" cy="3276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55" name="Picture 15" descr="http://cubamaterial.com/wp-content/uploads/2013/05/boleto-ferrocarriles-camilo-venega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636" y="4038600"/>
            <a:ext cx="2585706" cy="2304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1290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btseng\Desktop\Jeopardy DALs pictures\Chapter_11_b\cajero automatic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41" y="1406525"/>
            <a:ext cx="5950395" cy="38925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0" name="AutoShap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838200" y="1752600"/>
            <a:ext cx="1752600" cy="16002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4517" name="TextBox 1"/>
          <p:cNvSpPr txBox="1">
            <a:spLocks noChangeArrowheads="1"/>
          </p:cNvSpPr>
          <p:nvPr/>
        </p:nvSpPr>
        <p:spPr bwMode="auto">
          <a:xfrm>
            <a:off x="2743199" y="4952999"/>
            <a:ext cx="3657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A" altLang="en-US" sz="3600" b="1" dirty="0">
                <a:solidFill>
                  <a:schemeClr val="bg1"/>
                </a:solidFill>
              </a:rPr>
              <a:t>Dinero </a:t>
            </a:r>
            <a:r>
              <a:rPr lang="es-PA" altLang="en-US" sz="3600" b="1" dirty="0" smtClean="0">
                <a:solidFill>
                  <a:schemeClr val="bg1"/>
                </a:solidFill>
              </a:rPr>
              <a:t>en _____.</a:t>
            </a:r>
            <a:endParaRPr lang="en-US" altLang="en-US" sz="3600" b="1" dirty="0">
              <a:solidFill>
                <a:schemeClr val="bg1"/>
              </a:solidFill>
            </a:endParaRPr>
          </a:p>
        </p:txBody>
      </p:sp>
      <p:pic>
        <p:nvPicPr>
          <p:cNvPr id="38914" name="Picture 2" descr="C:\Users\btseng\Desktop\Jeopardy DALs pictures\Chapter_11_b\dinero efectivo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57359"/>
            <a:ext cx="5638800" cy="367109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65545" name="Picture 9" descr="http://2.bp.blogspot.com/-NfpGQAKvygI/TiyAEYSStcI/AAAAAAAABCo/opUkAF2W27s/s640/tarjetas-de-credi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096000" cy="40576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685800" y="8382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200" b="1" dirty="0" smtClean="0">
                <a:solidFill>
                  <a:schemeClr val="bg1"/>
                </a:solidFill>
              </a:rPr>
              <a:t>Estas personas ___ </a:t>
            </a:r>
            <a:r>
              <a:rPr lang="es-PA" sz="3200" b="1" dirty="0" smtClean="0">
                <a:solidFill>
                  <a:schemeClr val="bg1"/>
                </a:solidFill>
              </a:rPr>
              <a:t>en el supermercado.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9938" name="Picture 2" descr="C:\Users\btseng\Desktop\Jeopardy DALs pictures\Chapter_11_b\hacer co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49228"/>
            <a:ext cx="5710540" cy="3810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4419600" y="1447800"/>
            <a:ext cx="4229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En Granada, España, voy a </a:t>
            </a:r>
            <a:r>
              <a:rPr lang="es-PA" sz="3600" b="1" dirty="0" smtClean="0">
                <a:solidFill>
                  <a:schemeClr val="bg1"/>
                </a:solidFill>
              </a:rPr>
              <a:t>____ en el </a:t>
            </a:r>
            <a:r>
              <a:rPr lang="es-PA" sz="3600" b="1" dirty="0" smtClean="0">
                <a:solidFill>
                  <a:schemeClr val="bg1"/>
                </a:solidFill>
              </a:rPr>
              <a:t>Parador </a:t>
            </a:r>
            <a:endParaRPr lang="es-PA" sz="3600" b="1" dirty="0">
              <a:solidFill>
                <a:schemeClr val="bg1"/>
              </a:solidFill>
            </a:endParaRPr>
          </a:p>
          <a:p>
            <a:pPr algn="ctr"/>
            <a:r>
              <a:rPr lang="es-PA" sz="3600" b="1" dirty="0" smtClean="0">
                <a:solidFill>
                  <a:schemeClr val="bg1"/>
                </a:solidFill>
              </a:rPr>
              <a:t>San </a:t>
            </a:r>
            <a:r>
              <a:rPr lang="es-PA" sz="3600" b="1" dirty="0" smtClean="0">
                <a:solidFill>
                  <a:schemeClr val="bg1"/>
                </a:solidFill>
              </a:rPr>
              <a:t>Francisco.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0962" name="Picture 2" descr="C:\Users\btseng\Desktop\Jeopardy DALs pictures\Chapter_11_b\parador san francisc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82" y="942115"/>
            <a:ext cx="3505200" cy="525994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062" name="Picture 14" descr="https://tse3.mm.bing.net/th?id=JN.tC%2fL4eAe3XNXn7aja8aI6w&amp;pid=1.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46" y="457200"/>
            <a:ext cx="1690866" cy="1749172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814317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3200" b="1" dirty="0">
                <a:solidFill>
                  <a:schemeClr val="bg1"/>
                </a:solidFill>
              </a:rPr>
              <a:t>E</a:t>
            </a:r>
            <a:r>
              <a:rPr lang="es-PA" sz="3200" b="1" dirty="0" smtClean="0">
                <a:solidFill>
                  <a:schemeClr val="bg1"/>
                </a:solidFill>
              </a:rPr>
              <a:t>s común _____ en un barco.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1987" name="Picture 3" descr="C:\Users\btseng\Desktop\Jeopardy DALs pictures\Chapter_11_b\mareado 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5676510" cy="37861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1219200" y="877019"/>
            <a:ext cx="659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200" b="1" dirty="0" smtClean="0">
                <a:solidFill>
                  <a:schemeClr val="bg1"/>
                </a:solidFill>
              </a:rPr>
              <a:t>El avión ha llegado a su destino; pronto va a _____.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3010" name="Picture 2" descr="C:\Users\btseng\Desktop\Jeopardy DALs pictures\Chapter_11_b\aterriz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34" y="2173316"/>
            <a:ext cx="5490232" cy="364013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762000" y="865447"/>
            <a:ext cx="762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200" b="1" dirty="0" smtClean="0">
                <a:solidFill>
                  <a:schemeClr val="bg1"/>
                </a:solidFill>
              </a:rPr>
              <a:t>Estos </a:t>
            </a:r>
            <a:r>
              <a:rPr lang="es-PA" sz="3200" b="1" dirty="0" smtClean="0">
                <a:solidFill>
                  <a:schemeClr val="bg1"/>
                </a:solidFill>
              </a:rPr>
              <a:t>dos vehículos </a:t>
            </a:r>
            <a:r>
              <a:rPr lang="es-PA" sz="3200" b="1" dirty="0" smtClean="0">
                <a:solidFill>
                  <a:schemeClr val="bg1"/>
                </a:solidFill>
              </a:rPr>
              <a:t>no pudieron</a:t>
            </a:r>
          </a:p>
          <a:p>
            <a:pPr algn="ctr"/>
            <a:r>
              <a:rPr lang="es-PA" sz="3200" b="1" dirty="0" smtClean="0">
                <a:solidFill>
                  <a:schemeClr val="bg1"/>
                </a:solidFill>
              </a:rPr>
              <a:t>evitar </a:t>
            </a:r>
            <a:r>
              <a:rPr lang="es-PA" sz="3200" b="1" i="1" dirty="0" smtClean="0">
                <a:solidFill>
                  <a:schemeClr val="bg1"/>
                </a:solidFill>
              </a:rPr>
              <a:t>(</a:t>
            </a:r>
            <a:r>
              <a:rPr lang="es-PA" sz="3200" b="1" i="1" dirty="0" err="1" smtClean="0">
                <a:solidFill>
                  <a:schemeClr val="bg1"/>
                </a:solidFill>
              </a:rPr>
              <a:t>avoid</a:t>
            </a:r>
            <a:r>
              <a:rPr lang="es-PA" sz="3200" b="1" i="1" dirty="0" smtClean="0">
                <a:solidFill>
                  <a:schemeClr val="bg1"/>
                </a:solidFill>
              </a:rPr>
              <a:t>)  </a:t>
            </a:r>
            <a:r>
              <a:rPr lang="es-PA" sz="3200" b="1" dirty="0" smtClean="0">
                <a:solidFill>
                  <a:schemeClr val="bg1"/>
                </a:solidFill>
              </a:rPr>
              <a:t>_____ el uno contra el otro.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4034" name="Picture 2" descr="C:\Users\btseng\Desktop\Jeopardy DALs pictures\Chapter_11_b\chocar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666" y="2103929"/>
            <a:ext cx="5305955" cy="352901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143000" y="1905000"/>
            <a:ext cx="68580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paradores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son 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____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 lujo administrados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por el gobierno español.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168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2"/>
          <p:cNvSpPr>
            <a:spLocks noChangeArrowheads="1" noChangeShapeType="1" noTextEdit="1"/>
          </p:cNvSpPr>
          <p:nvPr/>
        </p:nvSpPr>
        <p:spPr bwMode="auto">
          <a:xfrm>
            <a:off x="1828800" y="1981200"/>
            <a:ext cx="5562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España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ciudades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btseng\Desktop\Jeopardy DALs pictures\Chapter_11_b\parador zafr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114301"/>
            <a:ext cx="8610599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AutoShap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70627" y="685800"/>
            <a:ext cx="7467600" cy="3657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El Parador de ____ se encuentra 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en un castillo-palacio donde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s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e hospedó Cortés antes de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salir para el Nuevo Mundo.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btseng\Desktop\Jeopardy DALs pictures\Chapter_11_b\parador cardo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3" t="8572" r="2987"/>
          <a:stretch/>
        </p:blipFill>
        <p:spPr bwMode="auto">
          <a:xfrm>
            <a:off x="304800" y="493614"/>
            <a:ext cx="8585649" cy="603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AutoShap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59197" y="1447800"/>
            <a:ext cx="7162800" cy="3581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El Parador de ____ es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u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n castillo medieval 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d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onde vive un fantasma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e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n la habitación 712.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btseng\Desktop\Jeopardy DALs pictures\Chapter_11_b\parador merid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" t="16681" r="409" b="16681"/>
          <a:stretch/>
        </p:blipFill>
        <p:spPr bwMode="auto">
          <a:xfrm>
            <a:off x="364142" y="440341"/>
            <a:ext cx="8364755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AutoShap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97943" y="762000"/>
            <a:ext cx="7391400" cy="32004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El Parador de ____ conserva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l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a estructura original de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 un convento del siglo XVIII.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btseng\Desktop\Jeopardy DALs pictures\Chapter_11_b\parador aiguablav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"/>
          <a:stretch/>
        </p:blipFill>
        <p:spPr bwMode="auto">
          <a:xfrm>
            <a:off x="347958" y="457200"/>
            <a:ext cx="8338842" cy="605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AutoShap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108609" y="1371600"/>
            <a:ext cx="68580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Parador de ____ está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odeado de pinos y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frece una hermosa vista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 mar Mediterráneo.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162050" y="2209800"/>
            <a:ext cx="68580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Región donde surgió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 música flamenca.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143000" y="1676400"/>
            <a:ext cx="6858000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Mes en que se celebra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lang="es-PA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Tomatina</a:t>
            </a:r>
            <a:endParaRPr lang="es-PA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lang="es-PA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Buñol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, Valencia.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590800" y="2819400"/>
            <a:ext cx="4038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blank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143000" y="1676400"/>
            <a:ext cx="6858000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Ciudad donde se celebra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San Fermín,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 encierro de los toros.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143000" y="1676400"/>
            <a:ext cx="6858000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 de las islas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spañolas que están</a:t>
            </a:r>
          </a:p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al noroeste de África.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80900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867400" y="5867400"/>
            <a:ext cx="6858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5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143000" y="1676400"/>
            <a:ext cx="6858000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 del festival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donde queman estatuas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gigantes en Valencia.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7023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3267075" y="371475"/>
            <a:ext cx="11430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chemeClr val="bg1"/>
                </a:solidFill>
                <a:latin typeface="Times New Roman"/>
                <a:cs typeface="Times New Roman"/>
              </a:rPr>
              <a:t>Mandatos</a:t>
            </a:r>
          </a:p>
          <a:p>
            <a:pPr algn="ctr"/>
            <a:r>
              <a:rPr lang="en-US" sz="3600" b="1" kern="10">
                <a:solidFill>
                  <a:schemeClr val="bg1"/>
                </a:solidFill>
                <a:latin typeface="Times New Roman"/>
                <a:cs typeface="Times New Roman"/>
              </a:rPr>
              <a:t>formales</a:t>
            </a:r>
          </a:p>
        </p:txBody>
      </p:sp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228600" y="419100"/>
            <a:ext cx="1143000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Geografía</a:t>
            </a: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838325" y="457200"/>
            <a:ext cx="914400" cy="228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Clima</a:t>
            </a: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7762875" y="309563"/>
            <a:ext cx="12192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España</a:t>
            </a:r>
          </a:p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(ciudades)</a:t>
            </a: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4733925" y="333375"/>
            <a:ext cx="120015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Viajes/</a:t>
            </a:r>
          </a:p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aeropuerto</a:t>
            </a:r>
          </a:p>
        </p:txBody>
      </p:sp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6257925" y="428625"/>
            <a:ext cx="1181100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FFFF"/>
                </a:solidFill>
                <a:latin typeface="Times New Roman"/>
                <a:cs typeface="Times New Roman"/>
              </a:rPr>
              <a:t>Automóvil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4" name="Text Box 42"/>
          <p:cNvSpPr txBox="1">
            <a:spLocks noChangeArrowheads="1"/>
          </p:cNvSpPr>
          <p:nvPr/>
        </p:nvSpPr>
        <p:spPr bwMode="auto">
          <a:xfrm>
            <a:off x="161925" y="1295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5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25" name="Text Box 43"/>
          <p:cNvSpPr txBox="1">
            <a:spLocks noChangeArrowheads="1"/>
          </p:cNvSpPr>
          <p:nvPr/>
        </p:nvSpPr>
        <p:spPr bwMode="auto">
          <a:xfrm>
            <a:off x="161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6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26" name="Text Box 44"/>
          <p:cNvSpPr txBox="1">
            <a:spLocks noChangeArrowheads="1"/>
          </p:cNvSpPr>
          <p:nvPr/>
        </p:nvSpPr>
        <p:spPr bwMode="auto">
          <a:xfrm>
            <a:off x="161925" y="3581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7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27" name="Text Box 45"/>
          <p:cNvSpPr txBox="1">
            <a:spLocks noChangeArrowheads="1"/>
          </p:cNvSpPr>
          <p:nvPr/>
        </p:nvSpPr>
        <p:spPr bwMode="auto">
          <a:xfrm>
            <a:off x="161925" y="4724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8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28" name="Text Box 46"/>
          <p:cNvSpPr txBox="1">
            <a:spLocks noChangeArrowheads="1"/>
          </p:cNvSpPr>
          <p:nvPr/>
        </p:nvSpPr>
        <p:spPr bwMode="auto">
          <a:xfrm>
            <a:off x="161925" y="5867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9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29" name="Text Box 47"/>
          <p:cNvSpPr txBox="1">
            <a:spLocks noChangeArrowheads="1"/>
          </p:cNvSpPr>
          <p:nvPr/>
        </p:nvSpPr>
        <p:spPr bwMode="auto">
          <a:xfrm>
            <a:off x="1685925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0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30" name="Text Box 49"/>
          <p:cNvSpPr txBox="1">
            <a:spLocks noChangeArrowheads="1"/>
          </p:cNvSpPr>
          <p:nvPr/>
        </p:nvSpPr>
        <p:spPr bwMode="auto">
          <a:xfrm>
            <a:off x="1695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1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31" name="Text Box 50"/>
          <p:cNvSpPr txBox="1">
            <a:spLocks noChangeArrowheads="1"/>
          </p:cNvSpPr>
          <p:nvPr/>
        </p:nvSpPr>
        <p:spPr bwMode="auto">
          <a:xfrm>
            <a:off x="1685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2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32" name="Text Box 51"/>
          <p:cNvSpPr txBox="1">
            <a:spLocks noChangeArrowheads="1"/>
          </p:cNvSpPr>
          <p:nvPr/>
        </p:nvSpPr>
        <p:spPr bwMode="auto">
          <a:xfrm>
            <a:off x="1685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3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33" name="Text Box 52"/>
          <p:cNvSpPr txBox="1">
            <a:spLocks noChangeArrowheads="1"/>
          </p:cNvSpPr>
          <p:nvPr/>
        </p:nvSpPr>
        <p:spPr bwMode="auto">
          <a:xfrm>
            <a:off x="1685925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4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34" name="Text Box 53"/>
          <p:cNvSpPr txBox="1">
            <a:spLocks noChangeArrowheads="1"/>
          </p:cNvSpPr>
          <p:nvPr/>
        </p:nvSpPr>
        <p:spPr bwMode="auto">
          <a:xfrm>
            <a:off x="3209925" y="1279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5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35" name="Text Box 54"/>
          <p:cNvSpPr txBox="1">
            <a:spLocks noChangeArrowheads="1"/>
          </p:cNvSpPr>
          <p:nvPr/>
        </p:nvSpPr>
        <p:spPr bwMode="auto">
          <a:xfrm>
            <a:off x="3209925" y="24384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6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36" name="Text Box 55"/>
          <p:cNvSpPr txBox="1">
            <a:spLocks noChangeArrowheads="1"/>
          </p:cNvSpPr>
          <p:nvPr/>
        </p:nvSpPr>
        <p:spPr bwMode="auto">
          <a:xfrm>
            <a:off x="3200400" y="35655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7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37" name="Text Box 56"/>
          <p:cNvSpPr txBox="1">
            <a:spLocks noChangeArrowheads="1"/>
          </p:cNvSpPr>
          <p:nvPr/>
        </p:nvSpPr>
        <p:spPr bwMode="auto">
          <a:xfrm>
            <a:off x="3209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8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38" name="Text Box 57"/>
          <p:cNvSpPr txBox="1">
            <a:spLocks noChangeArrowheads="1"/>
          </p:cNvSpPr>
          <p:nvPr/>
        </p:nvSpPr>
        <p:spPr bwMode="auto">
          <a:xfrm>
            <a:off x="3209925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19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39" name="Text Box 58"/>
          <p:cNvSpPr txBox="1">
            <a:spLocks noChangeArrowheads="1"/>
          </p:cNvSpPr>
          <p:nvPr/>
        </p:nvSpPr>
        <p:spPr bwMode="auto">
          <a:xfrm>
            <a:off x="472440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0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40" name="Text Box 59"/>
          <p:cNvSpPr txBox="1">
            <a:spLocks noChangeArrowheads="1"/>
          </p:cNvSpPr>
          <p:nvPr/>
        </p:nvSpPr>
        <p:spPr bwMode="auto">
          <a:xfrm>
            <a:off x="472440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1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41" name="Text Box 60"/>
          <p:cNvSpPr txBox="1">
            <a:spLocks noChangeArrowheads="1"/>
          </p:cNvSpPr>
          <p:nvPr/>
        </p:nvSpPr>
        <p:spPr bwMode="auto">
          <a:xfrm>
            <a:off x="4733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2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42" name="Text Box 61"/>
          <p:cNvSpPr txBox="1">
            <a:spLocks noChangeArrowheads="1"/>
          </p:cNvSpPr>
          <p:nvPr/>
        </p:nvSpPr>
        <p:spPr bwMode="auto">
          <a:xfrm>
            <a:off x="4733925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3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43" name="Text Box 62"/>
          <p:cNvSpPr txBox="1">
            <a:spLocks noChangeArrowheads="1"/>
          </p:cNvSpPr>
          <p:nvPr/>
        </p:nvSpPr>
        <p:spPr bwMode="auto">
          <a:xfrm>
            <a:off x="4733925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4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44" name="Text Box 63"/>
          <p:cNvSpPr txBox="1">
            <a:spLocks noChangeArrowheads="1"/>
          </p:cNvSpPr>
          <p:nvPr/>
        </p:nvSpPr>
        <p:spPr bwMode="auto">
          <a:xfrm>
            <a:off x="6267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5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45" name="Text Box 64"/>
          <p:cNvSpPr txBox="1">
            <a:spLocks noChangeArrowheads="1"/>
          </p:cNvSpPr>
          <p:nvPr/>
        </p:nvSpPr>
        <p:spPr bwMode="auto">
          <a:xfrm>
            <a:off x="6257925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6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46" name="Text Box 65"/>
          <p:cNvSpPr txBox="1">
            <a:spLocks noChangeArrowheads="1"/>
          </p:cNvSpPr>
          <p:nvPr/>
        </p:nvSpPr>
        <p:spPr bwMode="auto">
          <a:xfrm>
            <a:off x="6267450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7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47" name="Text Box 66"/>
          <p:cNvSpPr txBox="1">
            <a:spLocks noChangeArrowheads="1"/>
          </p:cNvSpPr>
          <p:nvPr/>
        </p:nvSpPr>
        <p:spPr bwMode="auto">
          <a:xfrm>
            <a:off x="6267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8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48" name="Text Box 67"/>
          <p:cNvSpPr txBox="1">
            <a:spLocks noChangeArrowheads="1"/>
          </p:cNvSpPr>
          <p:nvPr/>
        </p:nvSpPr>
        <p:spPr bwMode="auto">
          <a:xfrm>
            <a:off x="6267450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29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49" name="Text Box 69"/>
          <p:cNvSpPr txBox="1">
            <a:spLocks noChangeArrowheads="1"/>
          </p:cNvSpPr>
          <p:nvPr/>
        </p:nvSpPr>
        <p:spPr bwMode="auto">
          <a:xfrm>
            <a:off x="7791450" y="1292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0" action="ppaction://hlinksldjump"/>
              </a:rPr>
              <a:t>$100</a:t>
            </a:r>
            <a:endParaRPr lang="en-US" altLang="en-US" sz="4000" b="1"/>
          </a:p>
        </p:txBody>
      </p:sp>
      <p:sp>
        <p:nvSpPr>
          <p:cNvPr id="9250" name="Text Box 70"/>
          <p:cNvSpPr txBox="1">
            <a:spLocks noChangeArrowheads="1"/>
          </p:cNvSpPr>
          <p:nvPr/>
        </p:nvSpPr>
        <p:spPr bwMode="auto">
          <a:xfrm>
            <a:off x="7791450" y="2435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1" action="ppaction://hlinksldjump"/>
              </a:rPr>
              <a:t>$200</a:t>
            </a:r>
            <a:endParaRPr lang="en-US" altLang="en-US" sz="4000" b="1"/>
          </a:p>
        </p:txBody>
      </p:sp>
      <p:sp>
        <p:nvSpPr>
          <p:cNvPr id="9251" name="Text Box 71"/>
          <p:cNvSpPr txBox="1">
            <a:spLocks noChangeArrowheads="1"/>
          </p:cNvSpPr>
          <p:nvPr/>
        </p:nvSpPr>
        <p:spPr bwMode="auto">
          <a:xfrm>
            <a:off x="7781925" y="3578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2" action="ppaction://hlinksldjump"/>
              </a:rPr>
              <a:t>$300</a:t>
            </a:r>
            <a:endParaRPr lang="en-US" altLang="en-US" sz="4000" b="1"/>
          </a:p>
        </p:txBody>
      </p:sp>
      <p:sp>
        <p:nvSpPr>
          <p:cNvPr id="9252" name="Text Box 72"/>
          <p:cNvSpPr txBox="1">
            <a:spLocks noChangeArrowheads="1"/>
          </p:cNvSpPr>
          <p:nvPr/>
        </p:nvSpPr>
        <p:spPr bwMode="auto">
          <a:xfrm>
            <a:off x="7791450" y="4721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3" action="ppaction://hlinksldjump"/>
              </a:rPr>
              <a:t>$400</a:t>
            </a:r>
            <a:endParaRPr lang="en-US" altLang="en-US" sz="4000" b="1"/>
          </a:p>
        </p:txBody>
      </p:sp>
      <p:sp>
        <p:nvSpPr>
          <p:cNvPr id="9253" name="Text Box 73"/>
          <p:cNvSpPr txBox="1">
            <a:spLocks noChangeArrowheads="1"/>
          </p:cNvSpPr>
          <p:nvPr/>
        </p:nvSpPr>
        <p:spPr bwMode="auto">
          <a:xfrm>
            <a:off x="7791450" y="5864225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hlinkClick r:id="rId34" action="ppaction://hlinksldjump"/>
              </a:rPr>
              <a:t>$500</a:t>
            </a:r>
            <a:endParaRPr lang="en-US" altLang="en-US" sz="4000" b="1"/>
          </a:p>
        </p:txBody>
      </p:sp>
      <p:sp>
        <p:nvSpPr>
          <p:cNvPr id="9290" name="AutoShape 74">
            <a:hlinkClick r:id="rId35" action="ppaction://hlinksldjump"/>
          </p:cNvPr>
          <p:cNvSpPr>
            <a:spLocks noChangeArrowheads="1"/>
          </p:cNvSpPr>
          <p:nvPr/>
        </p:nvSpPr>
        <p:spPr bwMode="auto">
          <a:xfrm>
            <a:off x="8839200" y="6553200"/>
            <a:ext cx="228600" cy="1524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55" name="AutoShape 7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28600" y="152400"/>
            <a:ext cx="228600" cy="1524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2"/>
          <p:cNvSpPr>
            <a:spLocks noChangeArrowheads="1" noChangeShapeType="1" noTextEdit="1"/>
          </p:cNvSpPr>
          <p:nvPr/>
        </p:nvSpPr>
        <p:spPr bwMode="auto">
          <a:xfrm>
            <a:off x="2057400" y="1295400"/>
            <a:ext cx="4724400" cy="22717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Jeopardy</a:t>
            </a:r>
          </a:p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final</a:t>
            </a:r>
          </a:p>
        </p:txBody>
      </p:sp>
      <p:sp>
        <p:nvSpPr>
          <p:cNvPr id="77827" name="WordArt 3"/>
          <p:cNvSpPr>
            <a:spLocks noChangeArrowheads="1" noChangeShapeType="1" noTextEdit="1"/>
          </p:cNvSpPr>
          <p:nvPr/>
        </p:nvSpPr>
        <p:spPr bwMode="auto">
          <a:xfrm>
            <a:off x="2133600" y="4724400"/>
            <a:ext cx="48006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smtClean="0">
                <a:solidFill>
                  <a:srgbClr val="FFFFFF"/>
                </a:solidFill>
                <a:latin typeface="Comic Sans MS"/>
              </a:rPr>
              <a:t>Persona</a:t>
            </a:r>
            <a:endParaRPr lang="en-US" sz="3600" b="1" i="1" kern="10" dirty="0">
              <a:solidFill>
                <a:srgbClr val="FFFFFF"/>
              </a:solidFill>
              <a:latin typeface="Comic Sans MS"/>
            </a:endParaRPr>
          </a:p>
        </p:txBody>
      </p:sp>
      <p:sp>
        <p:nvSpPr>
          <p:cNvPr id="8294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48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btseng\Desktop\Jeopardy DALs pictures\Chapter_11\sagrada famili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r="1294"/>
          <a:stretch/>
        </p:blipFill>
        <p:spPr bwMode="auto">
          <a:xfrm>
            <a:off x="304800" y="399881"/>
            <a:ext cx="8386046" cy="610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0" name="WordArt 2"/>
          <p:cNvSpPr>
            <a:spLocks noChangeArrowheads="1" noChangeShapeType="1" noTextEdit="1"/>
          </p:cNvSpPr>
          <p:nvPr/>
        </p:nvSpPr>
        <p:spPr bwMode="auto">
          <a:xfrm>
            <a:off x="704007" y="533400"/>
            <a:ext cx="7620000" cy="2514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atin typeface="Times New Roman"/>
                <a:cs typeface="Times New Roman"/>
              </a:rPr>
              <a:t>Nombre del arquitecto</a:t>
            </a:r>
          </a:p>
          <a:p>
            <a:pPr algn="ctr"/>
            <a:r>
              <a:rPr lang="es-ES" sz="3600" b="1" kern="10" dirty="0">
                <a:latin typeface="Times New Roman"/>
                <a:cs typeface="Times New Roman"/>
              </a:rPr>
              <a:t>d</a:t>
            </a:r>
            <a:r>
              <a:rPr lang="es-ES" sz="3600" b="1" kern="10" dirty="0" smtClean="0">
                <a:latin typeface="Times New Roman"/>
                <a:cs typeface="Times New Roman"/>
              </a:rPr>
              <a:t>e </a:t>
            </a:r>
            <a:r>
              <a:rPr lang="es-ES" sz="3600" b="1" kern="10" dirty="0" smtClean="0">
                <a:latin typeface="Times New Roman"/>
                <a:cs typeface="Times New Roman"/>
              </a:rPr>
              <a:t>la </a:t>
            </a:r>
            <a:r>
              <a:rPr lang="es-ES" sz="3600" b="1" kern="10" dirty="0" smtClean="0">
                <a:latin typeface="Times New Roman"/>
                <a:cs typeface="Times New Roman"/>
              </a:rPr>
              <a:t>Sagrada Familia</a:t>
            </a:r>
          </a:p>
          <a:p>
            <a:pPr algn="ctr"/>
            <a:r>
              <a:rPr lang="es-ES" sz="3600" b="1" kern="10" dirty="0">
                <a:latin typeface="Times New Roman"/>
                <a:cs typeface="Times New Roman"/>
              </a:rPr>
              <a:t>e</a:t>
            </a:r>
            <a:r>
              <a:rPr lang="es-ES" sz="3600" b="1" kern="10" dirty="0" smtClean="0">
                <a:latin typeface="Times New Roman"/>
                <a:cs typeface="Times New Roman"/>
              </a:rPr>
              <a:t>n </a:t>
            </a:r>
            <a:r>
              <a:rPr lang="es-ES" sz="3600" b="1" kern="10" dirty="0" smtClean="0">
                <a:latin typeface="Times New Roman"/>
                <a:cs typeface="Times New Roman"/>
              </a:rPr>
              <a:t>Barcelona</a:t>
            </a:r>
            <a:endParaRPr lang="en-US" sz="3600" b="1" kern="10" dirty="0">
              <a:latin typeface="Times New Roman"/>
              <a:cs typeface="Times New Roman"/>
            </a:endParaRPr>
          </a:p>
        </p:txBody>
      </p:sp>
      <p:pic>
        <p:nvPicPr>
          <p:cNvPr id="78854" name="jeop265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00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320" fill="hold"/>
                                        <p:tgtEl>
                                          <p:spTgt spid="788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854"/>
                </p:tgtEl>
              </p:cMediaNode>
            </p:audio>
          </p:childTnLst>
        </p:cTn>
      </p:par>
    </p:tnLst>
    <p:bldLst>
      <p:bldP spid="7885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WordArt 2"/>
          <p:cNvSpPr>
            <a:spLocks noChangeArrowheads="1" noChangeShapeType="1" noTextEdit="1"/>
          </p:cNvSpPr>
          <p:nvPr/>
        </p:nvSpPr>
        <p:spPr bwMode="auto">
          <a:xfrm>
            <a:off x="5181601" y="1828800"/>
            <a:ext cx="2705100" cy="1828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Antoni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Gaudí</a:t>
            </a:r>
            <a:endParaRPr lang="en-US" sz="3600" b="1" kern="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s-PA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Cornet</a:t>
            </a:r>
            <a:endParaRPr lang="es-PA" sz="3600" b="1" kern="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4995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7543800" y="5867400"/>
            <a:ext cx="6858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098" name="Picture 2" descr="http://1.bp.blogspot.com/-XnQMRiHmGq4/UbXCSN_1eXI/AAAAAAAAKTw/Hu_CIs2BUA8/s1600/Antonio-Gaudi_JULU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9900"/>
            <a:ext cx="4191000" cy="601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10200" y="4094843"/>
            <a:ext cx="232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2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1852-1926</a:t>
            </a:r>
            <a:endParaRPr lang="en-US" sz="32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026" name="Picture 2" descr="C:\Users\btseng\Desktop\Jeopardy DALs pictures\Chapter_11\is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52242"/>
            <a:ext cx="6634581" cy="44196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3124200" y="762000"/>
            <a:ext cx="3429000" cy="1752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FFFF00"/>
    </a:hlink>
    <a:folHlink>
      <a:srgbClr val="3366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FFFF00"/>
    </a:hlink>
    <a:folHlink>
      <a:srgbClr val="3333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52B9EC47B40948BE4B22AE568F916E" ma:contentTypeVersion="4" ma:contentTypeDescription="Create a new document." ma:contentTypeScope="" ma:versionID="79fadb6f3b0db61baadb1381794246a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2fdb557f3aa0ad7634983f3fd3dd79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65963E8-C79D-40A3-A408-32FCC80DF388}"/>
</file>

<file path=customXml/itemProps2.xml><?xml version="1.0" encoding="utf-8"?>
<ds:datastoreItem xmlns:ds="http://schemas.openxmlformats.org/officeDocument/2006/customXml" ds:itemID="{2D4E930A-E59B-4131-8FF3-3DE874E244E3}"/>
</file>

<file path=customXml/itemProps3.xml><?xml version="1.0" encoding="utf-8"?>
<ds:datastoreItem xmlns:ds="http://schemas.openxmlformats.org/officeDocument/2006/customXml" ds:itemID="{4F1B016B-BCB2-447E-A7D1-C07236C65BE2}"/>
</file>

<file path=docProps/app.xml><?xml version="1.0" encoding="utf-8"?>
<Properties xmlns="http://schemas.openxmlformats.org/officeDocument/2006/extended-properties" xmlns:vt="http://schemas.openxmlformats.org/officeDocument/2006/docPropsVTypes">
  <TotalTime>2263</TotalTime>
  <Words>750</Words>
  <Application>Microsoft Office PowerPoint</Application>
  <PresentationFormat>On-screen Show (4:3)</PresentationFormat>
  <Paragraphs>293</Paragraphs>
  <Slides>82</Slides>
  <Notes>82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Jessamine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 10 y 11</dc:title>
  <dc:creator>Beatrice Tseng</dc:creator>
  <dc:description>Email:  btseng@ivc.edu</dc:description>
  <cp:lastModifiedBy>btseng</cp:lastModifiedBy>
  <cp:revision>166</cp:revision>
  <dcterms:created xsi:type="dcterms:W3CDTF">1999-10-07T17:16:48Z</dcterms:created>
  <dcterms:modified xsi:type="dcterms:W3CDTF">2018-05-29T06:19:35Z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0x0101001352B9EC47B40948BE4B22AE568F916E</vt:lpwstr>
  </property>
</Properties>
</file>