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82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3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7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8" r:id="rId3"/>
    <p:sldId id="324" r:id="rId4"/>
    <p:sldId id="325" r:id="rId5"/>
    <p:sldId id="327" r:id="rId6"/>
    <p:sldId id="328" r:id="rId7"/>
    <p:sldId id="326" r:id="rId8"/>
    <p:sldId id="263" r:id="rId9"/>
    <p:sldId id="291" r:id="rId10"/>
    <p:sldId id="295" r:id="rId11"/>
    <p:sldId id="297" r:id="rId12"/>
    <p:sldId id="298" r:id="rId13"/>
    <p:sldId id="29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3" r:id="rId26"/>
    <p:sldId id="314" r:id="rId27"/>
    <p:sldId id="316" r:id="rId28"/>
    <p:sldId id="317" r:id="rId29"/>
    <p:sldId id="318" r:id="rId30"/>
    <p:sldId id="319" r:id="rId31"/>
    <p:sldId id="321" r:id="rId32"/>
    <p:sldId id="322" r:id="rId33"/>
    <p:sldId id="370" r:id="rId34"/>
    <p:sldId id="323" r:id="rId35"/>
    <p:sldId id="320" r:id="rId36"/>
    <p:sldId id="315" r:id="rId37"/>
    <p:sldId id="311" r:id="rId38"/>
    <p:sldId id="300" r:id="rId39"/>
    <p:sldId id="296" r:id="rId40"/>
    <p:sldId id="369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71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72" r:id="rId77"/>
    <p:sldId id="366" r:id="rId78"/>
    <p:sldId id="367" r:id="rId79"/>
    <p:sldId id="368" r:id="rId80"/>
    <p:sldId id="329" r:id="rId81"/>
    <p:sldId id="330" r:id="rId82"/>
    <p:sldId id="331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43" autoAdjust="0"/>
  </p:normalViewPr>
  <p:slideViewPr>
    <p:cSldViewPr>
      <p:cViewPr>
        <p:scale>
          <a:sx n="100" d="100"/>
          <a:sy n="100" d="100"/>
        </p:scale>
        <p:origin x="-186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openxmlformats.org/officeDocument/2006/relationships/customXml" Target="../customXml/item2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3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03616-31A3-4D5B-9A8F-6015754349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83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F39E2-BDA9-4459-BA94-05B04FBFA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48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6D515-F8F4-44B4-9879-E0C2BF7EA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31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BEFD6-08F6-4A36-B9F6-910AE73B7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19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CDF60-4E12-47D7-B2B5-2526DD916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49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0B88E-75EF-499D-9D73-C7745139E7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2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ADB0-D507-4DAE-8FAC-56E6BB6210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10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C8073-FC4E-4D00-BF01-4CB7E7B55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27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A571D-BE16-4B81-AF8E-A5A81CE744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29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96E89-6CF1-4956-BD81-B15AED8722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03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8064-F71C-4AA3-95A7-9501A57E6B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69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120F764-021F-4E59-BD5F-87552EF28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" Target="slide47.xml"/><Relationship Id="rId5" Type="http://schemas.microsoft.com/office/2007/relationships/media" Target="../media/media3.WAV"/><Relationship Id="rId10" Type="http://schemas.openxmlformats.org/officeDocument/2006/relationships/slide" Target="slide8.xml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8.xml"/><Relationship Id="rId5" Type="http://schemas.openxmlformats.org/officeDocument/2006/relationships/image" Target="../media/image3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58.xml"/><Relationship Id="rId18" Type="http://schemas.openxmlformats.org/officeDocument/2006/relationships/slide" Target="slide63.xml"/><Relationship Id="rId26" Type="http://schemas.openxmlformats.org/officeDocument/2006/relationships/slide" Target="slide71.xml"/><Relationship Id="rId3" Type="http://schemas.openxmlformats.org/officeDocument/2006/relationships/image" Target="../media/image4.png"/><Relationship Id="rId21" Type="http://schemas.openxmlformats.org/officeDocument/2006/relationships/slide" Target="slide66.xml"/><Relationship Id="rId34" Type="http://schemas.openxmlformats.org/officeDocument/2006/relationships/slide" Target="slide80.xml"/><Relationship Id="rId7" Type="http://schemas.openxmlformats.org/officeDocument/2006/relationships/slide" Target="slide52.xml"/><Relationship Id="rId12" Type="http://schemas.openxmlformats.org/officeDocument/2006/relationships/slide" Target="slide57.xml"/><Relationship Id="rId17" Type="http://schemas.openxmlformats.org/officeDocument/2006/relationships/slide" Target="slide62.xml"/><Relationship Id="rId25" Type="http://schemas.openxmlformats.org/officeDocument/2006/relationships/slide" Target="slide70.xml"/><Relationship Id="rId33" Type="http://schemas.openxmlformats.org/officeDocument/2006/relationships/slide" Target="slide7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61.xml"/><Relationship Id="rId20" Type="http://schemas.openxmlformats.org/officeDocument/2006/relationships/slide" Target="slide65.xml"/><Relationship Id="rId29" Type="http://schemas.openxmlformats.org/officeDocument/2006/relationships/slide" Target="slide74.xml"/><Relationship Id="rId1" Type="http://schemas.openxmlformats.org/officeDocument/2006/relationships/themeOverride" Target="../theme/themeOverride2.xml"/><Relationship Id="rId6" Type="http://schemas.openxmlformats.org/officeDocument/2006/relationships/slide" Target="slide50.xml"/><Relationship Id="rId11" Type="http://schemas.openxmlformats.org/officeDocument/2006/relationships/slide" Target="slide56.xml"/><Relationship Id="rId24" Type="http://schemas.openxmlformats.org/officeDocument/2006/relationships/slide" Target="slide69.xml"/><Relationship Id="rId32" Type="http://schemas.openxmlformats.org/officeDocument/2006/relationships/slide" Target="slide78.xml"/><Relationship Id="rId5" Type="http://schemas.openxmlformats.org/officeDocument/2006/relationships/slide" Target="slide49.xml"/><Relationship Id="rId15" Type="http://schemas.openxmlformats.org/officeDocument/2006/relationships/slide" Target="slide60.xml"/><Relationship Id="rId23" Type="http://schemas.openxmlformats.org/officeDocument/2006/relationships/slide" Target="slide68.xml"/><Relationship Id="rId28" Type="http://schemas.openxmlformats.org/officeDocument/2006/relationships/slide" Target="slide73.xml"/><Relationship Id="rId10" Type="http://schemas.openxmlformats.org/officeDocument/2006/relationships/slide" Target="slide55.xml"/><Relationship Id="rId19" Type="http://schemas.openxmlformats.org/officeDocument/2006/relationships/slide" Target="slide64.xml"/><Relationship Id="rId31" Type="http://schemas.openxmlformats.org/officeDocument/2006/relationships/slide" Target="slide77.xml"/><Relationship Id="rId4" Type="http://schemas.openxmlformats.org/officeDocument/2006/relationships/slide" Target="slide48.xml"/><Relationship Id="rId9" Type="http://schemas.openxmlformats.org/officeDocument/2006/relationships/slide" Target="slide54.xml"/><Relationship Id="rId14" Type="http://schemas.openxmlformats.org/officeDocument/2006/relationships/slide" Target="slide59.xml"/><Relationship Id="rId22" Type="http://schemas.openxmlformats.org/officeDocument/2006/relationships/slide" Target="slide67.xml"/><Relationship Id="rId27" Type="http://schemas.openxmlformats.org/officeDocument/2006/relationships/slide" Target="slide72.xml"/><Relationship Id="rId30" Type="http://schemas.openxmlformats.org/officeDocument/2006/relationships/slide" Target="slide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26" Type="http://schemas.openxmlformats.org/officeDocument/2006/relationships/slide" Target="slide31.xml"/><Relationship Id="rId3" Type="http://schemas.openxmlformats.org/officeDocument/2006/relationships/image" Target="../media/image4.png"/><Relationship Id="rId21" Type="http://schemas.openxmlformats.org/officeDocument/2006/relationships/slide" Target="slide26.xml"/><Relationship Id="rId34" Type="http://schemas.openxmlformats.org/officeDocument/2006/relationships/slide" Target="slide40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5" Type="http://schemas.openxmlformats.org/officeDocument/2006/relationships/slide" Target="slide30.xml"/><Relationship Id="rId33" Type="http://schemas.openxmlformats.org/officeDocument/2006/relationships/slide" Target="slide3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29" Type="http://schemas.openxmlformats.org/officeDocument/2006/relationships/slide" Target="slide35.xml"/><Relationship Id="rId1" Type="http://schemas.openxmlformats.org/officeDocument/2006/relationships/themeOverride" Target="../theme/themeOverride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29.xml"/><Relationship Id="rId32" Type="http://schemas.openxmlformats.org/officeDocument/2006/relationships/slide" Target="slide38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28" Type="http://schemas.openxmlformats.org/officeDocument/2006/relationships/slide" Target="slide33.xml"/><Relationship Id="rId10" Type="http://schemas.openxmlformats.org/officeDocument/2006/relationships/slide" Target="slide15.xml"/><Relationship Id="rId19" Type="http://schemas.openxmlformats.org/officeDocument/2006/relationships/slide" Target="slide24.xml"/><Relationship Id="rId31" Type="http://schemas.openxmlformats.org/officeDocument/2006/relationships/slide" Target="slide37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7.xml"/><Relationship Id="rId27" Type="http://schemas.openxmlformats.org/officeDocument/2006/relationships/slide" Target="slide32.xml"/><Relationship Id="rId30" Type="http://schemas.openxmlformats.org/officeDocument/2006/relationships/slide" Target="slide3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WELC142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RNDO142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FADE1429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1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533400" cy="457200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054" name="AutoShape 13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6096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AutoShape 14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20574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1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267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914400"/>
            <a:ext cx="7772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____ son de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algodón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050" name="Picture 2" descr="C:\Users\btseng\Desktop\Jeopardy DALs pictures\Chapter_14\hi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323807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291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914400"/>
            <a:ext cx="7772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____ es de cartón.</a:t>
            </a:r>
          </a:p>
        </p:txBody>
      </p:sp>
      <p:pic>
        <p:nvPicPr>
          <p:cNvPr id="3074" name="Picture 2" descr="C:\Users\btseng\Desktop\Jeopardy DALs pictures\Chapter_14\caj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" t="15297" r="5869" b="16688"/>
          <a:stretch/>
        </p:blipFill>
        <p:spPr bwMode="auto">
          <a:xfrm>
            <a:off x="2090737" y="2171700"/>
            <a:ext cx="4981575" cy="34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72951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___ está hecho de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metal y plástico.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098" name="Picture 2" descr="C:\Users\btseng\Desktop\Jeopardy DALs pictures\Chapter_14\abrelat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0298" y="2722497"/>
            <a:ext cx="423240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tseng\Desktop\Jeopardy DALs pictures\Chapter_14\abrelata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609850"/>
            <a:ext cx="3637551" cy="24193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3733800" y="2971800"/>
            <a:ext cx="12192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4339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914400"/>
            <a:ext cx="7772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___ son de oro y plata.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5124" name="Picture 4" descr="C:\Users\btseng\Desktop\Jeopardy DALs pictures\Chapter_14\joya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14078"/>
            <a:ext cx="2704414" cy="18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btseng\Desktop\Jeopardy DALs pictures\Chapter_14\joyas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4707" r="6250" b="25052"/>
          <a:stretch/>
        </p:blipFill>
        <p:spPr bwMode="auto">
          <a:xfrm rot="1040761">
            <a:off x="3623834" y="2291798"/>
            <a:ext cx="2619376" cy="10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btseng\Desktop\Jeopardy DALs pictures\Chapter_14\joyas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368">
            <a:off x="1058101" y="4117737"/>
            <a:ext cx="248194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btseng\Desktop\Jeopardy DALs pictures\Chapter_14\joya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60" y="1849451"/>
            <a:ext cx="1801140" cy="18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btseng\Desktop\Jeopardy DALs pictures\Chapter_14\joyas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b="8056"/>
          <a:stretch/>
        </p:blipFill>
        <p:spPr bwMode="auto">
          <a:xfrm>
            <a:off x="3810000" y="3834270"/>
            <a:ext cx="3401672" cy="215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3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286000"/>
            <a:ext cx="73152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pone en el cuello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cuando hace frío.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6387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1828800"/>
            <a:ext cx="73152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mujeres y algunos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hombres los llevan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las orejas.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1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209800"/>
            <a:ext cx="73152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ponen en las manos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cuando hace mucho frío.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47800" y="2238375"/>
            <a:ext cx="61722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usa para sujetar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pantalones.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843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59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209800"/>
            <a:ext cx="73152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usamos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para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andar en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casa en vez de zapatos.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147" name="Picture 3" descr="C:\Users\btseng\Desktop\Jeopardy DALs pictures\Chapter_14\reloj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2" y="1504949"/>
            <a:ext cx="5608638" cy="373757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447800" y="2286000"/>
            <a:ext cx="61722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Materiales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aparatos</a:t>
            </a:r>
          </a:p>
        </p:txBody>
      </p:sp>
      <p:pic>
        <p:nvPicPr>
          <p:cNvPr id="4099" name="WILL146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867"/>
                            </p:stCondLst>
                            <p:childTnLst>
                              <p:par>
                                <p:cTn id="8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  <p:bldLst>
      <p:bldP spid="40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171" name="Picture 3" descr="C:\Users\btseng\Desktop\Jeopardy DALs pictures\Chapter_14\anillo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1" b="4706"/>
          <a:stretch/>
        </p:blipFill>
        <p:spPr bwMode="auto">
          <a:xfrm>
            <a:off x="2514600" y="1009650"/>
            <a:ext cx="4316313" cy="50101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4876800" y="2667000"/>
            <a:ext cx="3152776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5105400" y="3429000"/>
            <a:ext cx="28956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5133975" y="3429000"/>
            <a:ext cx="2895600" cy="10572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4495800" y="3429000"/>
            <a:ext cx="3533775" cy="16382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8" name="Picture 4" descr="C:\Users\btseng\Desktop\Jeopardy DALs pictures\Chapter_14\earr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81541"/>
            <a:ext cx="3733800" cy="466269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tseng\Desktop\Jeopardy DALs pictures\Chapter_14\earrings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r="22063"/>
          <a:stretch/>
        </p:blipFill>
        <p:spPr bwMode="auto">
          <a:xfrm>
            <a:off x="5181600" y="1476375"/>
            <a:ext cx="3028950" cy="385397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" name="Picture 2" descr="C:\Users\btseng\Desktop\Jeopardy DALs pictures\Chapter_14\pulsera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8269"/>
            <a:ext cx="6133415" cy="40909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218" name="Picture 2" descr="C:\Users\btseng\Desktop\Jeopardy DALs pictures\Chapter_14\collar de perl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3" b="12236"/>
          <a:stretch/>
        </p:blipFill>
        <p:spPr bwMode="auto">
          <a:xfrm>
            <a:off x="2438400" y="1447800"/>
            <a:ext cx="4434380" cy="414337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42" name="Picture 2" descr="C:\Users\btseng\Desktop\Jeopardy DALs pictures\Chapter_14\licuado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82674"/>
            <a:ext cx="2595706" cy="5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tseng\Desktop\Jeopardy DALs pictures\Chapter_14\agu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03300"/>
            <a:ext cx="3447542" cy="5054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26628" name="Straight Arrow Connector 2"/>
          <p:cNvCxnSpPr>
            <a:cxnSpLocks noChangeShapeType="1"/>
          </p:cNvCxnSpPr>
          <p:nvPr/>
        </p:nvCxnSpPr>
        <p:spPr bwMode="auto">
          <a:xfrm flipV="1">
            <a:off x="1371600" y="3629025"/>
            <a:ext cx="3352800" cy="990600"/>
          </a:xfrm>
          <a:prstGeom prst="straightConnector1">
            <a:avLst/>
          </a:prstGeom>
          <a:noFill/>
          <a:ln w="444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2290" name="Picture 2" descr="C:\Users\btseng\Desktop\Jeopardy DALs pictures\Chapter_14\impreso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081223" cy="40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3314" name="Picture 2" descr="C:\Users\btseng\Desktop\Jeopardy DALs pictures\Chapter_14\sar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271872" cy="417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4338" name="Picture 2" descr="C:\Users\btseng\Desktop\Jeopardy DALs pictures\Chapter_14\herramient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524000"/>
            <a:ext cx="7467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2" name="Picture 2" descr="C:\Users\btseng\Desktop\Jeopardy DALs pictures\Chapter_14\frut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798"/>
            <a:ext cx="6741589" cy="44979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057400" y="2133600"/>
            <a:ext cx="52578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Prendas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vestir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6386" name="Picture 2" descr="C:\Users\btseng\Desktop\Jeopardy DALs pictures\Chapter_14\carnic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52500"/>
            <a:ext cx="7064524" cy="4724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7410" name="Picture 2" descr="C:\Users\btseng\Desktop\Jeopardy DALs pictures\Chapter_14\helad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799"/>
            <a:ext cx="6248400" cy="41623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btseng\Desktop\Jeopardy DALs pictures\Chapter_14\heladeria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r="8695"/>
          <a:stretch/>
        </p:blipFill>
        <p:spPr bwMode="auto">
          <a:xfrm>
            <a:off x="7162800" y="457200"/>
            <a:ext cx="1590675" cy="287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8434" name="Picture 2" descr="C:\Users\btseng\Desktop\Jeopardy DALs pictures\Chapter_14\joy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276350"/>
            <a:ext cx="6248400" cy="41623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19811" name="CHIM150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19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9459" name="Picture 3" descr="C:\Users\btseng\Desktop\Jeopardy DALs pictures\Chapter_14\dulceria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2"/>
          <a:stretch/>
        </p:blipFill>
        <p:spPr bwMode="auto">
          <a:xfrm>
            <a:off x="1219200" y="1219200"/>
            <a:ext cx="6781800" cy="42338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219200"/>
            <a:ext cx="73152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 la ciudad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grande de la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américa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precolombina</a:t>
            </a:r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86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483" name="Picture 3" descr="C:\Users\btseng\Desktop\Jeopardy DALs pictures\Chapter_14\tikal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0"/>
          <a:stretch/>
        </p:blipFill>
        <p:spPr bwMode="auto">
          <a:xfrm>
            <a:off x="390524" y="4554537"/>
            <a:ext cx="3381375" cy="19161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47775" y="914400"/>
            <a:ext cx="67056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centro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religioso y político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Yucatán.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789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" name="Picture 2" descr="C:\Users\btseng\Desktop\Jeopardy DALs pictures\Chapter_14\chichen it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65798"/>
            <a:ext cx="3429000" cy="22842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62025" y="1600200"/>
            <a:ext cx="74676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observatorio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astronómico en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          Chichén Itzá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891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1506" name="Picture 2" descr="C:\Users\btseng\Desktop\Jeopardy DALs pictures\Chapter_14\carac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114801"/>
            <a:ext cx="3541305" cy="23590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btseng\Desktop\Jeopardy DALs pictures\Chapter_14\templo jagu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228850" cy="2971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81050" y="1219200"/>
            <a:ext cx="76962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templo funerario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onstruido en Tikal para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    ceremonias rituales.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993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219200"/>
            <a:ext cx="76200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 las estructuras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 forma de botellas que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ecogían el agua de la lluvia.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09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3554" name="Picture 2" descr="Image result for chultunes may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86261"/>
            <a:ext cx="2095500" cy="20669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667000" y="2819400"/>
            <a:ext cx="3733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Joyas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14478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¡¡Jeopardy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doble!!</a:t>
            </a:r>
          </a:p>
        </p:txBody>
      </p:sp>
      <p:pic>
        <p:nvPicPr>
          <p:cNvPr id="118787" name="TADA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943600"/>
            <a:ext cx="5334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" fill="hold"/>
                                        <p:tgtEl>
                                          <p:spTgt spid="118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1676400" y="2819400"/>
            <a:ext cx="57912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materiales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301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057400" y="2209800"/>
            <a:ext cx="49530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prendas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vestir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57150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362200" y="2667000"/>
            <a:ext cx="45720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Adjetivos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209800" y="2667000"/>
            <a:ext cx="49530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981200" y="2819400"/>
            <a:ext cx="52578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Guatemala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3209925" y="447675"/>
            <a:ext cx="1241425" cy="3047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lugares</a:t>
            </a:r>
            <a:endParaRPr lang="en-US" sz="3600" b="1" kern="1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6324600" y="447675"/>
            <a:ext cx="10668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228600" y="338137"/>
            <a:ext cx="1143000" cy="5238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ateriales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4800600" y="447674"/>
            <a:ext cx="10668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Adjetivos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1736725" y="338137"/>
            <a:ext cx="1219200" cy="5238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Más prendas</a:t>
            </a:r>
          </a:p>
          <a:p>
            <a:pPr algn="ctr"/>
            <a:r>
              <a:rPr lang="es-E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vestir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>
            <a:off x="7802562" y="447675"/>
            <a:ext cx="1133475" cy="2571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Guatemala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60" name="Text Box 40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1" name="Text Box 41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2" name="Text Box 42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3" name="Text Box 43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4" name="Text Box 44"/>
          <p:cNvSpPr txBox="1">
            <a:spLocks noChangeArrowheads="1"/>
          </p:cNvSpPr>
          <p:nvPr/>
        </p:nvSpPr>
        <p:spPr bwMode="auto">
          <a:xfrm>
            <a:off x="76200" y="57943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65" name="Text Box 45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6" name="Text Box 46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7" name="Text Box 47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8" name="Text Box 48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9" name="Text Box 49"/>
          <p:cNvSpPr txBox="1">
            <a:spLocks noChangeArrowheads="1"/>
          </p:cNvSpPr>
          <p:nvPr/>
        </p:nvSpPr>
        <p:spPr bwMode="auto">
          <a:xfrm>
            <a:off x="1600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1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0" name="Text Box 50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1" name="Text Box 51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2" name="Text Box 52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3" name="Text Box 53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4" name="Text Box 54"/>
          <p:cNvSpPr txBox="1">
            <a:spLocks noChangeArrowheads="1"/>
          </p:cNvSpPr>
          <p:nvPr/>
        </p:nvSpPr>
        <p:spPr bwMode="auto">
          <a:xfrm>
            <a:off x="3124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1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5" name="Text Box 55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6" name="Text Box 56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7" name="Text Box 57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8" name="Text Box 58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9" name="Text Box 59"/>
          <p:cNvSpPr txBox="1">
            <a:spLocks noChangeArrowheads="1"/>
          </p:cNvSpPr>
          <p:nvPr/>
        </p:nvSpPr>
        <p:spPr bwMode="auto">
          <a:xfrm>
            <a:off x="4648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2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0" name="Text Box 60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1" name="Text Box 61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2" name="Text Box 62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3" name="Text Box 63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4" name="Text Box 64"/>
          <p:cNvSpPr txBox="1">
            <a:spLocks noChangeArrowheads="1"/>
          </p:cNvSpPr>
          <p:nvPr/>
        </p:nvSpPr>
        <p:spPr bwMode="auto">
          <a:xfrm>
            <a:off x="6181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2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5" name="Text Box 65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6" name="Text Box 66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7" name="Text Box 67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8" name="Text Box 68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9" name="Text Box 69"/>
          <p:cNvSpPr txBox="1">
            <a:spLocks noChangeArrowheads="1"/>
          </p:cNvSpPr>
          <p:nvPr/>
        </p:nvSpPr>
        <p:spPr bwMode="auto">
          <a:xfrm>
            <a:off x="7705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hlinkClick r:id="rId3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10" name="AutoShape 70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763000" y="64770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191" name="AutoShape 7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921718" y="990600"/>
            <a:ext cx="7307882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botas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y los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zapatos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son de 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6626" name="Picture 2" descr="C:\Users\btseng\Desktop\Jeopardy DALs pictures\Chapter_14_b\cue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25637"/>
            <a:ext cx="2674318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btseng\Desktop\Jeopardy DALs pictures\Chapter_14_b\cuero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157" y="2362200"/>
            <a:ext cx="18805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609600" y="990600"/>
            <a:ext cx="80772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chimenea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y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paredes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son de 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7650" name="Picture 2" descr="C:\Users\btseng\Desktop\Jeopardy DALs pictures\Chapter_14_b\ladrillo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8"/>
          <a:stretch/>
        </p:blipFill>
        <p:spPr bwMode="auto">
          <a:xfrm>
            <a:off x="1523999" y="1924050"/>
            <a:ext cx="5966517" cy="37528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524000" y="2743200"/>
            <a:ext cx="6172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20835" name="CHIM15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752600" y="990600"/>
            <a:ext cx="56388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suéter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8674" name="Picture 2" descr="C:\Users\btseng\Desktop\Jeopardy DALs pictures\Chapter_14_b\la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1122"/>
            <a:ext cx="2874866" cy="433775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btseng\Desktop\Jeopardy DALs pictures\Chapter_14_b\lan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2667000"/>
            <a:ext cx="3048000" cy="19907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752600" y="990600"/>
            <a:ext cx="56388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mecedora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9698" name="Picture 2" descr="C:\Users\btseng\Desktop\Jeopardy DALs pictures\Chapter_14_b\mecedo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981200"/>
            <a:ext cx="279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371600" y="990600"/>
            <a:ext cx="63246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vaso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y la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jarra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son de 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0722" name="Picture 2" descr="C:\Users\btseng\Desktop\Jeopardy DALs pictures\Chapter_14_b\vidri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9" r="13626"/>
          <a:stretch/>
        </p:blipFill>
        <p:spPr bwMode="auto">
          <a:xfrm>
            <a:off x="1828800" y="2133600"/>
            <a:ext cx="5486400" cy="347226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1746" name="Picture 2" descr="C:\Users\btseng\Desktop\Jeopardy DALs pictures\Chapter_14_b\ba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56668"/>
            <a:ext cx="4191000" cy="51012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2770" name="Picture 2" descr="C:\Users\btseng\Desktop\Jeopardy DALs pictures\Chapter_14_b\sosten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219200"/>
            <a:ext cx="6517751" cy="434339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btseng\Desktop\Jeopardy DALs pictures\Chapter_14_b\sosten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8" r="2542" b="18220"/>
          <a:stretch/>
        </p:blipFill>
        <p:spPr bwMode="auto">
          <a:xfrm>
            <a:off x="381000" y="457200"/>
            <a:ext cx="2667000" cy="155961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btseng\Desktop\Jeopardy DALs pictures\Chapter_14_b\bolsil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9675"/>
            <a:ext cx="6403405" cy="4267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724400" y="4648200"/>
            <a:ext cx="1447800" cy="1524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3819525" y="4648200"/>
            <a:ext cx="914400" cy="1524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9401" name="Picture 9" descr="http://3.bp.blogspot.com/_kvNaYLuu3j0/S9RsPLlYbiI/AAAAAAAAAw0/acA7lrN1sFU/s1600/guayab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68" y="1219200"/>
            <a:ext cx="3238432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4818" name="Picture 2" descr="C:\Users\btseng\Desktop\Jeopardy DALs pictures\Chapter_14_b\guayab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0"/>
            <a:ext cx="2961968" cy="45910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5842" name="Picture 2" descr="C:\Users\btseng\Desktop\Jeopardy DALs pictures\Chapter_14_b\zuecos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3"/>
          <a:stretch/>
        </p:blipFill>
        <p:spPr bwMode="auto">
          <a:xfrm>
            <a:off x="2343619" y="3724458"/>
            <a:ext cx="3885731" cy="23334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btseng\Desktop\Jeopardy DALs pictures\Chapter_14_b\zuecos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r="14815"/>
          <a:stretch/>
        </p:blipFill>
        <p:spPr bwMode="auto">
          <a:xfrm>
            <a:off x="4914900" y="1209674"/>
            <a:ext cx="2924175" cy="21939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btseng\Desktop\Jeopardy DALs pictures\Chapter_14_b\zuecos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6" r="3685" b="24127"/>
          <a:stretch/>
        </p:blipFill>
        <p:spPr bwMode="auto">
          <a:xfrm>
            <a:off x="1295400" y="860424"/>
            <a:ext cx="3163241" cy="25622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6" name="Picture 2" descr="C:\Users\btseng\Desktop\Jeopardy DALs pictures\Chapter_14_b\pastel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19199"/>
            <a:ext cx="6253837" cy="41640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286000" y="2819400"/>
            <a:ext cx="4800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Lugares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50" name="Picture 2" descr="C:\Users\btseng\Desktop\Jeopardy DALs pictures\Chapter_14_b\libr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6964"/>
            <a:ext cx="6664675" cy="44465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74" name="Picture 2" descr="C:\Users\btseng\Desktop\Jeopardy DALs pictures\Chapter_14_b\perfurmer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99160"/>
            <a:ext cx="3962400" cy="53492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098" name="Picture 2" descr="C:\Users\btseng\Desktop\Jeopardy DALs pictures\Chapter_14_b\muebl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1" y="1143000"/>
            <a:ext cx="6591300" cy="43887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122" name="Picture 2" descr="C:\Users\btseng\Desktop\Jeopardy DALs pictures\Chapter_14_b\juguet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3950"/>
            <a:ext cx="6248400" cy="43250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533400" y="990600"/>
            <a:ext cx="8077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tela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tiene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____ de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muchos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colores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146" name="Picture 2" descr="C:\Users\btseng\Desktop\Jeopardy DALs pictures\Chapter_14_b\borda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95450"/>
            <a:ext cx="5562600" cy="41719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438275" y="990600"/>
            <a:ext cx="6400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Lazo rojo de___ blancos.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170" name="Picture 2" descr="C:\Users\btseng\Desktop\Jeopardy DALs pictures\Chapter_14_b\luna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81" y="2362199"/>
            <a:ext cx="4446587" cy="29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352675" y="1066800"/>
            <a:ext cx="44386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Mantel de 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8194" name="Picture 2" descr="C:\Users\btseng\Desktop\Jeopardy DALs pictures\Chapter_14_b\de cuad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844675"/>
            <a:ext cx="4267200" cy="43272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1295400" y="914400"/>
            <a:ext cx="670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sombreros son de ____ 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orizontales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muchos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colores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9218" name="Picture 2" descr="C:\Users\btseng\Desktop\Jeopardy DALs pictures\Chapter_14_b\de ray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t="12914" b="2648"/>
          <a:stretch/>
        </p:blipFill>
        <p:spPr bwMode="auto">
          <a:xfrm>
            <a:off x="1959902" y="2133600"/>
            <a:ext cx="538387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609600" y="9144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Este jet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privado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____;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todo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</a:t>
            </a:r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hecho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primera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calidad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0242" name="Picture 2" descr="C:\Users\btseng\Desktop\Jeopardy DALs pictures\Chapter_14_b\de luj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09931"/>
            <a:ext cx="5495310" cy="36320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524000" y="2362200"/>
            <a:ext cx="6172200" cy="19335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Yo pagué $85 dólares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 este vestido.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16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752600" y="2362200"/>
            <a:ext cx="5715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Civilización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maya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05000" y="2057400"/>
            <a:ext cx="5695950" cy="2543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Yo compré esta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ecedora ____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 abuela.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66850" y="2514599"/>
            <a:ext cx="6381750" cy="2085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Anoche paseamos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_____ el lago.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57250" y="2238375"/>
            <a:ext cx="744855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¡Estaba tan cansada que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dormí ____ 12 horas!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847850" y="2438400"/>
            <a:ext cx="5467350" cy="217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Mañana salgo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 Madrid.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66800" y="2238375"/>
            <a:ext cx="714375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2390775"/>
            <a:ext cx="744855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Ropa típica que llevan las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guatemaltecas indígenas.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47800" y="2209800"/>
            <a:ext cx="6248400" cy="2085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Libro sagrado de</a:t>
            </a:r>
            <a:endParaRPr lang="es-PA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mayas quiché.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362200" y="2743200"/>
            <a:ext cx="4495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blank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885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19175" y="1219200"/>
            <a:ext cx="7143750" cy="2847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Lago más profundo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mundo donde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ay 3 volcanes.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1266" name="Picture 2" descr="C:\Users\btseng\Desktop\Jeopardy DALs pictures\Chapter_14_b\atitl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1"/>
            <a:ext cx="3419708" cy="22637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5181600" y="1676400"/>
            <a:ext cx="32766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Iglesia que tiene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na fachada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decorada con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colores vivos.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2290" name="Picture 2" descr="C:\Users\btseng\Desktop\Jeopardy DALs pictures\Chapter_14_b\san andres xecu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1" b="5901"/>
          <a:stretch/>
        </p:blipFill>
        <p:spPr bwMode="auto">
          <a:xfrm>
            <a:off x="381000" y="962025"/>
            <a:ext cx="4435707" cy="51149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1924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67400" y="5867400"/>
            <a:ext cx="6858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219200"/>
            <a:ext cx="7448550" cy="292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Activista guatemalteca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anadora del Premio Nobel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de la Paz en 1992.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4338" name="Picture 2" descr="C:\Users\btseng\Desktop\Jeopardy DALs pictures\Chapter_14_b\rigoberta menchu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2038350" cy="304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11430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Materiales</a:t>
            </a:r>
          </a:p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y aparatos</a:t>
            </a: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800225" y="304800"/>
            <a:ext cx="9906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Prendas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de vestir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429000" y="442913"/>
            <a:ext cx="762000" cy="342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Joyas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4724400" y="442913"/>
            <a:ext cx="1295400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6310313" y="442913"/>
            <a:ext cx="1114425" cy="309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Lugares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7772400" y="311150"/>
            <a:ext cx="12192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Civilización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maya</a:t>
            </a:r>
          </a:p>
        </p:txBody>
      </p:sp>
      <p:sp>
        <p:nvSpPr>
          <p:cNvPr id="9224" name="Text Box 42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25" name="Text Box 43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26" name="Text Box 44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27" name="Text Box 45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28" name="Text Box 46"/>
          <p:cNvSpPr txBox="1">
            <a:spLocks noChangeArrowheads="1"/>
          </p:cNvSpPr>
          <p:nvPr/>
        </p:nvSpPr>
        <p:spPr bwMode="auto">
          <a:xfrm>
            <a:off x="161925" y="5867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29" name="Text Box 47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0" name="Text Box 49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2" name="Text Box 51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3" name="Text Box 52"/>
          <p:cNvSpPr txBox="1">
            <a:spLocks noChangeArrowheads="1"/>
          </p:cNvSpPr>
          <p:nvPr/>
        </p:nvSpPr>
        <p:spPr bwMode="auto">
          <a:xfrm>
            <a:off x="1685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4" name="Text Box 53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5" name="Text Box 54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6" name="Text Box 55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7" name="Text Box 56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8" name="Text Box 57"/>
          <p:cNvSpPr txBox="1">
            <a:spLocks noChangeArrowheads="1"/>
          </p:cNvSpPr>
          <p:nvPr/>
        </p:nvSpPr>
        <p:spPr bwMode="auto">
          <a:xfrm>
            <a:off x="3209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9" name="Text Box 58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1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0" name="Text Box 59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1" name="Text Box 60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2" name="Text Box 61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3" name="Text Box 62"/>
          <p:cNvSpPr txBox="1">
            <a:spLocks noChangeArrowheads="1"/>
          </p:cNvSpPr>
          <p:nvPr/>
        </p:nvSpPr>
        <p:spPr bwMode="auto">
          <a:xfrm>
            <a:off x="4733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4" name="Text Box 63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4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5" name="Text Box 64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6" name="Text Box 65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6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7" name="Text Box 66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7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8" name="Text Box 67"/>
          <p:cNvSpPr txBox="1">
            <a:spLocks noChangeArrowheads="1"/>
          </p:cNvSpPr>
          <p:nvPr/>
        </p:nvSpPr>
        <p:spPr bwMode="auto">
          <a:xfrm>
            <a:off x="6267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8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9" name="Text Box 69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29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50" name="Text Box 70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51" name="Text Box 71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1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52" name="Text Box 72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2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53" name="Text Box 73"/>
          <p:cNvSpPr txBox="1">
            <a:spLocks noChangeArrowheads="1"/>
          </p:cNvSpPr>
          <p:nvPr/>
        </p:nvSpPr>
        <p:spPr bwMode="auto">
          <a:xfrm>
            <a:off x="7791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hlinkClick r:id="rId33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90" name="AutoShape 74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55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2057400" y="1295400"/>
            <a:ext cx="4724400" cy="227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Jeopardy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2514600" y="4543425"/>
            <a:ext cx="3886200" cy="10525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solidFill>
                  <a:srgbClr val="FFFFFF"/>
                </a:solidFill>
                <a:latin typeface="Comic Sans MS"/>
              </a:rPr>
              <a:t>nombre</a:t>
            </a:r>
            <a:endParaRPr lang="en-US" sz="3600" b="1" i="1" kern="1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8294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48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6915150" cy="3228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Nombre del pájaro y</a:t>
            </a:r>
          </a:p>
          <a:p>
            <a:pPr algn="ctr"/>
            <a:r>
              <a:rPr lang="es-E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oneda nacional de</a:t>
            </a:r>
          </a:p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Guatemala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8854" name="jeop158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audio>
          </p:childTnLst>
        </p:cTn>
      </p:par>
    </p:tnLst>
    <p:bldLst>
      <p:bldP spid="7885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1143000" y="2438399"/>
            <a:ext cx="3137697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Quetzal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4995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6858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3314" name="Picture 2" descr="C:\Users\btseng\Desktop\Jeopardy DALs pictures\Chapter_14_b\quetz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93787"/>
            <a:ext cx="3206006" cy="43656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914400"/>
            <a:ext cx="7772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___ son de acero inoxidable.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24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6" name="Picture 2" descr="C:\Users\btseng\Desktop\Jeopardy DALs pictures\Chapter_14\tije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64" y="2057400"/>
            <a:ext cx="4956871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66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33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2B9EC47B40948BE4B22AE568F916E" ma:contentTypeVersion="4" ma:contentTypeDescription="Create a new document." ma:contentTypeScope="" ma:versionID="79fadb6f3b0db61baadb1381794246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8272BCD-8A27-4FC7-B8B8-2131EB0CE530}"/>
</file>

<file path=customXml/itemProps2.xml><?xml version="1.0" encoding="utf-8"?>
<ds:datastoreItem xmlns:ds="http://schemas.openxmlformats.org/officeDocument/2006/customXml" ds:itemID="{F4089463-9C00-46E2-8E6E-E6EAD6C0E63F}"/>
</file>

<file path=customXml/itemProps3.xml><?xml version="1.0" encoding="utf-8"?>
<ds:datastoreItem xmlns:ds="http://schemas.openxmlformats.org/officeDocument/2006/customXml" ds:itemID="{32EC970D-448B-4CE1-9B6B-604726B494B0}"/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498</Words>
  <Application>Microsoft Office PowerPoint</Application>
  <PresentationFormat>On-screen Show (4:3)</PresentationFormat>
  <Paragraphs>175</Paragraphs>
  <Slides>82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Jessamine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12 y 13</dc:title>
  <dc:creator>Beatrice Tseng</dc:creator>
  <dc:description>Email:  btseng@ivc.edu</dc:description>
  <cp:lastModifiedBy>btseng</cp:lastModifiedBy>
  <cp:revision>137</cp:revision>
  <dcterms:created xsi:type="dcterms:W3CDTF">1999-10-07T17:16:48Z</dcterms:created>
  <dcterms:modified xsi:type="dcterms:W3CDTF">2018-05-31T21:51:17Z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0x0101001352B9EC47B40948BE4B22AE568F916E</vt:lpwstr>
  </property>
</Properties>
</file>