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43" autoAdjust="0"/>
  </p:normalViewPr>
  <p:slideViewPr>
    <p:cSldViewPr>
      <p:cViewPr>
        <p:scale>
          <a:sx n="100" d="100"/>
          <a:sy n="100" d="100"/>
        </p:scale>
        <p:origin x="-186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EB0A-8A35-4871-94F7-D6729BA7D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8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025B-6465-4815-909B-65FB6B0C9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14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06DC-3A47-41E1-B538-2F4D6DD3F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5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F752-BEB7-4E64-B876-E260BF75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40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B529-E323-46F7-A629-2A5720FAB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CA1DD-9BBB-4576-83CF-121273506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9537-E75A-4808-90FC-C6F9CDB31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8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A3D1-59A6-4489-B338-2D907DD63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38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62EF9-B17E-46DF-A951-0EFAD0117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54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3785-E162-4E47-8F42-7C5484C0D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1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A9B5-1E7F-44DD-A0B9-D08FFFDA4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91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2496F34-9CB3-49BC-8BB3-1B9EFAE90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83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8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834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76300" y="1219200"/>
            <a:ext cx="7467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empleados le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piden a su empresa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____ de sueldo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vivir mejor.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848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importante hacer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____ antes de planear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viaje, una remodelación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otros gastos grandes.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848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 una escasez de ____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económicas donde los padres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pueden dejar a sus hijos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pre-escolares durante sus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horas de trabajo.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Son importantes los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programas de planificación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familiar para evitar la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876425"/>
            <a:ext cx="6781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Largo período de clima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seco cuando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llueve lo suficiente.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20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Precipitación con sustancias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tóxicas que derivan de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gasolina.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20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Aumento en la temperatura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planeta debido en parte 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gases de efecto invernadero.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6248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Basura que producen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reactores nucleares.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20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Parte del planeta donde no hay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atmósfera y se deja pasar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radiación ultra violeta dañina.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C:\Users\btseng\Desktop\Jeopardy DALs pictures\Chapter_15\abej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1" b="13707"/>
          <a:stretch/>
        </p:blipFill>
        <p:spPr bwMode="auto">
          <a:xfrm>
            <a:off x="1714578" y="1219200"/>
            <a:ext cx="5857798" cy="4114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5334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85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50" name="Picture 2" descr="C:\Users\btseng\Desktop\Jeopardy DALs pictures\Chapter_15\lob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248400" cy="41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4" name="Picture 2" descr="C:\Users\btseng\Desktop\Jeopardy DALs pictures\Chapter_15\agu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2999"/>
            <a:ext cx="6324600" cy="42131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099" name="Picture 3" descr="C:\Users\btseng\Desktop\Jeopardy DALs pictures\Chapter_15\gus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37072" cy="4214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122" name="Picture 2" descr="C:\Users\btseng\Desktop\Jeopardy DALs pictures\Chapter_15\monar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4425"/>
            <a:ext cx="6362700" cy="44605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mi casa usamos</a:t>
            </a:r>
            <a:b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ambos lados de un papel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no ____ papel.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96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Después de trabajar por 40 años,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abuelo tiene planes de ___ al final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año y viajar con mi abuela.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Ese hombre está 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prisión por ____ a su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ival con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pistola.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recomendable _____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erduras y árboles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rutales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su jardín.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96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me gusta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esa chica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porque le gusta ____ sobre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todo y todos y lo que dice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siempre es verdad.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password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07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76325" y="2209800"/>
            <a:ext cx="6934200" cy="221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Ecología y el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save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“link”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“folder"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91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“attachment"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7010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gobernante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costarricense que abolió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ejército y concedió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voto a las mujeres.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10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40% del territorio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Costa rica está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poblado de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3152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02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Comida típica que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mismos colores que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trajes de los novios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una boda.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89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933575"/>
            <a:ext cx="7543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Franklin Chang-Díaz</a:t>
            </a:r>
          </a:p>
          <a:p>
            <a:pPr algn="ctr"/>
            <a:r>
              <a:rPr lang="es-E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un _____. </a:t>
            </a:r>
            <a:r>
              <a:rPr lang="es-E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(profesión)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671512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Nacionalidad de los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“turistas perpetuos”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Costa Rica.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9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33600" y="2667000"/>
            <a:ext cx="4953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Animales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315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Comunicación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934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Protección del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685925" y="2200275"/>
            <a:ext cx="5791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Hábitat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animales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133600" y="2133600"/>
            <a:ext cx="4800600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Futuro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Cecilia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5334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Cuestiones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sociales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628775" y="2209800"/>
            <a:ext cx="5867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52400" y="342900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Comunicación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digital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695450" y="304800"/>
            <a:ext cx="12001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Protección del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00400" y="333375"/>
            <a:ext cx="12192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Hábitat de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los animales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94250" y="457200"/>
            <a:ext cx="10795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Futuro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267450" y="342900"/>
            <a:ext cx="1219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Cuestiones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sociales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72400" y="333375"/>
            <a:ext cx="1219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Lugares de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2473" y="2286000"/>
            <a:ext cx="75914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kntm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7225" y="2209800"/>
            <a:ext cx="7696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“Q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qrs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487680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infinitivo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20835" name="CHIM94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7696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“A2”?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7696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“100pre”?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696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“Q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acs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4676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recomendable usar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bolsas de____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vez de plástico.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6" name="Picture 2" descr="C:\Users\btseng\Desktop\Jeopardy DALs pictures\Chapter_15\bolsas de l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1930400" cy="2895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tseng\Desktop\Jeopardy DALs pictures\Chapter_15\bolsas de lona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1860550" y="2360469"/>
            <a:ext cx="2711450" cy="36974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5438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3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importante ____ lo que botamos.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170" name="Picture 2" descr="C:\Users\btseng\Desktop\Jeopardy DALs pictures\Chapter_15\recic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08" y="1981200"/>
            <a:ext cx="510878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recomendable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manejar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carro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____.</a:t>
            </a:r>
          </a:p>
        </p:txBody>
      </p:sp>
      <p:pic>
        <p:nvPicPr>
          <p:cNvPr id="8195" name="Picture 3" descr="C:\Users\btseng\Desktop\Jeopardy DALs pictures\Chapter_15\carro hibrid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02" y="1914525"/>
            <a:ext cx="5471623" cy="3644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620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467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 que buscar otras formas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nergía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___, por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ejemplo, los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paneles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solares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y las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plantas eólicas (aerogeneradores).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9218" name="Picture 2" descr="C:\Users\btseng\Desktop\Jeopardy DALs pictures\Chapter_15\energia renov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0789"/>
            <a:ext cx="4688468" cy="36042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2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43400" y="1676400"/>
            <a:ext cx="3686175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recomendable</a:t>
            </a:r>
          </a:p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usar botellas</a:t>
            </a:r>
          </a:p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____ en vez</a:t>
            </a:r>
          </a:p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plástico.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42" name="Picture 2" descr="C:\Users\btseng\Desktop\Jeopardy DALs pictures\Chapter_15\alumini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8928"/>
          <a:stretch/>
        </p:blipFill>
        <p:spPr bwMode="auto">
          <a:xfrm>
            <a:off x="1066800" y="1290161"/>
            <a:ext cx="2619375" cy="457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6858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las ballenas?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1200" y="2971800"/>
            <a:ext cx="5410200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Tecnolog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ía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16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manatíes?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324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lobos?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16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mariposa monarca?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33500" y="2286000"/>
            <a:ext cx="6477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quetzal?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hará Cecilia el viernes?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de la universidad.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267" name="Picture 3" descr="C:\Users\btseng\Desktop\Jeopardy DALs pictures\Chapter_15\se gradu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133600"/>
            <a:ext cx="5471623" cy="3644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hará Cecilia después de graduarse?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por dos meses en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América Latina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C:\Users\btseng\Desktop\Jeopardy DALs pictures\Chapter_15\viaja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/>
          <a:stretch/>
        </p:blipFill>
        <p:spPr bwMode="auto">
          <a:xfrm>
            <a:off x="1538553" y="2174875"/>
            <a:ext cx="5757597" cy="36925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tseng\Desktop\Jeopardy DALs pictures\Chapter_15\se enamora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"/>
          <a:stretch/>
        </p:blipFill>
        <p:spPr bwMode="auto">
          <a:xfrm>
            <a:off x="990600" y="1076325"/>
            <a:ext cx="3429000" cy="49720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53000" y="1600200"/>
            <a:ext cx="3276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pasará</a:t>
            </a:r>
          </a:p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Cecilia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viaje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hombre</a:t>
            </a:r>
          </a:p>
          <a:p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 sueños.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Heart 1"/>
          <p:cNvSpPr/>
          <p:nvPr/>
        </p:nvSpPr>
        <p:spPr bwMode="auto">
          <a:xfrm rot="1230253">
            <a:off x="3293475" y="1353706"/>
            <a:ext cx="893343" cy="693012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hará Cecilia después de dos años?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con el amor de su vida.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3314" name="Picture 2" descr="C:\Users\btseng\Desktop\Jeopardy DALs pictures\Chapter_15\se cas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158882" cy="34607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pasará a Cecilia un año después?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a un hermoso bebé.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4338" name="Picture 2" descr="C:\Users\btseng\Desktop\Jeopardy DALs pictures\Chapter_15\dara a l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83" y="2286000"/>
            <a:ext cx="4868634" cy="32178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772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Acabo de perder mi trabajo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ahora estoy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6477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19312" y="2895600"/>
            <a:ext cx="482917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772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Mucha gente pobre no tiene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cceso a agua ____ y por eso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ebe agua contaminada.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7772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problema de los ____ será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grave a menos 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construyan más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iviendas para los pobres.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trato de comprar frutas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verduras orgánicas para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vitar los ____ que les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onen los agricultores.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6750" y="1447800"/>
            <a:ext cx="7772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importante reducir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_____ del aire porque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humo de las fábricas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los automóviles 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añinos par la salud.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Parque nacional en la costa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Caribe donde se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rotegen las tortugas verdes.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848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Volcán que tiene 2 cráteres,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con agua caliente y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otro con agua fría.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78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590800"/>
            <a:ext cx="449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620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Volcán activo que tiene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lago del mismo nombre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aguas termales.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8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239000" cy="3676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Famoso río en el parque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acional Volcán Tenorio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tiene una catarata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aguas termales.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08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7924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bosque nuboso donde hay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de 100 especies de mamíferos,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de 400 especies de aves 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2.500 especies de plantas.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71450" y="461963"/>
            <a:ext cx="12954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chemeClr val="bg1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685925" y="295275"/>
            <a:ext cx="1285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Ecología 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162300" y="461963"/>
            <a:ext cx="1295400" cy="252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Animales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819650" y="349250"/>
            <a:ext cx="1066800" cy="461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Verbos en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infinitivo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38875" y="461963"/>
            <a:ext cx="121920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Tecnolog</a:t>
            </a:r>
            <a:r>
              <a:rPr lang="es-PA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ía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62875" y="461963"/>
            <a:ext cx="12192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295400" y="4724400"/>
            <a:ext cx="6477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Tecnolog</a:t>
            </a:r>
            <a:r>
              <a:rPr lang="es-PA" sz="3600" b="1" i="1" kern="10" dirty="0" err="1" smtClean="0">
                <a:solidFill>
                  <a:srgbClr val="FFFFFF"/>
                </a:solidFill>
                <a:latin typeface="Comic Sans MS"/>
              </a:rPr>
              <a:t>ía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200150" y="1828800"/>
            <a:ext cx="6629400" cy="297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“hacker”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español?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99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tseng\Desktop\Jeopardy DALs pictures\Chapter_15\pir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74" y="1238249"/>
            <a:ext cx="6111394" cy="37814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2582471" y="5267325"/>
            <a:ext cx="39624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pirata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32" name="Picture 8" descr="http://2.bp.blogspot.com/_aNh74wVsobM/S2ip0jEJ-QI/AAAAAAAADd8/dmX4xlObdcI/s1600/pir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949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848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hay elecciones,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candidatos hacen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____ para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promover a sí mismo.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ED55C1-D7D3-4B06-BE07-EF7A212B8F32}"/>
</file>

<file path=customXml/itemProps2.xml><?xml version="1.0" encoding="utf-8"?>
<ds:datastoreItem xmlns:ds="http://schemas.openxmlformats.org/officeDocument/2006/customXml" ds:itemID="{A642B5F7-19C4-41BE-92DC-20B699CEA16D}"/>
</file>

<file path=customXml/itemProps3.xml><?xml version="1.0" encoding="utf-8"?>
<ds:datastoreItem xmlns:ds="http://schemas.openxmlformats.org/officeDocument/2006/customXml" ds:itemID="{2406CEF9-D3E5-4A80-B501-382B557E3CD3}"/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959</Words>
  <Application>Microsoft Office PowerPoint</Application>
  <PresentationFormat>On-screen Show (4:3)</PresentationFormat>
  <Paragraphs>273</Paragraphs>
  <Slides>82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14 y 15</dc:title>
  <dc:creator>Beatrice Tseng</dc:creator>
  <dc:description>Email:  btseng@ivc.edu</dc:description>
  <cp:lastModifiedBy>btseng</cp:lastModifiedBy>
  <cp:revision>85</cp:revision>
  <dcterms:created xsi:type="dcterms:W3CDTF">1999-10-07T17:16:48Z</dcterms:created>
  <dcterms:modified xsi:type="dcterms:W3CDTF">2018-05-31T06:04:52Z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