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s/slide4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77.xml" ContentType="application/vnd.openxmlformats-officedocument.presentationml.slide+xml"/>
  <Override PartName="/ppt/slides/slide76.xml" ContentType="application/vnd.openxmlformats-officedocument.presentationml.slide+xml"/>
  <Override PartName="/ppt/slides/slide75.xml" ContentType="application/vnd.openxmlformats-officedocument.presentationml.slide+xml"/>
  <Override PartName="/ppt/slides/slide74.xml" ContentType="application/vnd.openxmlformats-officedocument.presentationml.slide+xml"/>
  <Override PartName="/ppt/slides/slide73.xml" ContentType="application/vnd.openxmlformats-officedocument.presentationml.slide+xml"/>
  <Override PartName="/ppt/slides/slide72.xml" ContentType="application/vnd.openxmlformats-officedocument.presentationml.slide+xml"/>
  <Override PartName="/ppt/slides/slide82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71.xml" ContentType="application/vnd.openxmlformats-officedocument.presentationml.slide+xml"/>
  <Override PartName="/ppt/slides/slide70.xml" ContentType="application/vnd.openxmlformats-officedocument.presentationml.slide+xml"/>
  <Override PartName="/ppt/slides/slide69.xml" ContentType="application/vnd.openxmlformats-officedocument.presentationml.slide+xml"/>
  <Override PartName="/ppt/slides/slide56.xml" ContentType="application/vnd.openxmlformats-officedocument.presentationml.slide+xml"/>
  <Override PartName="/ppt/slides/slide55.xml" ContentType="application/vnd.openxmlformats-officedocument.presentationml.slide+xml"/>
  <Override PartName="/ppt/slides/slide54.xml" ContentType="application/vnd.openxmlformats-officedocument.presentationml.slide+xml"/>
  <Override PartName="/ppt/slides/slide53.xml" ContentType="application/vnd.openxmlformats-officedocument.presentationml.slide+xml"/>
  <Override PartName="/ppt/slides/slide52.xml" ContentType="application/vnd.openxmlformats-officedocument.presentationml.slide+xml"/>
  <Override PartName="/ppt/slides/slide51.xml" ContentType="application/vnd.openxmlformats-officedocument.presentationml.slide+xml"/>
  <Override PartName="/ppt/slides/slide50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67.xml" ContentType="application/vnd.openxmlformats-officedocument.presentationml.slide+xml"/>
  <Override PartName="/ppt/slides/slide66.xml" ContentType="application/vnd.openxmlformats-officedocument.presentationml.slide+xml"/>
  <Override PartName="/ppt/slides/slide65.xml" ContentType="application/vnd.openxmlformats-officedocument.presentationml.slide+xml"/>
  <Override PartName="/ppt/slides/slide64.xml" ContentType="application/vnd.openxmlformats-officedocument.presentationml.slide+xml"/>
  <Override PartName="/ppt/slides/slide63.xml" ContentType="application/vnd.openxmlformats-officedocument.presentationml.slide+xml"/>
  <Override PartName="/ppt/slides/slide62.xml" ContentType="application/vnd.openxmlformats-officedocument.presentationml.slide+xml"/>
  <Override PartName="/ppt/slides/slide61.xml" ContentType="application/vnd.openxmlformats-officedocument.presentationml.slide+xml"/>
  <Override PartName="/ppt/slides/slide60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46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25.xml" ContentType="application/vnd.openxmlformats-officedocument.presentationml.slide+xml"/>
  <Override PartName="/ppt/slides/slide16.xml" ContentType="application/vnd.openxmlformats-officedocument.presentationml.slide+xml"/>
  <Override PartName="/ppt/slides/slide23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22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1.xml" ContentType="application/vnd.openxmlformats-officedocument.theme+xml"/>
  <Override PartName="/ppt/theme/themeOverride2.xml" ContentType="application/vnd.openxmlformats-officedocument.themeOverrid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84"/>
  </p:notesMasterIdLst>
  <p:sldIdLst>
    <p:sldId id="256" r:id="rId2"/>
    <p:sldId id="258" r:id="rId3"/>
    <p:sldId id="324" r:id="rId4"/>
    <p:sldId id="325" r:id="rId5"/>
    <p:sldId id="327" r:id="rId6"/>
    <p:sldId id="328" r:id="rId7"/>
    <p:sldId id="326" r:id="rId8"/>
    <p:sldId id="263" r:id="rId9"/>
    <p:sldId id="291" r:id="rId10"/>
    <p:sldId id="295" r:id="rId11"/>
    <p:sldId id="297" r:id="rId12"/>
    <p:sldId id="298" r:id="rId13"/>
    <p:sldId id="299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2" r:id="rId25"/>
    <p:sldId id="313" r:id="rId26"/>
    <p:sldId id="314" r:id="rId27"/>
    <p:sldId id="316" r:id="rId28"/>
    <p:sldId id="317" r:id="rId29"/>
    <p:sldId id="318" r:id="rId30"/>
    <p:sldId id="319" r:id="rId31"/>
    <p:sldId id="321" r:id="rId32"/>
    <p:sldId id="322" r:id="rId33"/>
    <p:sldId id="370" r:id="rId34"/>
    <p:sldId id="323" r:id="rId35"/>
    <p:sldId id="320" r:id="rId36"/>
    <p:sldId id="315" r:id="rId37"/>
    <p:sldId id="311" r:id="rId38"/>
    <p:sldId id="300" r:id="rId39"/>
    <p:sldId id="296" r:id="rId40"/>
    <p:sldId id="369" r:id="rId41"/>
    <p:sldId id="332" r:id="rId42"/>
    <p:sldId id="333" r:id="rId43"/>
    <p:sldId id="334" r:id="rId44"/>
    <p:sldId id="335" r:id="rId45"/>
    <p:sldId id="336" r:id="rId46"/>
    <p:sldId id="337" r:id="rId47"/>
    <p:sldId id="338" r:id="rId48"/>
    <p:sldId id="375" r:id="rId49"/>
    <p:sldId id="377" r:id="rId50"/>
    <p:sldId id="371" r:id="rId51"/>
    <p:sldId id="379" r:id="rId52"/>
    <p:sldId id="381" r:id="rId53"/>
    <p:sldId id="383" r:id="rId54"/>
    <p:sldId id="344" r:id="rId55"/>
    <p:sldId id="345" r:id="rId56"/>
    <p:sldId id="346" r:id="rId57"/>
    <p:sldId id="347" r:id="rId58"/>
    <p:sldId id="348" r:id="rId59"/>
    <p:sldId id="374" r:id="rId60"/>
    <p:sldId id="376" r:id="rId61"/>
    <p:sldId id="378" r:id="rId62"/>
    <p:sldId id="380" r:id="rId63"/>
    <p:sldId id="382" r:id="rId64"/>
    <p:sldId id="354" r:id="rId65"/>
    <p:sldId id="355" r:id="rId66"/>
    <p:sldId id="356" r:id="rId67"/>
    <p:sldId id="357" r:id="rId68"/>
    <p:sldId id="358" r:id="rId69"/>
    <p:sldId id="359" r:id="rId70"/>
    <p:sldId id="360" r:id="rId71"/>
    <p:sldId id="361" r:id="rId72"/>
    <p:sldId id="362" r:id="rId73"/>
    <p:sldId id="363" r:id="rId74"/>
    <p:sldId id="364" r:id="rId75"/>
    <p:sldId id="365" r:id="rId76"/>
    <p:sldId id="372" r:id="rId77"/>
    <p:sldId id="366" r:id="rId78"/>
    <p:sldId id="367" r:id="rId79"/>
    <p:sldId id="368" r:id="rId80"/>
    <p:sldId id="329" r:id="rId81"/>
    <p:sldId id="330" r:id="rId82"/>
    <p:sldId id="331" r:id="rId8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FF"/>
    <a:srgbClr val="FF9933"/>
    <a:srgbClr val="FF3300"/>
    <a:srgbClr val="9900CC"/>
    <a:srgbClr val="800080"/>
    <a:srgbClr val="CC00FF"/>
    <a:srgbClr val="808080"/>
    <a:srgbClr val="FF6600"/>
    <a:srgbClr val="CC00C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28" autoAdjust="0"/>
  </p:normalViewPr>
  <p:slideViewPr>
    <p:cSldViewPr>
      <p:cViewPr>
        <p:scale>
          <a:sx n="75" d="100"/>
          <a:sy n="75" d="100"/>
        </p:scale>
        <p:origin x="-2664" y="-8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30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notesMaster" Target="notesMasters/notesMaster1.xml"/><Relationship Id="rId89" Type="http://schemas.openxmlformats.org/officeDocument/2006/relationships/customXml" Target="../customXml/item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customXml" Target="../customXml/item2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9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8C07B3-FD1B-4BD8-937A-FBAA8D66E507}" type="datetimeFigureOut">
              <a:rPr lang="en-US" smtClean="0"/>
              <a:t>7/11/2015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36A439-541E-4502-9C37-CA09C935C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60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A" dirty="0" err="1" smtClean="0"/>
              <a:t>Zoe</a:t>
            </a:r>
            <a:r>
              <a:rPr lang="es-PA" baseline="0" dirty="0" smtClean="0"/>
              <a:t> Yadira Saldaña Nazario, nació en Nueva Jersey pero a los 9 años se mudó a la Rep. Dominicana</a:t>
            </a:r>
            <a:r>
              <a:rPr lang="es-PA" dirty="0" smtClean="0"/>
              <a:t>,</a:t>
            </a:r>
            <a:r>
              <a:rPr lang="es-PA" baseline="0" dirty="0" smtClean="0"/>
              <a:t> películas:  </a:t>
            </a:r>
            <a:r>
              <a:rPr lang="es-PA" i="1" baseline="0" dirty="0" err="1" smtClean="0"/>
              <a:t>Pirates</a:t>
            </a:r>
            <a:r>
              <a:rPr lang="es-PA" i="1" baseline="0" dirty="0" smtClean="0"/>
              <a:t> of </a:t>
            </a:r>
            <a:r>
              <a:rPr lang="es-PA" i="1" baseline="0" dirty="0" err="1" smtClean="0"/>
              <a:t>the</a:t>
            </a:r>
            <a:r>
              <a:rPr lang="es-PA" i="1" baseline="0" dirty="0" smtClean="0"/>
              <a:t> </a:t>
            </a:r>
            <a:r>
              <a:rPr lang="es-PA" i="1" baseline="0" dirty="0" err="1" smtClean="0"/>
              <a:t>Caribbean</a:t>
            </a:r>
            <a:r>
              <a:rPr lang="es-PA" i="1" baseline="0" dirty="0" smtClean="0"/>
              <a:t>, Colombiana, </a:t>
            </a:r>
            <a:r>
              <a:rPr lang="es-PA" i="1" baseline="0" dirty="0" err="1" smtClean="0"/>
              <a:t>Star</a:t>
            </a:r>
            <a:r>
              <a:rPr lang="es-PA" i="1" baseline="0" dirty="0" smtClean="0"/>
              <a:t> </a:t>
            </a:r>
            <a:r>
              <a:rPr lang="es-PA" i="1" baseline="0" dirty="0" err="1" smtClean="0"/>
              <a:t>Trek</a:t>
            </a:r>
            <a:r>
              <a:rPr lang="es-PA" i="1" baseline="0" dirty="0" smtClean="0"/>
              <a:t>, Avatar, </a:t>
            </a:r>
            <a:r>
              <a:rPr lang="es-PA" i="1" baseline="0" dirty="0" err="1" smtClean="0"/>
              <a:t>Guardians</a:t>
            </a:r>
            <a:r>
              <a:rPr lang="es-PA" i="1" baseline="0" dirty="0" smtClean="0"/>
              <a:t> of </a:t>
            </a:r>
            <a:r>
              <a:rPr lang="es-PA" i="1" baseline="0" dirty="0" err="1" smtClean="0"/>
              <a:t>the</a:t>
            </a:r>
            <a:r>
              <a:rPr lang="es-PA" i="1" baseline="0" dirty="0" smtClean="0"/>
              <a:t> </a:t>
            </a:r>
            <a:r>
              <a:rPr lang="es-PA" i="1" baseline="0" dirty="0" err="1" smtClean="0"/>
              <a:t>Galaxy</a:t>
            </a:r>
            <a:r>
              <a:rPr lang="es-PA" baseline="0" dirty="0" smtClean="0"/>
              <a:t>.  Padre dominicano y madre puertorriqueña.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6A439-541E-4502-9C37-CA09C935C23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212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A" dirty="0" smtClean="0"/>
              <a:t>Director y productor de cine,</a:t>
            </a:r>
            <a:r>
              <a:rPr lang="es-PA" baseline="0" dirty="0" smtClean="0"/>
              <a:t> mexicano, películas: </a:t>
            </a:r>
            <a:r>
              <a:rPr lang="es-PA" i="1" baseline="0" dirty="0" smtClean="0"/>
              <a:t>Amores perros, Babel, </a:t>
            </a:r>
            <a:r>
              <a:rPr lang="es-PA" i="1" baseline="0" dirty="0" err="1" smtClean="0"/>
              <a:t>Biutiful</a:t>
            </a:r>
            <a:r>
              <a:rPr lang="es-PA" i="1" baseline="0" dirty="0" smtClean="0"/>
              <a:t>, </a:t>
            </a:r>
            <a:r>
              <a:rPr lang="es-PA" i="1" baseline="0" dirty="0" err="1" smtClean="0"/>
              <a:t>Birdman</a:t>
            </a:r>
            <a:r>
              <a:rPr lang="es-PA" i="1" baseline="0" dirty="0" smtClean="0"/>
              <a:t> </a:t>
            </a:r>
            <a:r>
              <a:rPr lang="es-PA" baseline="0" dirty="0" smtClean="0"/>
              <a:t>(2015 Oscar por mejor director, mejor película y mejor </a:t>
            </a:r>
            <a:r>
              <a:rPr lang="es-PA" baseline="0" dirty="0" err="1" smtClean="0"/>
              <a:t>guión</a:t>
            </a:r>
            <a:r>
              <a:rPr lang="es-PA" baseline="0" dirty="0" smtClean="0"/>
              <a:t> original)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6A439-541E-4502-9C37-CA09C935C23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287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A" dirty="0" smtClean="0"/>
              <a:t>Sofía</a:t>
            </a:r>
            <a:r>
              <a:rPr lang="es-PA" baseline="0" dirty="0" smtClean="0"/>
              <a:t> Margarita Vergara </a:t>
            </a:r>
            <a:r>
              <a:rPr lang="es-PA" baseline="0" dirty="0" err="1" smtClean="0"/>
              <a:t>Vergara</a:t>
            </a:r>
            <a:r>
              <a:rPr lang="es-PA" baseline="0" dirty="0" smtClean="0"/>
              <a:t>, c</a:t>
            </a:r>
            <a:r>
              <a:rPr lang="es-PA" dirty="0" smtClean="0"/>
              <a:t>olombiana, mejor conocida</a:t>
            </a:r>
            <a:r>
              <a:rPr lang="es-PA" baseline="0" dirty="0" smtClean="0"/>
              <a:t> en el programa de </a:t>
            </a:r>
            <a:r>
              <a:rPr lang="es-ES" baseline="0" dirty="0" smtClean="0"/>
              <a:t>TV </a:t>
            </a:r>
            <a:r>
              <a:rPr lang="es-PA" i="1" dirty="0" smtClean="0"/>
              <a:t>Modern </a:t>
            </a:r>
            <a:r>
              <a:rPr lang="es-PA" i="1" dirty="0" err="1" smtClean="0"/>
              <a:t>Family</a:t>
            </a:r>
            <a:r>
              <a:rPr lang="es-PA" i="1" dirty="0" smtClean="0"/>
              <a:t> 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6A439-541E-4502-9C37-CA09C935C23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664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A" dirty="0" smtClean="0"/>
              <a:t>Enrique Miguel Iglesias </a:t>
            </a:r>
            <a:r>
              <a:rPr lang="es-PA" dirty="0" err="1" smtClean="0"/>
              <a:t>Preysler</a:t>
            </a:r>
            <a:r>
              <a:rPr lang="es-PA" dirty="0" smtClean="0"/>
              <a:t> nació en</a:t>
            </a:r>
            <a:r>
              <a:rPr lang="es-PA" baseline="0" dirty="0" smtClean="0"/>
              <a:t> </a:t>
            </a:r>
            <a:r>
              <a:rPr lang="es-PA" dirty="0" smtClean="0"/>
              <a:t>Madrid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6A439-541E-4502-9C37-CA09C935C23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819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A" dirty="0" smtClean="0"/>
              <a:t>Penélope Cruz Sánchez nació en Madrid.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6A439-541E-4502-9C37-CA09C935C23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135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0C02C1-1A39-4886-8BC8-74A16AB2F7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0458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BFDFA4-EFC7-468B-B616-E8F9138A60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7183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BAD68C-7EC2-452B-AACD-12D9E092F3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3312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C43FA1-5781-4E6B-A029-1E00F80197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7887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E05F41-4749-4664-B471-E89C8D5A5A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1706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0E452D-3299-4F43-AD29-A084FF802F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4915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7EB71C-71B5-4E33-9DB5-92B5DFFEB5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0230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37279-0600-4A08-A13F-0A748B0CEF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1602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456F75-3956-4ABC-A6F4-91E9F0790D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230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814D16-6868-45C2-AEF5-1C57BA3396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2550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5DDF17-57F6-444A-931C-0CFB19A3BF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2466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9DCA545-2613-4B1F-BC2A-58A7054B730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.WAV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openxmlformats.org/officeDocument/2006/relationships/slide" Target="slide47.xml"/><Relationship Id="rId5" Type="http://schemas.microsoft.com/office/2007/relationships/media" Target="../media/media3.WAV"/><Relationship Id="rId10" Type="http://schemas.openxmlformats.org/officeDocument/2006/relationships/slide" Target="slide8.xml"/><Relationship Id="rId4" Type="http://schemas.openxmlformats.org/officeDocument/2006/relationships/audio" Target="../media/media2.WAV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slide" Target="slide8.xml"/><Relationship Id="rId5" Type="http://schemas.openxmlformats.org/officeDocument/2006/relationships/image" Target="../media/image3.png"/><Relationship Id="rId4" Type="http://schemas.openxmlformats.org/officeDocument/2006/relationships/slide" Target="slide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3.png"/><Relationship Id="rId4" Type="http://schemas.openxmlformats.org/officeDocument/2006/relationships/slide" Target="slide4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53.xml"/><Relationship Id="rId13" Type="http://schemas.openxmlformats.org/officeDocument/2006/relationships/slide" Target="slide58.xml"/><Relationship Id="rId18" Type="http://schemas.openxmlformats.org/officeDocument/2006/relationships/slide" Target="slide63.xml"/><Relationship Id="rId26" Type="http://schemas.openxmlformats.org/officeDocument/2006/relationships/slide" Target="slide71.xml"/><Relationship Id="rId3" Type="http://schemas.openxmlformats.org/officeDocument/2006/relationships/image" Target="../media/image4.png"/><Relationship Id="rId21" Type="http://schemas.openxmlformats.org/officeDocument/2006/relationships/slide" Target="slide66.xml"/><Relationship Id="rId34" Type="http://schemas.openxmlformats.org/officeDocument/2006/relationships/slide" Target="slide80.xml"/><Relationship Id="rId7" Type="http://schemas.openxmlformats.org/officeDocument/2006/relationships/slide" Target="slide52.xml"/><Relationship Id="rId12" Type="http://schemas.openxmlformats.org/officeDocument/2006/relationships/slide" Target="slide57.xml"/><Relationship Id="rId17" Type="http://schemas.openxmlformats.org/officeDocument/2006/relationships/slide" Target="slide62.xml"/><Relationship Id="rId25" Type="http://schemas.openxmlformats.org/officeDocument/2006/relationships/slide" Target="slide70.xml"/><Relationship Id="rId33" Type="http://schemas.openxmlformats.org/officeDocument/2006/relationships/slide" Target="slide79.xml"/><Relationship Id="rId2" Type="http://schemas.openxmlformats.org/officeDocument/2006/relationships/slideLayout" Target="../slideLayouts/slideLayout7.xml"/><Relationship Id="rId16" Type="http://schemas.openxmlformats.org/officeDocument/2006/relationships/slide" Target="slide61.xml"/><Relationship Id="rId20" Type="http://schemas.openxmlformats.org/officeDocument/2006/relationships/slide" Target="slide65.xml"/><Relationship Id="rId29" Type="http://schemas.openxmlformats.org/officeDocument/2006/relationships/slide" Target="slide74.xml"/><Relationship Id="rId1" Type="http://schemas.openxmlformats.org/officeDocument/2006/relationships/themeOverride" Target="../theme/themeOverride2.xml"/><Relationship Id="rId6" Type="http://schemas.openxmlformats.org/officeDocument/2006/relationships/slide" Target="slide50.xml"/><Relationship Id="rId11" Type="http://schemas.openxmlformats.org/officeDocument/2006/relationships/slide" Target="slide56.xml"/><Relationship Id="rId24" Type="http://schemas.openxmlformats.org/officeDocument/2006/relationships/slide" Target="slide69.xml"/><Relationship Id="rId32" Type="http://schemas.openxmlformats.org/officeDocument/2006/relationships/slide" Target="slide78.xml"/><Relationship Id="rId5" Type="http://schemas.openxmlformats.org/officeDocument/2006/relationships/slide" Target="slide49.xml"/><Relationship Id="rId15" Type="http://schemas.openxmlformats.org/officeDocument/2006/relationships/slide" Target="slide60.xml"/><Relationship Id="rId23" Type="http://schemas.openxmlformats.org/officeDocument/2006/relationships/slide" Target="slide68.xml"/><Relationship Id="rId28" Type="http://schemas.openxmlformats.org/officeDocument/2006/relationships/slide" Target="slide73.xml"/><Relationship Id="rId10" Type="http://schemas.openxmlformats.org/officeDocument/2006/relationships/slide" Target="slide55.xml"/><Relationship Id="rId19" Type="http://schemas.openxmlformats.org/officeDocument/2006/relationships/slide" Target="slide64.xml"/><Relationship Id="rId31" Type="http://schemas.openxmlformats.org/officeDocument/2006/relationships/slide" Target="slide77.xml"/><Relationship Id="rId4" Type="http://schemas.openxmlformats.org/officeDocument/2006/relationships/slide" Target="slide48.xml"/><Relationship Id="rId9" Type="http://schemas.openxmlformats.org/officeDocument/2006/relationships/slide" Target="slide54.xml"/><Relationship Id="rId14" Type="http://schemas.openxmlformats.org/officeDocument/2006/relationships/slide" Target="slide59.xml"/><Relationship Id="rId22" Type="http://schemas.openxmlformats.org/officeDocument/2006/relationships/slide" Target="slide67.xml"/><Relationship Id="rId27" Type="http://schemas.openxmlformats.org/officeDocument/2006/relationships/slide" Target="slide72.xml"/><Relationship Id="rId30" Type="http://schemas.openxmlformats.org/officeDocument/2006/relationships/slide" Target="slide7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3.png"/><Relationship Id="rId4" Type="http://schemas.openxmlformats.org/officeDocument/2006/relationships/slide" Target="slide5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18.xml"/><Relationship Id="rId18" Type="http://schemas.openxmlformats.org/officeDocument/2006/relationships/slide" Target="slide23.xml"/><Relationship Id="rId26" Type="http://schemas.openxmlformats.org/officeDocument/2006/relationships/slide" Target="slide31.xml"/><Relationship Id="rId3" Type="http://schemas.openxmlformats.org/officeDocument/2006/relationships/image" Target="../media/image4.png"/><Relationship Id="rId21" Type="http://schemas.openxmlformats.org/officeDocument/2006/relationships/slide" Target="slide26.xml"/><Relationship Id="rId34" Type="http://schemas.openxmlformats.org/officeDocument/2006/relationships/slide" Target="slide40.xml"/><Relationship Id="rId7" Type="http://schemas.openxmlformats.org/officeDocument/2006/relationships/slide" Target="slide12.xml"/><Relationship Id="rId12" Type="http://schemas.openxmlformats.org/officeDocument/2006/relationships/slide" Target="slide17.xml"/><Relationship Id="rId17" Type="http://schemas.openxmlformats.org/officeDocument/2006/relationships/slide" Target="slide22.xml"/><Relationship Id="rId25" Type="http://schemas.openxmlformats.org/officeDocument/2006/relationships/slide" Target="slide30.xml"/><Relationship Id="rId33" Type="http://schemas.openxmlformats.org/officeDocument/2006/relationships/slide" Target="slide39.xml"/><Relationship Id="rId2" Type="http://schemas.openxmlformats.org/officeDocument/2006/relationships/slideLayout" Target="../slideLayouts/slideLayout7.xml"/><Relationship Id="rId16" Type="http://schemas.openxmlformats.org/officeDocument/2006/relationships/slide" Target="slide21.xml"/><Relationship Id="rId20" Type="http://schemas.openxmlformats.org/officeDocument/2006/relationships/slide" Target="slide25.xml"/><Relationship Id="rId29" Type="http://schemas.openxmlformats.org/officeDocument/2006/relationships/slide" Target="slide35.xml"/><Relationship Id="rId1" Type="http://schemas.openxmlformats.org/officeDocument/2006/relationships/themeOverride" Target="../theme/themeOverride1.xml"/><Relationship Id="rId6" Type="http://schemas.openxmlformats.org/officeDocument/2006/relationships/slide" Target="slide11.xml"/><Relationship Id="rId11" Type="http://schemas.openxmlformats.org/officeDocument/2006/relationships/slide" Target="slide16.xml"/><Relationship Id="rId24" Type="http://schemas.openxmlformats.org/officeDocument/2006/relationships/slide" Target="slide29.xml"/><Relationship Id="rId32" Type="http://schemas.openxmlformats.org/officeDocument/2006/relationships/slide" Target="slide38.xml"/><Relationship Id="rId5" Type="http://schemas.openxmlformats.org/officeDocument/2006/relationships/slide" Target="slide10.xml"/><Relationship Id="rId15" Type="http://schemas.openxmlformats.org/officeDocument/2006/relationships/slide" Target="slide20.xml"/><Relationship Id="rId23" Type="http://schemas.openxmlformats.org/officeDocument/2006/relationships/slide" Target="slide28.xml"/><Relationship Id="rId28" Type="http://schemas.openxmlformats.org/officeDocument/2006/relationships/slide" Target="slide33.xml"/><Relationship Id="rId10" Type="http://schemas.openxmlformats.org/officeDocument/2006/relationships/slide" Target="slide15.xml"/><Relationship Id="rId19" Type="http://schemas.openxmlformats.org/officeDocument/2006/relationships/slide" Target="slide24.xml"/><Relationship Id="rId31" Type="http://schemas.openxmlformats.org/officeDocument/2006/relationships/slide" Target="slide37.xml"/><Relationship Id="rId4" Type="http://schemas.openxmlformats.org/officeDocument/2006/relationships/slide" Target="slide9.xml"/><Relationship Id="rId9" Type="http://schemas.openxmlformats.org/officeDocument/2006/relationships/slide" Target="slide14.xml"/><Relationship Id="rId14" Type="http://schemas.openxmlformats.org/officeDocument/2006/relationships/slide" Target="slide19.xml"/><Relationship Id="rId22" Type="http://schemas.openxmlformats.org/officeDocument/2006/relationships/slide" Target="slide27.xml"/><Relationship Id="rId27" Type="http://schemas.openxmlformats.org/officeDocument/2006/relationships/slide" Target="slide32.xml"/><Relationship Id="rId30" Type="http://schemas.openxmlformats.org/officeDocument/2006/relationships/slide" Target="slide3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4" Type="http://schemas.openxmlformats.org/officeDocument/2006/relationships/image" Target="../media/image3.pn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WELC718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670560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RNDO718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670560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FADE718.WAV">
            <a:hlinkClick r:id="" action="ppaction://media"/>
          </p:cNvPr>
          <p:cNvPicPr>
            <a:picLocks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800"/>
            <a:ext cx="76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0" name="AutoShape 12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458200" y="6172200"/>
            <a:ext cx="533400" cy="457200"/>
          </a:xfrm>
          <a:prstGeom prst="actionButtonE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1" name="AutoShape 13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86600" y="609600"/>
            <a:ext cx="609600" cy="533400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2" name="AutoShape 14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86600" y="2057400"/>
            <a:ext cx="609600" cy="533400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9" fill="hold"/>
                                        <p:tgtEl>
                                          <p:spTgt spid="20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469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671" fill="hold"/>
                                        <p:tgtEl>
                                          <p:spTgt spid="20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14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50" fill="hold"/>
                                        <p:tgtEl>
                                          <p:spTgt spid="20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5"/>
                </p:tgtEl>
              </p:cMediaNode>
            </p:audio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8"/>
                </p:tgtEl>
              </p:cMediaNode>
            </p:audio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143000" y="2514600"/>
            <a:ext cx="7086600" cy="1600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¿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Qué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 color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es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?</a:t>
            </a:r>
          </a:p>
        </p:txBody>
      </p:sp>
      <p:sp>
        <p:nvSpPr>
          <p:cNvPr id="43011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066800" y="2438400"/>
            <a:ext cx="7010400" cy="1676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Qué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color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es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?</a:t>
            </a:r>
          </a:p>
        </p:txBody>
      </p:sp>
      <p:sp>
        <p:nvSpPr>
          <p:cNvPr id="45059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38200" y="2743200"/>
            <a:ext cx="7391400" cy="1524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Qué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color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es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?</a:t>
            </a:r>
          </a:p>
        </p:txBody>
      </p:sp>
      <p:sp>
        <p:nvSpPr>
          <p:cNvPr id="46083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143000" y="2590800"/>
            <a:ext cx="6858000" cy="1676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Qué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color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es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?</a:t>
            </a:r>
          </a:p>
        </p:txBody>
      </p:sp>
      <p:sp>
        <p:nvSpPr>
          <p:cNvPr id="47107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066800" y="1828800"/>
            <a:ext cx="7010400" cy="2971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Qué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número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es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?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7 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+ 4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9155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143000" y="1981200"/>
            <a:ext cx="6858000" cy="3048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Qué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número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es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?</a:t>
            </a:r>
          </a:p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7 x 2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50179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90600" y="2057400"/>
            <a:ext cx="7086600" cy="3276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Qué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número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es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?</a:t>
            </a:r>
          </a:p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25 - 7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51204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90600" y="2057400"/>
            <a:ext cx="7086600" cy="3200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Qué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número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es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?</a:t>
            </a:r>
          </a:p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9 x 3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52227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066800" y="2057400"/>
            <a:ext cx="7086600" cy="3200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Qué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número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es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?</a:t>
            </a:r>
          </a:p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6 x 6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53251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447800" y="990600"/>
            <a:ext cx="6096000" cy="685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Qué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lleva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Zoe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Saldaña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54275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78" name="Picture 6" descr="http://i.imgur.com/hiSLR7r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7256908" y="1687286"/>
            <a:ext cx="1150795" cy="166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4.bp.blogspot.com/-ZkKOvoTLO24/UY4SJK_kmXI/AAAAAAAARu4/k0Y6vNKYtQo/s1600/Zoe-Saldana-in-Givenchy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1219200" y="1950809"/>
            <a:ext cx="2142672" cy="428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 descr="C:\Users\btseng\Desktop\Zoe Saldana\483-zoe-saldana-con-falda-de-giambattista-valli-en-su-ultima[1]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6" r="8544"/>
          <a:stretch/>
        </p:blipFill>
        <p:spPr bwMode="auto">
          <a:xfrm>
            <a:off x="4443430" y="2002970"/>
            <a:ext cx="2098885" cy="41810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cxnSp>
        <p:nvCxnSpPr>
          <p:cNvPr id="3" name="Straight Arrow Connector 2"/>
          <p:cNvCxnSpPr/>
          <p:nvPr/>
        </p:nvCxnSpPr>
        <p:spPr bwMode="auto">
          <a:xfrm>
            <a:off x="3733800" y="1687286"/>
            <a:ext cx="1219200" cy="2656114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Straight Arrow Connector 4"/>
          <p:cNvCxnSpPr/>
          <p:nvPr/>
        </p:nvCxnSpPr>
        <p:spPr bwMode="auto">
          <a:xfrm flipH="1">
            <a:off x="2667000" y="1687286"/>
            <a:ext cx="1066800" cy="3189514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1905000" y="2514600"/>
            <a:ext cx="5410200" cy="1600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Colores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4099" name="WILL749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6781800"/>
            <a:ext cx="76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7" fill="hold"/>
                                        <p:tgtEl>
                                          <p:spTgt spid="40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867"/>
                            </p:stCondLst>
                            <p:childTnLst>
                              <p:par>
                                <p:cTn id="8" presetID="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9"/>
                </p:tgtEl>
              </p:cMediaNode>
            </p:audio>
          </p:childTnLst>
        </p:cTn>
      </p:par>
    </p:tnLst>
    <p:bldLst>
      <p:bldP spid="409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5800" y="838200"/>
            <a:ext cx="7772400" cy="762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Qué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lleva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Alejandro González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Iñárritu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55299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098" name="Picture 2" descr="http://4.bp.blogspot.com/_UYIkKtYkBNU/TPYo20sPgUI/AAAAAAAAADE/-JtAfZy5CnQ/s1600/DSC0773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4" t="8333" r="20312"/>
          <a:stretch/>
        </p:blipFill>
        <p:spPr bwMode="auto">
          <a:xfrm>
            <a:off x="2480129" y="1799665"/>
            <a:ext cx="4191000" cy="40677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cxnSp>
        <p:nvCxnSpPr>
          <p:cNvPr id="3" name="Straight Arrow Connector 2"/>
          <p:cNvCxnSpPr/>
          <p:nvPr/>
        </p:nvCxnSpPr>
        <p:spPr bwMode="auto">
          <a:xfrm flipH="1">
            <a:off x="5486400" y="2133600"/>
            <a:ext cx="2209800" cy="129540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524000" y="914400"/>
            <a:ext cx="6019800" cy="685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Qué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lleva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Sofía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Vergara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56323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124" name="Picture 4" descr="http://globedia.com/imagenes/noticias/2012/7/20/sofia-vergara-cobra_1_130598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513" y="2057400"/>
            <a:ext cx="3228975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cxnSp>
        <p:nvCxnSpPr>
          <p:cNvPr id="3" name="Straight Arrow Connector 2"/>
          <p:cNvCxnSpPr/>
          <p:nvPr/>
        </p:nvCxnSpPr>
        <p:spPr bwMode="auto">
          <a:xfrm>
            <a:off x="1752600" y="2362200"/>
            <a:ext cx="2006600" cy="213360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676400" y="1066800"/>
            <a:ext cx="5791200" cy="609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Qué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lleva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Enrique Iglesias?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57347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42" name="Picture 18" descr="http://media1.santabanta.com/full1/Global%20Celebrities(M)/Enrique%20Iglesias/enrique-iglesias-17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1924050"/>
            <a:ext cx="5257800" cy="3943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714500" y="914400"/>
            <a:ext cx="5715000" cy="609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Qué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lleva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Penélope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Cruz?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58371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70" name="Picture 22" descr="http://1.bp.blogspot.com/-pUYG9KOGOJ8/T0vQISqTI_I/AAAAAAAAEqQ/FXxdDJB8JUk/s1600/Penelope+Cruz+Oscars+coll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896" y="1910315"/>
            <a:ext cx="7216208" cy="333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295400" y="1143000"/>
            <a:ext cx="6515100" cy="4343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Una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persona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que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en-US" sz="3600" b="1" u="sng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no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habla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mucho</a:t>
            </a:r>
          </a:p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es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_____. 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60419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143000" y="1143000"/>
            <a:ext cx="6553200" cy="4495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Una persona que</a:t>
            </a:r>
          </a:p>
          <a:p>
            <a:pPr algn="ctr"/>
            <a:r>
              <a:rPr lang="es-PA" sz="3600" b="1" u="sng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lang="es-PA" sz="3600" b="1" u="sng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es joven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 _____.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61443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219200" y="1295400"/>
            <a:ext cx="6858000" cy="4343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Una persona que</a:t>
            </a:r>
          </a:p>
          <a:p>
            <a:pPr algn="ctr"/>
            <a:r>
              <a:rPr lang="es-PA" sz="3600" b="1" u="sng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lang="es-PA" sz="3600" b="1" u="sng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es bonita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 _____.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62467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447800" y="1295400"/>
            <a:ext cx="6553200" cy="4419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Una persona que</a:t>
            </a:r>
          </a:p>
          <a:p>
            <a:pPr algn="ctr"/>
            <a:r>
              <a:rPr lang="es-PA" sz="3600" b="1" u="sng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lang="es-PA" sz="3600" b="1" u="sng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es trabajadora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 _____.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64515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90600" y="2057400"/>
            <a:ext cx="7315199" cy="2514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pelo blanco 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=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pelo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_____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65539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54743" y="1219200"/>
            <a:ext cx="7543800" cy="1447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__suéter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66563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6573" name="Picture 13" descr="C:\Users\btseng\Desktop\Sabatico\Capitulo 1\La ropa\suete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6" t="9867" r="18311" b="10310"/>
          <a:stretch/>
        </p:blipFill>
        <p:spPr bwMode="auto">
          <a:xfrm>
            <a:off x="4564743" y="2920829"/>
            <a:ext cx="2293257" cy="2758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WordArt 2"/>
          <p:cNvSpPr>
            <a:spLocks noChangeArrowheads="1" noChangeShapeType="1" noTextEdit="1"/>
          </p:cNvSpPr>
          <p:nvPr/>
        </p:nvSpPr>
        <p:spPr bwMode="auto">
          <a:xfrm>
            <a:off x="1905000" y="2667000"/>
            <a:ext cx="5715000" cy="1600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Números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219200" y="1143000"/>
            <a:ext cx="6858000" cy="1295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__ clases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67587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7593" name="Picture 9" descr="http://elearningtags.com/thumbs/3211_edtech_in_classroom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4" t="6082" r="293" b="8595"/>
          <a:stretch/>
        </p:blipFill>
        <p:spPr bwMode="auto">
          <a:xfrm>
            <a:off x="2933700" y="2884102"/>
            <a:ext cx="3429000" cy="29832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38200" y="914400"/>
            <a:ext cx="7467600" cy="1447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___ universidad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69635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9642" name="Picture 10" descr="http://upload.wikimedia.org/wikipedia/commons/thumb/e/e1/UCLA_bruins_textlogo.svg/250px-UCLA_bruins_textlogo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224212"/>
            <a:ext cx="2381250" cy="17621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9644" name="Picture 12" descr="http://ts1.mm.bing.net/th?id=HN.608023475277988762&amp;w=181&amp;h=167&amp;c=7&amp;rs=1&amp;qlt=90&amp;o=4&amp;pid=1.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922" y="2514600"/>
            <a:ext cx="1724025" cy="1590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9646" name="Picture 14" descr="http://images.ookaboo.com/photo/s/Irvine_Valley_College_Intercollegiate_Athletics_Logo_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843" y="4586961"/>
            <a:ext cx="3289157" cy="10826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828800" y="1219200"/>
            <a:ext cx="5402943" cy="1447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___ traje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70659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6" name="Picture 2" descr="http://2.bp.blogspot.com/_qYyZGQHWviQ/TJoiVSVY2CI/AAAAAAAAEp0/dEcQkq6BSR4/s400/6-woman-sui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0" r="28184" b="28693"/>
          <a:stretch/>
        </p:blipFill>
        <p:spPr bwMode="auto">
          <a:xfrm>
            <a:off x="4724400" y="3041956"/>
            <a:ext cx="1828800" cy="28290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WordArt 2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057400" y="1905000"/>
            <a:ext cx="5257800" cy="2971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0000">
                        <a:gamma/>
                        <a:shade val="52549"/>
                        <a:invGamma/>
                      </a:srgbClr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¡¡Doble</a:t>
            </a:r>
          </a:p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0000">
                        <a:gamma/>
                        <a:shade val="52549"/>
                        <a:invGamma/>
                      </a:srgbClr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del día!!</a:t>
            </a:r>
          </a:p>
        </p:txBody>
      </p:sp>
      <p:pic>
        <p:nvPicPr>
          <p:cNvPr id="119811" name="CHIM765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324600"/>
            <a:ext cx="76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812" name="AutoShape 4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9" fill="hold"/>
                                        <p:tgtEl>
                                          <p:spTgt spid="1198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9811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219200" y="1066800"/>
            <a:ext cx="7086600" cy="1524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___ lentes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71683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1689" name="Picture 9" descr="http://www.fashioncraz.com/wp-content/uploads/2010/11/har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511" y="3276600"/>
            <a:ext cx="3674979" cy="20947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219200" y="1752600"/>
            <a:ext cx="6934200" cy="3048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Los hispanos tienen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_____ apellidos.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68611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066800" y="1066800"/>
            <a:ext cx="7239000" cy="4495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Nombre de la primera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stronauta hispana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 el espacio.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63491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14400" y="1143000"/>
            <a:ext cx="7543800" cy="5410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Nombre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de la</a:t>
            </a:r>
          </a:p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ctriz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dominicana</a:t>
            </a:r>
            <a:endParaRPr lang="en-US" sz="36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q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ue triunfa con</a:t>
            </a:r>
          </a:p>
          <a:p>
            <a:pPr algn="ctr"/>
            <a:r>
              <a:rPr lang="es-PA" sz="36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Avatar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y </a:t>
            </a:r>
            <a:r>
              <a:rPr lang="es-PA" sz="3600" b="1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Star</a:t>
            </a:r>
            <a:r>
              <a:rPr lang="es-PA" sz="36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s-PA" sz="3600" b="1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Trek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lang="en-US" sz="36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59395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447800" y="1447800"/>
            <a:ext cx="6172200" cy="3810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Jennifer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López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y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Marc Anthony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on de _____.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8131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38200" y="1143000"/>
            <a:ext cx="7315200" cy="4495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Cameron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Díaz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Gloria Estefan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Pitbull son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____ (nacionalidad)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4035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WordArt 2"/>
          <p:cNvSpPr>
            <a:spLocks noChangeArrowheads="1" noChangeShapeType="1" noTextEdit="1"/>
          </p:cNvSpPr>
          <p:nvPr/>
        </p:nvSpPr>
        <p:spPr bwMode="auto">
          <a:xfrm>
            <a:off x="2451100" y="2514600"/>
            <a:ext cx="4267200" cy="1676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Ropa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WordArt 2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295400" y="1447800"/>
            <a:ext cx="6553200" cy="4038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0000">
                        <a:gamma/>
                        <a:shade val="66275"/>
                        <a:invGamma/>
                      </a:srgbClr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Double</a:t>
            </a:r>
          </a:p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0000">
                        <a:gamma/>
                        <a:shade val="66275"/>
                        <a:invGamma/>
                      </a:srgbClr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Jeopardy!!</a:t>
            </a:r>
          </a:p>
        </p:txBody>
      </p:sp>
      <p:pic>
        <p:nvPicPr>
          <p:cNvPr id="118787" name="TADA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400800"/>
            <a:ext cx="76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789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943600"/>
            <a:ext cx="5334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9" fill="hold"/>
                                        <p:tgtEl>
                                          <p:spTgt spid="1187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8787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WordArt 2"/>
          <p:cNvSpPr>
            <a:spLocks noChangeArrowheads="1" noChangeShapeType="1" noTextEdit="1"/>
          </p:cNvSpPr>
          <p:nvPr/>
        </p:nvSpPr>
        <p:spPr bwMode="auto">
          <a:xfrm>
            <a:off x="1447800" y="2667000"/>
            <a:ext cx="6172200" cy="1524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Más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ropa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80902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WordArt 2"/>
          <p:cNvSpPr>
            <a:spLocks noChangeArrowheads="1" noChangeShapeType="1" noTextEdit="1"/>
          </p:cNvSpPr>
          <p:nvPr/>
        </p:nvSpPr>
        <p:spPr bwMode="auto">
          <a:xfrm>
            <a:off x="914400" y="2590800"/>
            <a:ext cx="7467600" cy="1524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Más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números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81924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WordArt 2"/>
          <p:cNvSpPr>
            <a:spLocks noChangeArrowheads="1" noChangeShapeType="1" noTextEdit="1"/>
          </p:cNvSpPr>
          <p:nvPr/>
        </p:nvSpPr>
        <p:spPr bwMode="auto">
          <a:xfrm>
            <a:off x="1233714" y="2362200"/>
            <a:ext cx="6781800" cy="1600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Más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colores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82948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WordArt 2"/>
          <p:cNvSpPr>
            <a:spLocks noChangeArrowheads="1" noChangeShapeType="1" noTextEdit="1"/>
          </p:cNvSpPr>
          <p:nvPr/>
        </p:nvSpPr>
        <p:spPr bwMode="auto">
          <a:xfrm>
            <a:off x="1422400" y="2362200"/>
            <a:ext cx="6324600" cy="1905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Opuestos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8397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WordArt 2"/>
          <p:cNvSpPr>
            <a:spLocks noChangeArrowheads="1" noChangeShapeType="1" noTextEdit="1"/>
          </p:cNvSpPr>
          <p:nvPr/>
        </p:nvSpPr>
        <p:spPr bwMode="auto">
          <a:xfrm>
            <a:off x="762000" y="1524000"/>
            <a:ext cx="7772400" cy="3733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Concordancia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de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ustantivo y adjetivo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84996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WordArt 2"/>
          <p:cNvSpPr>
            <a:spLocks noChangeArrowheads="1" noChangeShapeType="1" noTextEdit="1"/>
          </p:cNvSpPr>
          <p:nvPr/>
        </p:nvSpPr>
        <p:spPr bwMode="auto">
          <a:xfrm>
            <a:off x="1066800" y="1828800"/>
            <a:ext cx="6934200" cy="3505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Celebraciones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hispanas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86020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WordArt 2"/>
          <p:cNvSpPr>
            <a:spLocks noChangeArrowheads="1" noChangeShapeType="1" noTextEdit="1"/>
          </p:cNvSpPr>
          <p:nvPr/>
        </p:nvSpPr>
        <p:spPr bwMode="auto">
          <a:xfrm>
            <a:off x="161925" y="457200"/>
            <a:ext cx="1241425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Más</a:t>
            </a:r>
            <a:r>
              <a:rPr lang="en-US" sz="3600" b="1" kern="1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ropa</a:t>
            </a:r>
            <a:endParaRPr lang="en-US" sz="3600" b="1" kern="1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87043" name="WordArt 3"/>
          <p:cNvSpPr>
            <a:spLocks noChangeArrowheads="1" noChangeShapeType="1" noTextEdit="1"/>
          </p:cNvSpPr>
          <p:nvPr/>
        </p:nvSpPr>
        <p:spPr bwMode="auto">
          <a:xfrm>
            <a:off x="1695450" y="457200"/>
            <a:ext cx="1231900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solidFill>
                  <a:srgbClr val="FFFFFF"/>
                </a:solidFill>
                <a:latin typeface="Times New Roman"/>
                <a:cs typeface="Times New Roman"/>
              </a:rPr>
              <a:t>Más</a:t>
            </a:r>
            <a:r>
              <a:rPr lang="en-US" sz="3600" b="1" kern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números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87044" name="WordArt 4"/>
          <p:cNvSpPr>
            <a:spLocks noChangeArrowheads="1" noChangeShapeType="1" noTextEdit="1"/>
          </p:cNvSpPr>
          <p:nvPr/>
        </p:nvSpPr>
        <p:spPr bwMode="auto">
          <a:xfrm>
            <a:off x="3200400" y="457200"/>
            <a:ext cx="1295400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solidFill>
                  <a:srgbClr val="FFFFFF"/>
                </a:solidFill>
                <a:latin typeface="Times New Roman"/>
                <a:cs typeface="Times New Roman"/>
              </a:rPr>
              <a:t>Más</a:t>
            </a:r>
            <a:r>
              <a:rPr lang="en-US" sz="3600" b="1" kern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colores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87045" name="WordArt 5"/>
          <p:cNvSpPr>
            <a:spLocks noChangeArrowheads="1" noChangeShapeType="1" noTextEdit="1"/>
          </p:cNvSpPr>
          <p:nvPr/>
        </p:nvSpPr>
        <p:spPr bwMode="auto">
          <a:xfrm>
            <a:off x="4733924" y="457200"/>
            <a:ext cx="1241426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Opuestos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87046" name="WordArt 6"/>
          <p:cNvSpPr>
            <a:spLocks noChangeArrowheads="1" noChangeShapeType="1" noTextEdit="1"/>
          </p:cNvSpPr>
          <p:nvPr/>
        </p:nvSpPr>
        <p:spPr bwMode="auto">
          <a:xfrm>
            <a:off x="6267449" y="228600"/>
            <a:ext cx="1241425" cy="685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Concordancia</a:t>
            </a:r>
          </a:p>
          <a:p>
            <a:pPr algn="ctr"/>
            <a:r>
              <a:rPr lang="es-PA" sz="3600" b="1" kern="1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lang="es-PA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ustantivo </a:t>
            </a:r>
            <a:endParaRPr lang="es-PA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s-PA" sz="3600" b="1" kern="1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lang="es-PA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adjetivo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87047" name="WordArt 7"/>
          <p:cNvSpPr>
            <a:spLocks noChangeArrowheads="1" noChangeShapeType="1" noTextEdit="1"/>
          </p:cNvSpPr>
          <p:nvPr/>
        </p:nvSpPr>
        <p:spPr bwMode="auto">
          <a:xfrm>
            <a:off x="7772400" y="304800"/>
            <a:ext cx="1219200" cy="60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Celebraciones</a:t>
            </a:r>
          </a:p>
          <a:p>
            <a:pPr algn="ctr"/>
            <a:r>
              <a:rPr lang="es-ES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hispanas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87080" name="Text Box 40"/>
          <p:cNvSpPr txBox="1">
            <a:spLocks noChangeArrowheads="1"/>
          </p:cNvSpPr>
          <p:nvPr/>
        </p:nvSpPr>
        <p:spPr bwMode="auto">
          <a:xfrm>
            <a:off x="161925" y="1295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4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87081" name="Text Box 41"/>
          <p:cNvSpPr txBox="1">
            <a:spLocks noChangeArrowheads="1"/>
          </p:cNvSpPr>
          <p:nvPr/>
        </p:nvSpPr>
        <p:spPr bwMode="auto">
          <a:xfrm>
            <a:off x="161925" y="2438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5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87082" name="Text Box 42"/>
          <p:cNvSpPr txBox="1">
            <a:spLocks noChangeArrowheads="1"/>
          </p:cNvSpPr>
          <p:nvPr/>
        </p:nvSpPr>
        <p:spPr bwMode="auto">
          <a:xfrm>
            <a:off x="161925" y="3581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6" action="ppaction://hlinksldjump"/>
              </a:rPr>
              <a:t>$600</a:t>
            </a:r>
            <a:endParaRPr lang="en-US" altLang="en-US" sz="4000" b="1"/>
          </a:p>
        </p:txBody>
      </p:sp>
      <p:sp>
        <p:nvSpPr>
          <p:cNvPr id="87083" name="Text Box 43"/>
          <p:cNvSpPr txBox="1">
            <a:spLocks noChangeArrowheads="1"/>
          </p:cNvSpPr>
          <p:nvPr/>
        </p:nvSpPr>
        <p:spPr bwMode="auto">
          <a:xfrm>
            <a:off x="161925" y="4724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7" action="ppaction://hlinksldjump"/>
              </a:rPr>
              <a:t>$800</a:t>
            </a:r>
            <a:endParaRPr lang="en-US" altLang="en-US" sz="4000" b="1"/>
          </a:p>
        </p:txBody>
      </p:sp>
      <p:sp>
        <p:nvSpPr>
          <p:cNvPr id="87084" name="Text Box 44"/>
          <p:cNvSpPr txBox="1">
            <a:spLocks noChangeArrowheads="1"/>
          </p:cNvSpPr>
          <p:nvPr/>
        </p:nvSpPr>
        <p:spPr bwMode="auto">
          <a:xfrm>
            <a:off x="76200" y="5794375"/>
            <a:ext cx="132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 b="1">
                <a:hlinkClick r:id="rId8" action="ppaction://hlinksldjump"/>
              </a:rPr>
              <a:t>$1000</a:t>
            </a:r>
            <a:endParaRPr lang="en-US" altLang="en-US" sz="3600" b="1"/>
          </a:p>
        </p:txBody>
      </p:sp>
      <p:sp>
        <p:nvSpPr>
          <p:cNvPr id="87085" name="Text Box 45"/>
          <p:cNvSpPr txBox="1">
            <a:spLocks noChangeArrowheads="1"/>
          </p:cNvSpPr>
          <p:nvPr/>
        </p:nvSpPr>
        <p:spPr bwMode="auto">
          <a:xfrm>
            <a:off x="1685925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9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87086" name="Text Box 46"/>
          <p:cNvSpPr txBox="1">
            <a:spLocks noChangeArrowheads="1"/>
          </p:cNvSpPr>
          <p:nvPr/>
        </p:nvSpPr>
        <p:spPr bwMode="auto">
          <a:xfrm>
            <a:off x="1695450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0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87087" name="Text Box 47"/>
          <p:cNvSpPr txBox="1">
            <a:spLocks noChangeArrowheads="1"/>
          </p:cNvSpPr>
          <p:nvPr/>
        </p:nvSpPr>
        <p:spPr bwMode="auto">
          <a:xfrm>
            <a:off x="1685925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1" action="ppaction://hlinksldjump"/>
              </a:rPr>
              <a:t>$600</a:t>
            </a:r>
            <a:endParaRPr lang="en-US" altLang="en-US" sz="4000" b="1"/>
          </a:p>
        </p:txBody>
      </p:sp>
      <p:sp>
        <p:nvSpPr>
          <p:cNvPr id="87088" name="Text Box 48"/>
          <p:cNvSpPr txBox="1">
            <a:spLocks noChangeArrowheads="1"/>
          </p:cNvSpPr>
          <p:nvPr/>
        </p:nvSpPr>
        <p:spPr bwMode="auto">
          <a:xfrm>
            <a:off x="1685925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2" action="ppaction://hlinksldjump"/>
              </a:rPr>
              <a:t>$800</a:t>
            </a:r>
            <a:endParaRPr lang="en-US" altLang="en-US" sz="4000" b="1"/>
          </a:p>
        </p:txBody>
      </p:sp>
      <p:sp>
        <p:nvSpPr>
          <p:cNvPr id="87089" name="Text Box 49"/>
          <p:cNvSpPr txBox="1">
            <a:spLocks noChangeArrowheads="1"/>
          </p:cNvSpPr>
          <p:nvPr/>
        </p:nvSpPr>
        <p:spPr bwMode="auto">
          <a:xfrm>
            <a:off x="1600200" y="5791200"/>
            <a:ext cx="132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 b="1">
                <a:hlinkClick r:id="rId13" action="ppaction://hlinksldjump"/>
              </a:rPr>
              <a:t>$1000</a:t>
            </a:r>
            <a:endParaRPr lang="en-US" altLang="en-US" sz="3600" b="1"/>
          </a:p>
        </p:txBody>
      </p:sp>
      <p:sp>
        <p:nvSpPr>
          <p:cNvPr id="87090" name="Text Box 50"/>
          <p:cNvSpPr txBox="1">
            <a:spLocks noChangeArrowheads="1"/>
          </p:cNvSpPr>
          <p:nvPr/>
        </p:nvSpPr>
        <p:spPr bwMode="auto">
          <a:xfrm>
            <a:off x="3209925" y="12795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4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87091" name="Text Box 51"/>
          <p:cNvSpPr txBox="1">
            <a:spLocks noChangeArrowheads="1"/>
          </p:cNvSpPr>
          <p:nvPr/>
        </p:nvSpPr>
        <p:spPr bwMode="auto">
          <a:xfrm>
            <a:off x="3209925" y="2438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5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87092" name="Text Box 52"/>
          <p:cNvSpPr txBox="1">
            <a:spLocks noChangeArrowheads="1"/>
          </p:cNvSpPr>
          <p:nvPr/>
        </p:nvSpPr>
        <p:spPr bwMode="auto">
          <a:xfrm>
            <a:off x="3200400" y="35655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6" action="ppaction://hlinksldjump"/>
              </a:rPr>
              <a:t>$600</a:t>
            </a:r>
            <a:endParaRPr lang="en-US" altLang="en-US" sz="4000" b="1"/>
          </a:p>
        </p:txBody>
      </p:sp>
      <p:sp>
        <p:nvSpPr>
          <p:cNvPr id="87093" name="Text Box 53"/>
          <p:cNvSpPr txBox="1">
            <a:spLocks noChangeArrowheads="1"/>
          </p:cNvSpPr>
          <p:nvPr/>
        </p:nvSpPr>
        <p:spPr bwMode="auto">
          <a:xfrm>
            <a:off x="3209925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7" action="ppaction://hlinksldjump"/>
              </a:rPr>
              <a:t>$800</a:t>
            </a:r>
            <a:endParaRPr lang="en-US" altLang="en-US" sz="4000" b="1"/>
          </a:p>
        </p:txBody>
      </p:sp>
      <p:sp>
        <p:nvSpPr>
          <p:cNvPr id="87094" name="Text Box 54"/>
          <p:cNvSpPr txBox="1">
            <a:spLocks noChangeArrowheads="1"/>
          </p:cNvSpPr>
          <p:nvPr/>
        </p:nvSpPr>
        <p:spPr bwMode="auto">
          <a:xfrm>
            <a:off x="3124200" y="5791200"/>
            <a:ext cx="132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 b="1">
                <a:hlinkClick r:id="rId18" action="ppaction://hlinksldjump"/>
              </a:rPr>
              <a:t>$1000</a:t>
            </a:r>
            <a:endParaRPr lang="en-US" altLang="en-US" sz="3600" b="1"/>
          </a:p>
        </p:txBody>
      </p:sp>
      <p:sp>
        <p:nvSpPr>
          <p:cNvPr id="87095" name="Text Box 55"/>
          <p:cNvSpPr txBox="1">
            <a:spLocks noChangeArrowheads="1"/>
          </p:cNvSpPr>
          <p:nvPr/>
        </p:nvSpPr>
        <p:spPr bwMode="auto">
          <a:xfrm>
            <a:off x="4724400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9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87096" name="Text Box 56"/>
          <p:cNvSpPr txBox="1">
            <a:spLocks noChangeArrowheads="1"/>
          </p:cNvSpPr>
          <p:nvPr/>
        </p:nvSpPr>
        <p:spPr bwMode="auto">
          <a:xfrm>
            <a:off x="4724400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0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87097" name="Text Box 57"/>
          <p:cNvSpPr txBox="1">
            <a:spLocks noChangeArrowheads="1"/>
          </p:cNvSpPr>
          <p:nvPr/>
        </p:nvSpPr>
        <p:spPr bwMode="auto">
          <a:xfrm>
            <a:off x="4733925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1" action="ppaction://hlinksldjump"/>
              </a:rPr>
              <a:t>$600</a:t>
            </a:r>
            <a:endParaRPr lang="en-US" altLang="en-US" sz="4000" b="1"/>
          </a:p>
        </p:txBody>
      </p:sp>
      <p:sp>
        <p:nvSpPr>
          <p:cNvPr id="87098" name="Text Box 58"/>
          <p:cNvSpPr txBox="1">
            <a:spLocks noChangeArrowheads="1"/>
          </p:cNvSpPr>
          <p:nvPr/>
        </p:nvSpPr>
        <p:spPr bwMode="auto">
          <a:xfrm>
            <a:off x="4733925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2" action="ppaction://hlinksldjump"/>
              </a:rPr>
              <a:t>$800</a:t>
            </a:r>
            <a:endParaRPr lang="en-US" altLang="en-US" sz="4000" b="1"/>
          </a:p>
        </p:txBody>
      </p:sp>
      <p:sp>
        <p:nvSpPr>
          <p:cNvPr id="87099" name="Text Box 59"/>
          <p:cNvSpPr txBox="1">
            <a:spLocks noChangeArrowheads="1"/>
          </p:cNvSpPr>
          <p:nvPr/>
        </p:nvSpPr>
        <p:spPr bwMode="auto">
          <a:xfrm>
            <a:off x="4648200" y="5791200"/>
            <a:ext cx="132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 b="1">
                <a:hlinkClick r:id="rId23" action="ppaction://hlinksldjump"/>
              </a:rPr>
              <a:t>$1000</a:t>
            </a:r>
            <a:endParaRPr lang="en-US" altLang="en-US" sz="3600" b="1"/>
          </a:p>
        </p:txBody>
      </p:sp>
      <p:sp>
        <p:nvSpPr>
          <p:cNvPr id="87100" name="Text Box 60"/>
          <p:cNvSpPr txBox="1">
            <a:spLocks noChangeArrowheads="1"/>
          </p:cNvSpPr>
          <p:nvPr/>
        </p:nvSpPr>
        <p:spPr bwMode="auto">
          <a:xfrm>
            <a:off x="6267450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4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87101" name="Text Box 61"/>
          <p:cNvSpPr txBox="1">
            <a:spLocks noChangeArrowheads="1"/>
          </p:cNvSpPr>
          <p:nvPr/>
        </p:nvSpPr>
        <p:spPr bwMode="auto">
          <a:xfrm>
            <a:off x="6257925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5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87102" name="Text Box 62"/>
          <p:cNvSpPr txBox="1">
            <a:spLocks noChangeArrowheads="1"/>
          </p:cNvSpPr>
          <p:nvPr/>
        </p:nvSpPr>
        <p:spPr bwMode="auto">
          <a:xfrm>
            <a:off x="6267450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6" action="ppaction://hlinksldjump"/>
              </a:rPr>
              <a:t>$600</a:t>
            </a:r>
            <a:endParaRPr lang="en-US" altLang="en-US" sz="4000" b="1"/>
          </a:p>
        </p:txBody>
      </p:sp>
      <p:sp>
        <p:nvSpPr>
          <p:cNvPr id="87103" name="Text Box 63"/>
          <p:cNvSpPr txBox="1">
            <a:spLocks noChangeArrowheads="1"/>
          </p:cNvSpPr>
          <p:nvPr/>
        </p:nvSpPr>
        <p:spPr bwMode="auto">
          <a:xfrm>
            <a:off x="6267450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7" action="ppaction://hlinksldjump"/>
              </a:rPr>
              <a:t>$800</a:t>
            </a:r>
            <a:endParaRPr lang="en-US" altLang="en-US" sz="4000" b="1"/>
          </a:p>
        </p:txBody>
      </p:sp>
      <p:sp>
        <p:nvSpPr>
          <p:cNvPr id="87104" name="Text Box 64"/>
          <p:cNvSpPr txBox="1">
            <a:spLocks noChangeArrowheads="1"/>
          </p:cNvSpPr>
          <p:nvPr/>
        </p:nvSpPr>
        <p:spPr bwMode="auto">
          <a:xfrm>
            <a:off x="6181725" y="5791200"/>
            <a:ext cx="132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 b="1">
                <a:hlinkClick r:id="rId28" action="ppaction://hlinksldjump"/>
              </a:rPr>
              <a:t>$1000</a:t>
            </a:r>
            <a:endParaRPr lang="en-US" altLang="en-US" sz="3600" b="1"/>
          </a:p>
        </p:txBody>
      </p:sp>
      <p:sp>
        <p:nvSpPr>
          <p:cNvPr id="87105" name="Text Box 65"/>
          <p:cNvSpPr txBox="1">
            <a:spLocks noChangeArrowheads="1"/>
          </p:cNvSpPr>
          <p:nvPr/>
        </p:nvSpPr>
        <p:spPr bwMode="auto">
          <a:xfrm>
            <a:off x="7791450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9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87106" name="Text Box 66"/>
          <p:cNvSpPr txBox="1">
            <a:spLocks noChangeArrowheads="1"/>
          </p:cNvSpPr>
          <p:nvPr/>
        </p:nvSpPr>
        <p:spPr bwMode="auto">
          <a:xfrm>
            <a:off x="7791450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30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87107" name="Text Box 67"/>
          <p:cNvSpPr txBox="1">
            <a:spLocks noChangeArrowheads="1"/>
          </p:cNvSpPr>
          <p:nvPr/>
        </p:nvSpPr>
        <p:spPr bwMode="auto">
          <a:xfrm>
            <a:off x="7781925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31" action="ppaction://hlinksldjump"/>
              </a:rPr>
              <a:t>$600</a:t>
            </a:r>
            <a:endParaRPr lang="en-US" altLang="en-US" sz="4000" b="1"/>
          </a:p>
        </p:txBody>
      </p:sp>
      <p:sp>
        <p:nvSpPr>
          <p:cNvPr id="87108" name="Text Box 68"/>
          <p:cNvSpPr txBox="1">
            <a:spLocks noChangeArrowheads="1"/>
          </p:cNvSpPr>
          <p:nvPr/>
        </p:nvSpPr>
        <p:spPr bwMode="auto">
          <a:xfrm>
            <a:off x="7791450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32" action="ppaction://hlinksldjump"/>
              </a:rPr>
              <a:t>$800</a:t>
            </a:r>
            <a:endParaRPr lang="en-US" altLang="en-US" sz="4000" b="1"/>
          </a:p>
        </p:txBody>
      </p:sp>
      <p:sp>
        <p:nvSpPr>
          <p:cNvPr id="87109" name="Text Box 69"/>
          <p:cNvSpPr txBox="1">
            <a:spLocks noChangeArrowheads="1"/>
          </p:cNvSpPr>
          <p:nvPr/>
        </p:nvSpPr>
        <p:spPr bwMode="auto">
          <a:xfrm>
            <a:off x="7705725" y="5791200"/>
            <a:ext cx="132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 b="1">
                <a:hlinkClick r:id="rId33" action="ppaction://hlinksldjump"/>
              </a:rPr>
              <a:t>$1000</a:t>
            </a:r>
            <a:endParaRPr lang="en-US" altLang="en-US" sz="3600" b="1"/>
          </a:p>
        </p:txBody>
      </p:sp>
      <p:sp>
        <p:nvSpPr>
          <p:cNvPr id="87110" name="AutoShape 70">
            <a:hlinkClick r:id="rId34" action="ppaction://hlinksldjump"/>
          </p:cNvPr>
          <p:cNvSpPr>
            <a:spLocks noChangeArrowheads="1"/>
          </p:cNvSpPr>
          <p:nvPr/>
        </p:nvSpPr>
        <p:spPr bwMode="auto">
          <a:xfrm>
            <a:off x="8763000" y="6477000"/>
            <a:ext cx="228600" cy="152400"/>
          </a:xfrm>
          <a:prstGeom prst="star5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111" name="AutoShape 71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228600" y="152400"/>
            <a:ext cx="228600" cy="152400"/>
          </a:xfrm>
          <a:prstGeom prst="actionButtonBeginning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8313" name="Picture 9" descr="http://ts1.mm.bing.net/th?id=HN.608044078240173508&amp;w=185&amp;h=184&amp;c=7&amp;rs=1&amp;qlt=90&amp;o=4&amp;pid=1.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798" y="2181270"/>
            <a:ext cx="3724405" cy="37042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WordArt 2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905000" y="990600"/>
            <a:ext cx="5334000" cy="685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Qué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ropa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lleva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5734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905000" y="990600"/>
            <a:ext cx="5334000" cy="685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Qué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ropa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lleva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6146" name="Picture 2" descr="http://1990s78.wikispaces.com/file/view/smart_casual.jpg/73574479/smart_casua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3" t="21663" r="11982" b="20904"/>
          <a:stretch/>
        </p:blipFill>
        <p:spPr bwMode="auto">
          <a:xfrm>
            <a:off x="4835070" y="2230762"/>
            <a:ext cx="3310809" cy="279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8" name="Picture 4" descr="http://1.bp.blogspot.com/-EMmr2KysQAY/UhLswdGq-UI/AAAAAAAAAUI/4cd3CN3-mRo/s320/Untuckit0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23505"/>
            <a:ext cx="2952750" cy="34995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8926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WordArt 2"/>
          <p:cNvSpPr>
            <a:spLocks noChangeArrowheads="1" noChangeShapeType="1" noTextEdit="1"/>
          </p:cNvSpPr>
          <p:nvPr/>
        </p:nvSpPr>
        <p:spPr bwMode="auto">
          <a:xfrm>
            <a:off x="762000" y="1600200"/>
            <a:ext cx="7696200" cy="3657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Descripci</a:t>
            </a:r>
            <a:r>
              <a:rPr lang="es-PA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ón</a:t>
            </a:r>
            <a:endParaRPr lang="es-E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 personas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WordArt 2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057400" y="1905000"/>
            <a:ext cx="5257800" cy="2971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0000">
                        <a:gamma/>
                        <a:shade val="52549"/>
                        <a:invGamma/>
                      </a:srgbClr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¡¡Doble</a:t>
            </a:r>
          </a:p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0000">
                        <a:gamma/>
                        <a:shade val="52549"/>
                        <a:invGamma/>
                      </a:srgbClr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del día!!</a:t>
            </a:r>
          </a:p>
        </p:txBody>
      </p:sp>
      <p:pic>
        <p:nvPicPr>
          <p:cNvPr id="120835" name="CHIM780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324600"/>
            <a:ext cx="76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837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9" fill="hold"/>
                                        <p:tgtEl>
                                          <p:spTgt spid="1208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0835"/>
                </p:tgtEl>
              </p:cMediaNode>
            </p:audi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857500" y="1066800"/>
            <a:ext cx="3429000" cy="609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Qué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son?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00355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0357" name="Picture 5" descr="http://ladyviolette.com/wp-content/uploads/2011/08/IMG_0922-1024x9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614" y="2133600"/>
            <a:ext cx="4420773" cy="3924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7127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560865" y="990600"/>
            <a:ext cx="4000500" cy="762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Qué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es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01379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1381" name="Picture 5" descr="http://4.bp.blogspot.com/-eMrK25eu-jM/U3DmpfCUbWI/AAAAAAAAo48/M8E6vf2QSCs/s1600/Formal-font-b-Men-s-b-font-Black-font-b-Suit-b-font-Two-Button-Design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015" y="2056131"/>
            <a:ext cx="4648200" cy="3950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21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405" name="Picture 5" descr="http://3.bp.blogspot.com/_YPLSyaja5vU/SuOZN51GvLI/AAAAAAAAESw/V0znLoI_hME/s400/colorful+winter+coats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193" y="2258758"/>
            <a:ext cx="5259614" cy="340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WordArt 2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905000" y="990600"/>
            <a:ext cx="5334000" cy="685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Qué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ropa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lleva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2723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600200" y="1905000"/>
            <a:ext cx="6400800" cy="2819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Qué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número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es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?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45 ÷ </a:t>
            </a:r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93187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473200" y="1752600"/>
            <a:ext cx="6553200" cy="2819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Qué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número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es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?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72 ÷ </a:t>
            </a:r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94211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447800" y="1752600"/>
            <a:ext cx="6362700" cy="2743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¿Qué número es?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66 ÷ 3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95235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600200" y="1981200"/>
            <a:ext cx="6210300" cy="2286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Qué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número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es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?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65 - 35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96259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524000" y="2133600"/>
            <a:ext cx="5943600" cy="2590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Qué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número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es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?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17 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+ 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30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97283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209800" y="2438400"/>
            <a:ext cx="5105400" cy="1371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Qué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color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es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88067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66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WordArt 2"/>
          <p:cNvSpPr>
            <a:spLocks noChangeArrowheads="1" noChangeShapeType="1" noTextEdit="1"/>
          </p:cNvSpPr>
          <p:nvPr/>
        </p:nvSpPr>
        <p:spPr bwMode="auto">
          <a:xfrm>
            <a:off x="1143000" y="1524000"/>
            <a:ext cx="6858000" cy="4038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Artículos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(el, la, los, las)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209799" y="2667000"/>
            <a:ext cx="5105401" cy="1371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Times New Roman"/>
                <a:cs typeface="Times New Roman"/>
              </a:rPr>
              <a:t>¿Qué color es?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89091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55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955800" y="2514600"/>
            <a:ext cx="5410200" cy="1219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¿Qué color es?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91139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82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828799" y="2590800"/>
            <a:ext cx="5885543" cy="1371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¿Qué color es?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91139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2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981200" y="2619829"/>
            <a:ext cx="5334000" cy="119017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¿Qué color es?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92163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90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895600" y="2743200"/>
            <a:ext cx="3581400" cy="1371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largo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03427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971800" y="2743200"/>
            <a:ext cx="3505200" cy="1066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alto</a:t>
            </a:r>
          </a:p>
        </p:txBody>
      </p:sp>
      <p:sp>
        <p:nvSpPr>
          <p:cNvPr id="104451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727200" y="2209800"/>
            <a:ext cx="5791200" cy="2057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Rizado/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ondulado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05475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182586" y="2514600"/>
            <a:ext cx="5132614" cy="1447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delgado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06499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828800" y="2667000"/>
            <a:ext cx="5791200" cy="13335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generoso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07523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209801" y="1524000"/>
            <a:ext cx="4343400" cy="1524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casa</a:t>
            </a:r>
          </a:p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bonito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08547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50" name="Picture 2" descr="http://www.certainteed.com/images/pressroom/PatriotHous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8" t="25773" r="8995" b="15722"/>
          <a:stretch/>
        </p:blipFill>
        <p:spPr bwMode="auto">
          <a:xfrm>
            <a:off x="2062844" y="3658152"/>
            <a:ext cx="4637314" cy="22346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WordArt 2"/>
          <p:cNvSpPr>
            <a:spLocks noChangeArrowheads="1" noChangeShapeType="1" noTextEdit="1"/>
          </p:cNvSpPr>
          <p:nvPr/>
        </p:nvSpPr>
        <p:spPr bwMode="auto">
          <a:xfrm>
            <a:off x="914400" y="1600200"/>
            <a:ext cx="7391400" cy="4191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Personas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hispanas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295400" y="1981200"/>
            <a:ext cx="6781800" cy="20193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mujeres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conservador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09571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286000" y="2057400"/>
            <a:ext cx="4495800" cy="210094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amigo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egoístas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10595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781629" y="2057400"/>
            <a:ext cx="5562600" cy="2286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z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apatos</a:t>
            </a:r>
            <a:endParaRPr lang="en-US" sz="36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pequeño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11619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790700" y="2387600"/>
            <a:ext cx="5524500" cy="2260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aldas</a:t>
            </a:r>
            <a:endParaRPr lang="en-US" sz="36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elegante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12643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90600" y="1524000"/>
            <a:ext cx="7086600" cy="3429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La Placita Olvera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stá en ____.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(ciudad)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13669" name="AutoShap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14400" y="1219200"/>
            <a:ext cx="7315200" cy="426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El Festival de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 Calle Ocho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 celebra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 ____. (estado)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14691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057400" y="2590800"/>
            <a:ext cx="5410200" cy="1447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blank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21859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90600" y="1295400"/>
            <a:ext cx="7315200" cy="4114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El Festival de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 Parada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 celebra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 ____ (estado)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90600" y="1143000"/>
            <a:ext cx="7239000" cy="426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16739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14400" y="1371600"/>
            <a:ext cx="7391400" cy="3657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El </a:t>
            </a:r>
            <a:r>
              <a:rPr lang="es-PA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Via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Crucis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se celebra 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en ____. (estado)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38200" y="990600"/>
            <a:ext cx="7620000" cy="472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El Festival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Peruano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de Paterson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se celebra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en ____. (estado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17765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66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867400" y="5867400"/>
            <a:ext cx="685800" cy="3810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2"/>
          <p:cNvSpPr>
            <a:spLocks noChangeArrowheads="1" noChangeShapeType="1" noTextEdit="1"/>
          </p:cNvSpPr>
          <p:nvPr/>
        </p:nvSpPr>
        <p:spPr bwMode="auto">
          <a:xfrm>
            <a:off x="228600" y="457200"/>
            <a:ext cx="1143000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chemeClr val="bg1"/>
                </a:solidFill>
                <a:latin typeface="Times New Roman"/>
                <a:cs typeface="Times New Roman"/>
              </a:rPr>
              <a:t>Colores</a:t>
            </a:r>
          </a:p>
        </p:txBody>
      </p:sp>
      <p:sp>
        <p:nvSpPr>
          <p:cNvPr id="9219" name="WordArt 3"/>
          <p:cNvSpPr>
            <a:spLocks noChangeArrowheads="1" noChangeShapeType="1" noTextEdit="1"/>
          </p:cNvSpPr>
          <p:nvPr/>
        </p:nvSpPr>
        <p:spPr bwMode="auto">
          <a:xfrm>
            <a:off x="1752600" y="381000"/>
            <a:ext cx="1143000" cy="381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Números</a:t>
            </a:r>
          </a:p>
        </p:txBody>
      </p:sp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3276600" y="457200"/>
            <a:ext cx="1123950" cy="381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Ropa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9221" name="WordArt 5"/>
          <p:cNvSpPr>
            <a:spLocks noChangeArrowheads="1" noChangeShapeType="1" noTextEdit="1"/>
          </p:cNvSpPr>
          <p:nvPr/>
        </p:nvSpPr>
        <p:spPr bwMode="auto">
          <a:xfrm>
            <a:off x="4724400" y="304800"/>
            <a:ext cx="1219200" cy="533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Descripción</a:t>
            </a:r>
          </a:p>
          <a:p>
            <a:pPr algn="ctr"/>
            <a:r>
              <a:rPr lang="es-ES" sz="3600" b="1" kern="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lang="es-ES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 personas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9222" name="WordArt 6"/>
          <p:cNvSpPr>
            <a:spLocks noChangeArrowheads="1" noChangeShapeType="1" noTextEdit="1"/>
          </p:cNvSpPr>
          <p:nvPr/>
        </p:nvSpPr>
        <p:spPr bwMode="auto">
          <a:xfrm>
            <a:off x="6267450" y="304800"/>
            <a:ext cx="1200150" cy="60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Artículos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s-PA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(el, la, los, las)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9223" name="WordArt 7"/>
          <p:cNvSpPr>
            <a:spLocks noChangeArrowheads="1" noChangeShapeType="1" noTextEdit="1"/>
          </p:cNvSpPr>
          <p:nvPr/>
        </p:nvSpPr>
        <p:spPr bwMode="auto">
          <a:xfrm>
            <a:off x="7772400" y="304800"/>
            <a:ext cx="1219200" cy="60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Personas</a:t>
            </a:r>
          </a:p>
          <a:p>
            <a:pPr algn="ctr"/>
            <a:r>
              <a:rPr lang="es-PA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hispanas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9258" name="Text Box 42"/>
          <p:cNvSpPr txBox="1">
            <a:spLocks noChangeArrowheads="1"/>
          </p:cNvSpPr>
          <p:nvPr/>
        </p:nvSpPr>
        <p:spPr bwMode="auto">
          <a:xfrm>
            <a:off x="161925" y="1295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4" action="ppaction://hlinksldjump"/>
              </a:rPr>
              <a:t>$100</a:t>
            </a:r>
            <a:endParaRPr lang="en-US" altLang="en-US" sz="4000" b="1"/>
          </a:p>
        </p:txBody>
      </p:sp>
      <p:sp>
        <p:nvSpPr>
          <p:cNvPr id="9259" name="Text Box 43"/>
          <p:cNvSpPr txBox="1">
            <a:spLocks noChangeArrowheads="1"/>
          </p:cNvSpPr>
          <p:nvPr/>
        </p:nvSpPr>
        <p:spPr bwMode="auto">
          <a:xfrm>
            <a:off x="161925" y="2438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5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9260" name="Text Box 44"/>
          <p:cNvSpPr txBox="1">
            <a:spLocks noChangeArrowheads="1"/>
          </p:cNvSpPr>
          <p:nvPr/>
        </p:nvSpPr>
        <p:spPr bwMode="auto">
          <a:xfrm>
            <a:off x="161925" y="3581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6" action="ppaction://hlinksldjump"/>
              </a:rPr>
              <a:t>$300</a:t>
            </a:r>
            <a:endParaRPr lang="en-US" altLang="en-US" sz="4000" b="1"/>
          </a:p>
        </p:txBody>
      </p:sp>
      <p:sp>
        <p:nvSpPr>
          <p:cNvPr id="9261" name="Text Box 45"/>
          <p:cNvSpPr txBox="1">
            <a:spLocks noChangeArrowheads="1"/>
          </p:cNvSpPr>
          <p:nvPr/>
        </p:nvSpPr>
        <p:spPr bwMode="auto">
          <a:xfrm>
            <a:off x="161925" y="4724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7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9262" name="Text Box 46"/>
          <p:cNvSpPr txBox="1">
            <a:spLocks noChangeArrowheads="1"/>
          </p:cNvSpPr>
          <p:nvPr/>
        </p:nvSpPr>
        <p:spPr bwMode="auto">
          <a:xfrm>
            <a:off x="161925" y="5867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8" action="ppaction://hlinksldjump"/>
              </a:rPr>
              <a:t>$500</a:t>
            </a:r>
            <a:endParaRPr lang="en-US" altLang="en-US" sz="4000" b="1"/>
          </a:p>
        </p:txBody>
      </p:sp>
      <p:sp>
        <p:nvSpPr>
          <p:cNvPr id="9263" name="Text Box 47"/>
          <p:cNvSpPr txBox="1">
            <a:spLocks noChangeArrowheads="1"/>
          </p:cNvSpPr>
          <p:nvPr/>
        </p:nvSpPr>
        <p:spPr bwMode="auto">
          <a:xfrm>
            <a:off x="1685925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9" action="ppaction://hlinksldjump"/>
              </a:rPr>
              <a:t>$100</a:t>
            </a:r>
            <a:endParaRPr lang="en-US" altLang="en-US" sz="4000" b="1"/>
          </a:p>
        </p:txBody>
      </p:sp>
      <p:sp>
        <p:nvSpPr>
          <p:cNvPr id="9265" name="Text Box 49"/>
          <p:cNvSpPr txBox="1">
            <a:spLocks noChangeArrowheads="1"/>
          </p:cNvSpPr>
          <p:nvPr/>
        </p:nvSpPr>
        <p:spPr bwMode="auto">
          <a:xfrm>
            <a:off x="1695450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0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9266" name="Text Box 50"/>
          <p:cNvSpPr txBox="1">
            <a:spLocks noChangeArrowheads="1"/>
          </p:cNvSpPr>
          <p:nvPr/>
        </p:nvSpPr>
        <p:spPr bwMode="auto">
          <a:xfrm>
            <a:off x="1685925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1" action="ppaction://hlinksldjump"/>
              </a:rPr>
              <a:t>$300</a:t>
            </a:r>
            <a:endParaRPr lang="en-US" altLang="en-US" sz="4000" b="1"/>
          </a:p>
        </p:txBody>
      </p:sp>
      <p:sp>
        <p:nvSpPr>
          <p:cNvPr id="9267" name="Text Box 51"/>
          <p:cNvSpPr txBox="1">
            <a:spLocks noChangeArrowheads="1"/>
          </p:cNvSpPr>
          <p:nvPr/>
        </p:nvSpPr>
        <p:spPr bwMode="auto">
          <a:xfrm>
            <a:off x="1685925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2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9268" name="Text Box 52"/>
          <p:cNvSpPr txBox="1">
            <a:spLocks noChangeArrowheads="1"/>
          </p:cNvSpPr>
          <p:nvPr/>
        </p:nvSpPr>
        <p:spPr bwMode="auto">
          <a:xfrm>
            <a:off x="1685925" y="5864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3" action="ppaction://hlinksldjump"/>
              </a:rPr>
              <a:t>$500</a:t>
            </a:r>
            <a:endParaRPr lang="en-US" altLang="en-US" sz="4000" b="1"/>
          </a:p>
        </p:txBody>
      </p:sp>
      <p:sp>
        <p:nvSpPr>
          <p:cNvPr id="9269" name="Text Box 53"/>
          <p:cNvSpPr txBox="1">
            <a:spLocks noChangeArrowheads="1"/>
          </p:cNvSpPr>
          <p:nvPr/>
        </p:nvSpPr>
        <p:spPr bwMode="auto">
          <a:xfrm>
            <a:off x="3209925" y="12795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4" action="ppaction://hlinksldjump"/>
              </a:rPr>
              <a:t>$100</a:t>
            </a:r>
            <a:endParaRPr lang="en-US" altLang="en-US" sz="4000" b="1"/>
          </a:p>
        </p:txBody>
      </p:sp>
      <p:sp>
        <p:nvSpPr>
          <p:cNvPr id="9270" name="Text Box 54"/>
          <p:cNvSpPr txBox="1">
            <a:spLocks noChangeArrowheads="1"/>
          </p:cNvSpPr>
          <p:nvPr/>
        </p:nvSpPr>
        <p:spPr bwMode="auto">
          <a:xfrm>
            <a:off x="3209925" y="2438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5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9271" name="Text Box 55"/>
          <p:cNvSpPr txBox="1">
            <a:spLocks noChangeArrowheads="1"/>
          </p:cNvSpPr>
          <p:nvPr/>
        </p:nvSpPr>
        <p:spPr bwMode="auto">
          <a:xfrm>
            <a:off x="3200400" y="35655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6" action="ppaction://hlinksldjump"/>
              </a:rPr>
              <a:t>$300</a:t>
            </a:r>
            <a:endParaRPr lang="en-US" altLang="en-US" sz="4000" b="1"/>
          </a:p>
        </p:txBody>
      </p:sp>
      <p:sp>
        <p:nvSpPr>
          <p:cNvPr id="9272" name="Text Box 56"/>
          <p:cNvSpPr txBox="1">
            <a:spLocks noChangeArrowheads="1"/>
          </p:cNvSpPr>
          <p:nvPr/>
        </p:nvSpPr>
        <p:spPr bwMode="auto">
          <a:xfrm>
            <a:off x="3209925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7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9273" name="Text Box 57"/>
          <p:cNvSpPr txBox="1">
            <a:spLocks noChangeArrowheads="1"/>
          </p:cNvSpPr>
          <p:nvPr/>
        </p:nvSpPr>
        <p:spPr bwMode="auto">
          <a:xfrm>
            <a:off x="3209925" y="5864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8" action="ppaction://hlinksldjump"/>
              </a:rPr>
              <a:t>$500</a:t>
            </a:r>
            <a:endParaRPr lang="en-US" altLang="en-US" sz="4000" b="1"/>
          </a:p>
        </p:txBody>
      </p:sp>
      <p:sp>
        <p:nvSpPr>
          <p:cNvPr id="9274" name="Text Box 58"/>
          <p:cNvSpPr txBox="1">
            <a:spLocks noChangeArrowheads="1"/>
          </p:cNvSpPr>
          <p:nvPr/>
        </p:nvSpPr>
        <p:spPr bwMode="auto">
          <a:xfrm>
            <a:off x="4724400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19" action="ppaction://hlinksldjump"/>
              </a:rPr>
              <a:t>$100</a:t>
            </a:r>
            <a:endParaRPr lang="en-US" altLang="en-US" sz="4000" b="1"/>
          </a:p>
        </p:txBody>
      </p:sp>
      <p:sp>
        <p:nvSpPr>
          <p:cNvPr id="9275" name="Text Box 59"/>
          <p:cNvSpPr txBox="1">
            <a:spLocks noChangeArrowheads="1"/>
          </p:cNvSpPr>
          <p:nvPr/>
        </p:nvSpPr>
        <p:spPr bwMode="auto">
          <a:xfrm>
            <a:off x="4724400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0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9276" name="Text Box 60"/>
          <p:cNvSpPr txBox="1">
            <a:spLocks noChangeArrowheads="1"/>
          </p:cNvSpPr>
          <p:nvPr/>
        </p:nvSpPr>
        <p:spPr bwMode="auto">
          <a:xfrm>
            <a:off x="4733925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1" action="ppaction://hlinksldjump"/>
              </a:rPr>
              <a:t>$300</a:t>
            </a:r>
            <a:endParaRPr lang="en-US" altLang="en-US" sz="4000" b="1"/>
          </a:p>
        </p:txBody>
      </p:sp>
      <p:sp>
        <p:nvSpPr>
          <p:cNvPr id="9277" name="Text Box 61"/>
          <p:cNvSpPr txBox="1">
            <a:spLocks noChangeArrowheads="1"/>
          </p:cNvSpPr>
          <p:nvPr/>
        </p:nvSpPr>
        <p:spPr bwMode="auto">
          <a:xfrm>
            <a:off x="4733925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2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9278" name="Text Box 62"/>
          <p:cNvSpPr txBox="1">
            <a:spLocks noChangeArrowheads="1"/>
          </p:cNvSpPr>
          <p:nvPr/>
        </p:nvSpPr>
        <p:spPr bwMode="auto">
          <a:xfrm>
            <a:off x="4733925" y="5864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3" action="ppaction://hlinksldjump"/>
              </a:rPr>
              <a:t>$500</a:t>
            </a:r>
            <a:endParaRPr lang="en-US" altLang="en-US" sz="4000" b="1"/>
          </a:p>
        </p:txBody>
      </p:sp>
      <p:sp>
        <p:nvSpPr>
          <p:cNvPr id="9279" name="Text Box 63"/>
          <p:cNvSpPr txBox="1">
            <a:spLocks noChangeArrowheads="1"/>
          </p:cNvSpPr>
          <p:nvPr/>
        </p:nvSpPr>
        <p:spPr bwMode="auto">
          <a:xfrm>
            <a:off x="6267450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4" action="ppaction://hlinksldjump"/>
              </a:rPr>
              <a:t>$100</a:t>
            </a:r>
            <a:endParaRPr lang="en-US" altLang="en-US" sz="4000" b="1"/>
          </a:p>
        </p:txBody>
      </p:sp>
      <p:sp>
        <p:nvSpPr>
          <p:cNvPr id="9280" name="Text Box 64"/>
          <p:cNvSpPr txBox="1">
            <a:spLocks noChangeArrowheads="1"/>
          </p:cNvSpPr>
          <p:nvPr/>
        </p:nvSpPr>
        <p:spPr bwMode="auto">
          <a:xfrm>
            <a:off x="6257925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5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9281" name="Text Box 65"/>
          <p:cNvSpPr txBox="1">
            <a:spLocks noChangeArrowheads="1"/>
          </p:cNvSpPr>
          <p:nvPr/>
        </p:nvSpPr>
        <p:spPr bwMode="auto">
          <a:xfrm>
            <a:off x="6267450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6" action="ppaction://hlinksldjump"/>
              </a:rPr>
              <a:t>$300</a:t>
            </a:r>
            <a:endParaRPr lang="en-US" altLang="en-US" sz="4000" b="1"/>
          </a:p>
        </p:txBody>
      </p:sp>
      <p:sp>
        <p:nvSpPr>
          <p:cNvPr id="9282" name="Text Box 66"/>
          <p:cNvSpPr txBox="1">
            <a:spLocks noChangeArrowheads="1"/>
          </p:cNvSpPr>
          <p:nvPr/>
        </p:nvSpPr>
        <p:spPr bwMode="auto">
          <a:xfrm>
            <a:off x="6267450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7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9283" name="Text Box 67"/>
          <p:cNvSpPr txBox="1">
            <a:spLocks noChangeArrowheads="1"/>
          </p:cNvSpPr>
          <p:nvPr/>
        </p:nvSpPr>
        <p:spPr bwMode="auto">
          <a:xfrm>
            <a:off x="6267450" y="5864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8" action="ppaction://hlinksldjump"/>
              </a:rPr>
              <a:t>$500</a:t>
            </a:r>
            <a:endParaRPr lang="en-US" altLang="en-US" sz="4000" b="1"/>
          </a:p>
        </p:txBody>
      </p:sp>
      <p:sp>
        <p:nvSpPr>
          <p:cNvPr id="9285" name="Text Box 69"/>
          <p:cNvSpPr txBox="1">
            <a:spLocks noChangeArrowheads="1"/>
          </p:cNvSpPr>
          <p:nvPr/>
        </p:nvSpPr>
        <p:spPr bwMode="auto">
          <a:xfrm>
            <a:off x="7791450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29" action="ppaction://hlinksldjump"/>
              </a:rPr>
              <a:t>$100</a:t>
            </a:r>
            <a:endParaRPr lang="en-US" altLang="en-US" sz="4000" b="1"/>
          </a:p>
        </p:txBody>
      </p:sp>
      <p:sp>
        <p:nvSpPr>
          <p:cNvPr id="9286" name="Text Box 70"/>
          <p:cNvSpPr txBox="1">
            <a:spLocks noChangeArrowheads="1"/>
          </p:cNvSpPr>
          <p:nvPr/>
        </p:nvSpPr>
        <p:spPr bwMode="auto">
          <a:xfrm>
            <a:off x="7791450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30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9287" name="Text Box 71"/>
          <p:cNvSpPr txBox="1">
            <a:spLocks noChangeArrowheads="1"/>
          </p:cNvSpPr>
          <p:nvPr/>
        </p:nvSpPr>
        <p:spPr bwMode="auto">
          <a:xfrm>
            <a:off x="7781925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31" action="ppaction://hlinksldjump"/>
              </a:rPr>
              <a:t>$300</a:t>
            </a:r>
            <a:endParaRPr lang="en-US" altLang="en-US" sz="4000" b="1"/>
          </a:p>
        </p:txBody>
      </p:sp>
      <p:sp>
        <p:nvSpPr>
          <p:cNvPr id="9288" name="Text Box 72"/>
          <p:cNvSpPr txBox="1">
            <a:spLocks noChangeArrowheads="1"/>
          </p:cNvSpPr>
          <p:nvPr/>
        </p:nvSpPr>
        <p:spPr bwMode="auto">
          <a:xfrm>
            <a:off x="7791450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32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9289" name="Text Box 73"/>
          <p:cNvSpPr txBox="1">
            <a:spLocks noChangeArrowheads="1"/>
          </p:cNvSpPr>
          <p:nvPr/>
        </p:nvSpPr>
        <p:spPr bwMode="auto">
          <a:xfrm>
            <a:off x="7791450" y="5864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4000" b="1">
                <a:hlinkClick r:id="rId33" action="ppaction://hlinksldjump"/>
              </a:rPr>
              <a:t>$500</a:t>
            </a:r>
            <a:endParaRPr lang="en-US" altLang="en-US" sz="4000" b="1"/>
          </a:p>
        </p:txBody>
      </p:sp>
      <p:sp>
        <p:nvSpPr>
          <p:cNvPr id="9290" name="AutoShape 74">
            <a:hlinkClick r:id="rId34" action="ppaction://hlinksldjump"/>
          </p:cNvPr>
          <p:cNvSpPr>
            <a:spLocks noChangeArrowheads="1"/>
          </p:cNvSpPr>
          <p:nvPr/>
        </p:nvSpPr>
        <p:spPr bwMode="auto">
          <a:xfrm>
            <a:off x="8839200" y="6553200"/>
            <a:ext cx="228600" cy="152400"/>
          </a:xfrm>
          <a:prstGeom prst="star5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91" name="AutoShape 7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228600" y="152400"/>
            <a:ext cx="228600" cy="152400"/>
          </a:xfrm>
          <a:prstGeom prst="actionButtonBeginning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WordArt 2"/>
          <p:cNvSpPr>
            <a:spLocks noChangeArrowheads="1" noChangeShapeType="1" noTextEdit="1"/>
          </p:cNvSpPr>
          <p:nvPr/>
        </p:nvSpPr>
        <p:spPr bwMode="auto">
          <a:xfrm>
            <a:off x="2057400" y="1295400"/>
            <a:ext cx="4724400" cy="22717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Jeopardy</a:t>
            </a:r>
          </a:p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final</a:t>
            </a:r>
          </a:p>
        </p:txBody>
      </p:sp>
      <p:sp>
        <p:nvSpPr>
          <p:cNvPr id="77827" name="WordArt 3"/>
          <p:cNvSpPr>
            <a:spLocks noChangeArrowheads="1" noChangeShapeType="1" noTextEdit="1"/>
          </p:cNvSpPr>
          <p:nvPr/>
        </p:nvSpPr>
        <p:spPr bwMode="auto">
          <a:xfrm>
            <a:off x="2514600" y="4648200"/>
            <a:ext cx="4114800" cy="1295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i="1" kern="10" dirty="0" smtClean="0">
                <a:solidFill>
                  <a:srgbClr val="FFFFFF"/>
                </a:solidFill>
                <a:latin typeface="Comic Sans MS"/>
              </a:rPr>
              <a:t>personas</a:t>
            </a:r>
            <a:endParaRPr lang="en-US" sz="3600" b="1" i="1" kern="10" dirty="0">
              <a:solidFill>
                <a:srgbClr val="FFFFFF"/>
              </a:solidFill>
              <a:latin typeface="Comic Sans MS"/>
            </a:endParaRPr>
          </a:p>
        </p:txBody>
      </p:sp>
      <p:sp>
        <p:nvSpPr>
          <p:cNvPr id="77829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848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WordArt 2"/>
          <p:cNvSpPr>
            <a:spLocks noChangeArrowheads="1" noChangeShapeType="1" noTextEdit="1"/>
          </p:cNvSpPr>
          <p:nvPr/>
        </p:nvSpPr>
        <p:spPr bwMode="auto">
          <a:xfrm>
            <a:off x="838200" y="1066800"/>
            <a:ext cx="7543800" cy="4800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Nombre de la puertorriqueña</a:t>
            </a:r>
          </a:p>
          <a:p>
            <a:pPr algn="ctr"/>
            <a:r>
              <a:rPr lang="es-PA" sz="3600" b="1" kern="10" dirty="0">
                <a:solidFill>
                  <a:srgbClr val="FFFFFF"/>
                </a:solidFill>
                <a:latin typeface="Times New Roman"/>
                <a:cs typeface="Times New Roman"/>
              </a:rPr>
              <a:t>q</a:t>
            </a:r>
            <a:r>
              <a:rPr lang="es-PA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ue es miembro de la</a:t>
            </a:r>
          </a:p>
          <a:p>
            <a:pPr algn="ctr"/>
            <a:r>
              <a:rPr lang="es-PA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Corte Suprema de Justicia</a:t>
            </a:r>
          </a:p>
          <a:p>
            <a:pPr algn="ctr"/>
            <a:r>
              <a:rPr lang="es-PA" sz="3600" b="1" kern="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lang="es-PA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 los Estados Unidos.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78854" name="jeop796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400800"/>
            <a:ext cx="762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855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4320" fill="hold"/>
                                        <p:tgtEl>
                                          <p:spTgt spid="788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8854"/>
                </p:tgtEl>
              </p:cMediaNode>
            </p:audio>
          </p:childTnLst>
        </p:cTn>
      </p:par>
    </p:tnLst>
    <p:bldLst>
      <p:bldP spid="78850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WordArt 2"/>
          <p:cNvSpPr>
            <a:spLocks noChangeArrowheads="1" noChangeShapeType="1" noTextEdit="1"/>
          </p:cNvSpPr>
          <p:nvPr/>
        </p:nvSpPr>
        <p:spPr bwMode="auto">
          <a:xfrm>
            <a:off x="914400" y="1676400"/>
            <a:ext cx="7424056" cy="3352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Sonia</a:t>
            </a:r>
          </a:p>
          <a:p>
            <a:r>
              <a:rPr lang="es-PA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Sotomayor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79876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543800" y="5867400"/>
            <a:ext cx="685800" cy="381000"/>
          </a:xfrm>
          <a:prstGeom prst="actionButtonBeginning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6" name="Picture 2" descr="http://upload.wikimedia.org/wikipedia/commons/2/2f/Sonia_Sotomayor_in_SCOTUS_robe_cro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990600"/>
            <a:ext cx="2019300" cy="2524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WordArt 2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143000" y="2514600"/>
            <a:ext cx="7010400" cy="1981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¿Qué color es?</a:t>
            </a:r>
          </a:p>
        </p:txBody>
      </p:sp>
      <p:sp>
        <p:nvSpPr>
          <p:cNvPr id="37891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FFFF00"/>
    </a:hlink>
    <a:folHlink>
      <a:srgbClr val="3366FF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FFFF00"/>
    </a:hlink>
    <a:folHlink>
      <a:srgbClr val="3333F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52B9EC47B40948BE4B22AE568F916E" ma:contentTypeVersion="4" ma:contentTypeDescription="Create a new document." ma:contentTypeScope="" ma:versionID="79fadb6f3b0db61baadb1381794246a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2fdb557f3aa0ad7634983f3fd3dd79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AE25B30-EC09-4B66-A7F3-61349FC6339A}"/>
</file>

<file path=customXml/itemProps2.xml><?xml version="1.0" encoding="utf-8"?>
<ds:datastoreItem xmlns:ds="http://schemas.openxmlformats.org/officeDocument/2006/customXml" ds:itemID="{4948FA8B-56BA-4EB2-88E6-150A3D3B76F6}"/>
</file>

<file path=customXml/itemProps3.xml><?xml version="1.0" encoding="utf-8"?>
<ds:datastoreItem xmlns:ds="http://schemas.openxmlformats.org/officeDocument/2006/customXml" ds:itemID="{686652ED-AAF6-4CEC-88DA-6DF580F81FEC}"/>
</file>

<file path=docProps/app.xml><?xml version="1.0" encoding="utf-8"?>
<Properties xmlns="http://schemas.openxmlformats.org/officeDocument/2006/extended-properties" xmlns:vt="http://schemas.openxmlformats.org/officeDocument/2006/docPropsVTypes">
  <TotalTime>1813</TotalTime>
  <Words>688</Words>
  <Application>Microsoft Office PowerPoint</Application>
  <PresentationFormat>On-screen Show (4:3)</PresentationFormat>
  <Paragraphs>230</Paragraphs>
  <Slides>82</Slides>
  <Notes>5</Notes>
  <HiddenSlides>1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3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Jessamine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Jeopardy A y B</dc:title>
  <dc:creator>Beatrice Tseng</dc:creator>
  <dc:description>Email:  btseng@ivc.edu</dc:description>
  <cp:lastModifiedBy>btseng</cp:lastModifiedBy>
  <cp:revision>129</cp:revision>
  <dcterms:created xsi:type="dcterms:W3CDTF">1999-10-07T17:16:48Z</dcterms:created>
  <dcterms:modified xsi:type="dcterms:W3CDTF">2015-07-12T00:16:50Z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0x0101001352B9EC47B40948BE4B22AE568F916E</vt:lpwstr>
  </property>
</Properties>
</file>