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65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82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85"/>
  </p:notesMasterIdLst>
  <p:sldIdLst>
    <p:sldId id="256" r:id="rId3"/>
    <p:sldId id="384" r:id="rId4"/>
    <p:sldId id="385" r:id="rId5"/>
    <p:sldId id="386" r:id="rId6"/>
    <p:sldId id="387" r:id="rId7"/>
    <p:sldId id="388" r:id="rId8"/>
    <p:sldId id="389" r:id="rId9"/>
    <p:sldId id="459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338" r:id="rId49"/>
    <p:sldId id="429" r:id="rId50"/>
    <p:sldId id="430" r:id="rId51"/>
    <p:sldId id="431" r:id="rId52"/>
    <p:sldId id="432" r:id="rId53"/>
    <p:sldId id="433" r:id="rId54"/>
    <p:sldId id="434" r:id="rId55"/>
    <p:sldId id="344" r:id="rId56"/>
    <p:sldId id="345" r:id="rId57"/>
    <p:sldId id="346" r:id="rId58"/>
    <p:sldId id="347" r:id="rId59"/>
    <p:sldId id="348" r:id="rId60"/>
    <p:sldId id="435" r:id="rId61"/>
    <p:sldId id="436" r:id="rId62"/>
    <p:sldId id="437" r:id="rId63"/>
    <p:sldId id="438" r:id="rId64"/>
    <p:sldId id="439" r:id="rId65"/>
    <p:sldId id="440" r:id="rId66"/>
    <p:sldId id="441" r:id="rId67"/>
    <p:sldId id="442" r:id="rId68"/>
    <p:sldId id="443" r:id="rId69"/>
    <p:sldId id="444" r:id="rId70"/>
    <p:sldId id="445" r:id="rId71"/>
    <p:sldId id="446" r:id="rId72"/>
    <p:sldId id="447" r:id="rId73"/>
    <p:sldId id="448" r:id="rId74"/>
    <p:sldId id="449" r:id="rId75"/>
    <p:sldId id="450" r:id="rId76"/>
    <p:sldId id="451" r:id="rId77"/>
    <p:sldId id="452" r:id="rId78"/>
    <p:sldId id="453" r:id="rId79"/>
    <p:sldId id="454" r:id="rId80"/>
    <p:sldId id="455" r:id="rId81"/>
    <p:sldId id="456" r:id="rId82"/>
    <p:sldId id="457" r:id="rId83"/>
    <p:sldId id="458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FF9933"/>
    <a:srgbClr val="FF3300"/>
    <a:srgbClr val="9900CC"/>
    <a:srgbClr val="800080"/>
    <a:srgbClr val="CC00FF"/>
    <a:srgbClr val="808080"/>
    <a:srgbClr val="FF6600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customXml" Target="../customXml/item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9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C07B3-FD1B-4BD8-937A-FBAA8D66E507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6A439-541E-4502-9C37-CA09C935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A048-097F-4767-8F14-4F017B275B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9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02C1-1A39-4886-8BC8-74A16AB2F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45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FDFA4-EFC7-468B-B616-E8F9138A6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18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AD68C-7EC2-452B-AACD-12D9E092F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1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FE51B-C66B-4800-86B4-7BA82506750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3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B226-9DF9-46EA-8F3D-18B6CECFCB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2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3665E-97DD-4F53-9E6E-03E4BBF827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4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3683-2223-4F9B-A71B-31730E2CED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75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3DBBD-69F5-4609-8B1D-95F0B14E69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5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18BC-3497-4199-8427-E2D3905D2A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7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B059-5FA6-4B87-B68F-0721E4F565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04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9C88-F03D-48AB-BA79-AD1AC1442C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5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3FA1-5781-4E6B-A029-1E00F8019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887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9CD73-CBB3-4631-B079-53C264468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61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E1496-2707-40B2-B869-DDD795809CB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1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58C6-1124-4B7D-901D-CF03E3D81E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0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5F41-4749-4664-B471-E89C8D5A5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70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E452D-3299-4F43-AD29-A084FF802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91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B71C-71B5-4E33-9DB5-92B5DFFEB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23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37279-0600-4A08-A13F-0A748B0CE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6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56F75-3956-4ABC-A6F4-91E9F0790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4D16-6868-45C2-AEF5-1C57BA339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55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DF17-57F6-444A-931C-0CFB19A3B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46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DCA545-2613-4B1F-BC2A-58A7054B73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754F8EA-2C16-4023-935B-C369B48508B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18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71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RNDO71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FADE71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8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3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87044" name="Picture 4" descr="http://mcdaid-science.wikispaces.com/file/view/women-shaking-hands.jpg/67424451/women-shaking-hand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t="9987" r="18385" b="1"/>
          <a:stretch/>
        </p:blipFill>
        <p:spPr bwMode="auto">
          <a:xfrm>
            <a:off x="2057400" y="1219200"/>
            <a:ext cx="5005404" cy="442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73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88070" name="Picture 6" descr="http://ts3.mm.bing.net/th?id=HN.607996979635752038&amp;pid=1.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6"/>
          <a:stretch/>
        </p:blipFill>
        <p:spPr bwMode="auto">
          <a:xfrm>
            <a:off x="1996802" y="1202871"/>
            <a:ext cx="5087275" cy="468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AutoShape 12"/>
          <p:cNvSpPr>
            <a:spLocks/>
          </p:cNvSpPr>
          <p:nvPr/>
        </p:nvSpPr>
        <p:spPr bwMode="auto">
          <a:xfrm rot="159002">
            <a:off x="6344550" y="2325191"/>
            <a:ext cx="900001" cy="3076897"/>
          </a:xfrm>
          <a:prstGeom prst="rightBrace">
            <a:avLst>
              <a:gd name="adj1" fmla="val 25379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2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32" name="Picture 8" descr="http://1.bp.blogspot.com/-ZkG2Bme5nYk/UIFpuQVgCrI/AAAAAAAACcs/c0LWA_4EbAs/s400/vol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3"/>
          <a:stretch/>
        </p:blipFill>
        <p:spPr bwMode="auto">
          <a:xfrm>
            <a:off x="1232378" y="1556657"/>
            <a:ext cx="6614408" cy="370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AutoShape 12"/>
          <p:cNvSpPr>
            <a:spLocks/>
          </p:cNvSpPr>
          <p:nvPr/>
        </p:nvSpPr>
        <p:spPr bwMode="auto">
          <a:xfrm rot="15405339">
            <a:off x="4870598" y="1632043"/>
            <a:ext cx="900001" cy="2350481"/>
          </a:xfrm>
          <a:prstGeom prst="rightBrace">
            <a:avLst>
              <a:gd name="adj1" fmla="val 25379"/>
              <a:gd name="adj2" fmla="val 50000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0116" name="Picture 4" descr="http://3.bp.blogspot.com/-s_jmmqQnMy4/Trx1pQ3Op_I/AAAAAAAAAjs/DQQac3UzuSE/s1600/ballet+youth+leg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29"/>
          <a:stretch/>
        </p:blipFill>
        <p:spPr bwMode="auto">
          <a:xfrm>
            <a:off x="1143000" y="1600200"/>
            <a:ext cx="6822007" cy="398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AutoShape 12"/>
          <p:cNvSpPr>
            <a:spLocks/>
          </p:cNvSpPr>
          <p:nvPr/>
        </p:nvSpPr>
        <p:spPr bwMode="auto">
          <a:xfrm rot="405031">
            <a:off x="6705600" y="2057400"/>
            <a:ext cx="900001" cy="2895600"/>
          </a:xfrm>
          <a:prstGeom prst="rightBrace">
            <a:avLst>
              <a:gd name="adj1" fmla="val 25379"/>
              <a:gd name="adj2" fmla="val 50000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0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5" name="Picture 5" descr="http://farm4.staticflickr.com/3056/3107914731_718f73286e_z.jpg?zz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867400" cy="4400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914400" y="1295400"/>
            <a:ext cx="2057400" cy="1447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48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6389" name="Picture 5" descr="http://andrewwinkel.com/wp-content/uploads/2012/08/2012_window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r="20357"/>
          <a:stretch/>
        </p:blipFill>
        <p:spPr bwMode="auto">
          <a:xfrm>
            <a:off x="2209800" y="1219200"/>
            <a:ext cx="4555820" cy="4448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247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7417" name="Picture 9" descr="http://1to1unconf-participant.wikispaces.com/file/view/blue_door.jpg/237404871/blue_do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8274" r="3303" b="6329"/>
          <a:stretch/>
        </p:blipFill>
        <p:spPr bwMode="auto">
          <a:xfrm>
            <a:off x="1375229" y="1143000"/>
            <a:ext cx="6172200" cy="4475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5791200" y="1524000"/>
            <a:ext cx="2514600" cy="2590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78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8437" name="Picture 5" descr="http://2.bp.blogspot.com/-M26fnY78l0k/Tq-LrVWrq0I/AAAAAAAAAUI/jkyB-ALzt_8/s1600/IMG_2034M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892800" cy="4419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69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9463" name="Picture 7" descr="http://boingboing.net/wp-content/uploads/2014/05/tumblr_mm7s6vGhZg1qhxjfmo1_128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r="13420" b="12205"/>
          <a:stretch/>
        </p:blipFill>
        <p:spPr bwMode="auto">
          <a:xfrm>
            <a:off x="2286000" y="918287"/>
            <a:ext cx="4318000" cy="5190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1066800" y="1981200"/>
            <a:ext cx="3048000" cy="2819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63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239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  se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celebra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Año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Nuevo?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04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494" name="Picture 14" descr="http://gilmoreguidetobooks.com/wp-content/uploads/2013/07/champagne-firework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066800" y="2668814"/>
            <a:ext cx="1238249" cy="16510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5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447800" y="2209800"/>
            <a:ext cx="6553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Partes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del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cuerpo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230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3597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http://walkerthornton.com/wp-content/uploads/2014/07/fireworks-1024x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627"/>
          <a:stretch/>
        </p:blipFill>
        <p:spPr bwMode="auto">
          <a:xfrm>
            <a:off x="304800" y="533400"/>
            <a:ext cx="8458200" cy="673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53514" y="5796643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73914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celebra el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Día de la Independencia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los Estados Unidos?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4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6858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           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celebra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el            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Día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San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Valentín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25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2535" name="Picture 7" descr="http://www.publicdomainpictures.net/download-picture.php?adresar=40000&amp;soubor=background-with-hear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981200"/>
            <a:ext cx="1828800" cy="1598296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6858000" cy="396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celebra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el       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Día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Brujas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35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3559" name="Picture 7" descr="http://4.bp.blogspot.com/-YdSN5wEzpkM/UJCQLqEYeKI/AAAAAAAAAy0/oTjBDF8BQ3g/s1600/Wit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r="10273"/>
          <a:stretch/>
        </p:blipFill>
        <p:spPr bwMode="auto">
          <a:xfrm>
            <a:off x="6324600" y="2521751"/>
            <a:ext cx="1676400" cy="1487926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http://2.bp.blogspot.com/-hkKT-qbc7p8/UI5Y-kgnZ_I/AAAAAAAAIGs/1lcipToZzxE/s1600/Hallow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3" y="914400"/>
            <a:ext cx="1417638" cy="1417638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9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3627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¿En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celebra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   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Navidad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    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5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4583" name="Picture 7" descr="http://2.bp.blogspot.com/-i3vVPApvBAc/UNqjcczsh-I/AAAAAAAADPI/JxdH5DR9K3g/s1600/Christmas_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14" y="2971800"/>
            <a:ext cx="1607629" cy="220980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769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pizarra está ___ de la profesora.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6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5611" name="Picture 11" descr="http://www.technologybitsbytesnibbles.info/wp-content/uploads/2012/11/TEACHER-1-article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56" y="2057400"/>
            <a:ext cx="5420411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040743" y="57867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Usted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est</a:t>
            </a:r>
            <a:r>
              <a:rPr lang="es-PA" b="1" dirty="0" smtClean="0">
                <a:solidFill>
                  <a:schemeClr val="bg1"/>
                </a:solidFill>
              </a:rPr>
              <a:t>á aquí XX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066800"/>
            <a:ext cx="777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computadoras están ___ los pupitres.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66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" name="Picture 7" descr="http://katieictportfolio.wikispaces.com/file/view/multimedia.jpg/168584611/323x220/multime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19" y="2181506"/>
            <a:ext cx="5411561" cy="3685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509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7772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ventanas están ___ de los estudiantes.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76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" name="Picture 13" descr="http://upload.wikimedia.org/wikipedia/en/f/f5/Campus-classr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5"/>
          <a:stretch/>
        </p:blipFill>
        <p:spPr bwMode="auto">
          <a:xfrm>
            <a:off x="1312458" y="1981200"/>
            <a:ext cx="6519083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040743" y="57867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Usted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est</a:t>
            </a:r>
            <a:r>
              <a:rPr lang="es-PA" b="1" dirty="0" smtClean="0">
                <a:solidFill>
                  <a:schemeClr val="bg1"/>
                </a:solidFill>
              </a:rPr>
              <a:t>á aquí XX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838200"/>
            <a:ext cx="5029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86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172200" cy="3865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90814"/>
            <a:ext cx="777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pizarra está ___ la ventana y la puerta.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057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746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pantalla está ___ de los estudiantes.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96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9706" name="Picture 10" descr="http://i.imgur.com/N2PYK8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t="2498" r="27123" b="35248"/>
          <a:stretch/>
        </p:blipFill>
        <p:spPr bwMode="auto">
          <a:xfrm>
            <a:off x="1885950" y="1752600"/>
            <a:ext cx="5372100" cy="383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040743" y="578673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Usted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est</a:t>
            </a:r>
            <a:r>
              <a:rPr lang="es-PA" b="1" dirty="0" smtClean="0">
                <a:solidFill>
                  <a:schemeClr val="bg1"/>
                </a:solidFill>
              </a:rPr>
              <a:t>á aquí XX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447800"/>
            <a:ext cx="68580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Álgebra, barrio y café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palabras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¿cuál idioma?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07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104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Cosas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 el</a:t>
            </a:r>
            <a:endParaRPr lang="es-P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alón de clase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7155872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981200"/>
            <a:ext cx="5615214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Idioma 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os aztecas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17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0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68580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Idioma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los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indígenas 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Guatemala y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Salvador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27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8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27413" y="2122714"/>
            <a:ext cx="6201229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Idioma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incas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37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9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234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82914" y="1371600"/>
            <a:ext cx="68580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Idioma de los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ndígenas de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Bolivia y Paraguay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58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7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5638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ombre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Colombia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8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5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5638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ombre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Paraguay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27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5638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ombre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Panamá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46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5638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ombre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Nicaragua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09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56388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ombre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Guatemala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67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336801" y="2667000"/>
            <a:ext cx="4648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Meses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3874066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Jeopardy!!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037771" y="2057400"/>
            <a:ext cx="7162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cosas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 el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alón de clase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219045"/>
      </p:ext>
    </p:extLst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38300" y="2133600"/>
            <a:ext cx="6172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partes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cuerpo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6014402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2286000" y="2743200"/>
            <a:ext cx="5029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Mandatos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117116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2209799" y="2590800"/>
            <a:ext cx="503645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221717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600200" y="2667000"/>
            <a:ext cx="6096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Descripci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endParaRPr lang="es-P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45510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981200" y="2667000"/>
            <a:ext cx="5257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Paraguay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547234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8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 dirty="0">
                <a:hlinkClick r:id="rId4" action="ppaction://hlinksldjump"/>
              </a:rPr>
              <a:t>$200</a:t>
            </a:r>
            <a:endParaRPr lang="en-US" altLang="en-US" sz="4000" b="1" dirty="0"/>
          </a:p>
        </p:txBody>
      </p:sp>
      <p:sp>
        <p:nvSpPr>
          <p:cNvPr id="8708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8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WordArt 2"/>
          <p:cNvSpPr>
            <a:spLocks noChangeArrowheads="1" noChangeShapeType="1" noTextEdit="1"/>
          </p:cNvSpPr>
          <p:nvPr/>
        </p:nvSpPr>
        <p:spPr bwMode="auto">
          <a:xfrm>
            <a:off x="161925" y="381000"/>
            <a:ext cx="12414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cosas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en el</a:t>
            </a:r>
          </a:p>
          <a:p>
            <a:pPr algn="ctr"/>
            <a:r>
              <a:rPr lang="es-PA" sz="3600" b="1" kern="10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alón de clase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1" name="WordArt 3"/>
          <p:cNvSpPr>
            <a:spLocks noChangeArrowheads="1" noChangeShapeType="1" noTextEdit="1"/>
          </p:cNvSpPr>
          <p:nvPr/>
        </p:nvSpPr>
        <p:spPr bwMode="auto">
          <a:xfrm>
            <a:off x="1743075" y="410029"/>
            <a:ext cx="11430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partes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del </a:t>
            </a:r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cuerpo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2" name="WordArt 4"/>
          <p:cNvSpPr>
            <a:spLocks noChangeArrowheads="1" noChangeShapeType="1" noTextEdit="1"/>
          </p:cNvSpPr>
          <p:nvPr/>
        </p:nvSpPr>
        <p:spPr bwMode="auto">
          <a:xfrm>
            <a:off x="3309256" y="504598"/>
            <a:ext cx="1038225" cy="2574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Mandatos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3" name="WordArt 5"/>
          <p:cNvSpPr>
            <a:spLocks noChangeArrowheads="1" noChangeShapeType="1" noTextEdit="1"/>
          </p:cNvSpPr>
          <p:nvPr/>
        </p:nvSpPr>
        <p:spPr bwMode="auto">
          <a:xfrm>
            <a:off x="4869545" y="476250"/>
            <a:ext cx="1029606" cy="285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4" name="WordArt 6"/>
          <p:cNvSpPr>
            <a:spLocks noChangeArrowheads="1" noChangeShapeType="1" noTextEdit="1"/>
          </p:cNvSpPr>
          <p:nvPr/>
        </p:nvSpPr>
        <p:spPr bwMode="auto">
          <a:xfrm>
            <a:off x="6319837" y="457200"/>
            <a:ext cx="109537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Descripción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" name="WordArt 7"/>
          <p:cNvSpPr>
            <a:spLocks noChangeArrowheads="1" noChangeShapeType="1" noTextEdit="1"/>
          </p:cNvSpPr>
          <p:nvPr/>
        </p:nvSpPr>
        <p:spPr bwMode="auto">
          <a:xfrm>
            <a:off x="7896225" y="504598"/>
            <a:ext cx="990600" cy="27645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Paraguay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901371"/>
            <a:ext cx="7543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0183" name="Picture 7" descr="http://upload.wikimedia.org/wikipedia/commons/thumb/2/2f/Pink_Pearl_eraser.jpg/250px-Pink_Pearl_eras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t="18547" r="8642" b="15288"/>
          <a:stretch/>
        </p:blipFill>
        <p:spPr bwMode="auto">
          <a:xfrm rot="20610310">
            <a:off x="1262739" y="1849327"/>
            <a:ext cx="3106057" cy="1915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0187" name="Picture 11" descr="http://ts1.mm.bing.net/th?id=HN.60802673087047523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96" y="2476500"/>
            <a:ext cx="277177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5867400" y="1447801"/>
            <a:ext cx="1447800" cy="1600199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53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050" name="Picture 2" descr="http://ts2.mm.bing.net/th?id=HN.608008468672415297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57" y="1238250"/>
            <a:ext cx="5575300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32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827314" y="2438400"/>
            <a:ext cx="7696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Preposiciones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061297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235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6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3257" name="Picture 9" descr="http://scustodio-libertyschool.wikispaces.com/file/view/school_notebooks.jpg/359680897/school_notebook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17620" r="4571" b="17999"/>
          <a:stretch/>
        </p:blipFill>
        <p:spPr bwMode="auto">
          <a:xfrm>
            <a:off x="1752600" y="1384308"/>
            <a:ext cx="5801184" cy="4102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5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4277" name="Picture 5" descr="http://www.waikatoindependent.co.nz/wp-content/uploads/2012/03/Ramp-gallery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1400629"/>
            <a:ext cx="62865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5228771" y="990600"/>
            <a:ext cx="2137229" cy="10958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429000" y="990600"/>
            <a:ext cx="1799771" cy="19485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58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5301" name="Picture 5" descr="http://creativeprek.webs.com/Kinder%20Prep%20Aug%202009%200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9" t="17912" r="9781" b="16088"/>
          <a:stretch/>
        </p:blipFill>
        <p:spPr bwMode="auto">
          <a:xfrm>
            <a:off x="1542143" y="1424224"/>
            <a:ext cx="5943600" cy="4249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286000" y="914400"/>
            <a:ext cx="1752600" cy="10114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162300" y="914400"/>
            <a:ext cx="876300" cy="9788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038600" y="914400"/>
            <a:ext cx="1694543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038600" y="914400"/>
            <a:ext cx="2570843" cy="73297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4038600" y="914400"/>
            <a:ext cx="1230085" cy="2438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587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4" descr="http://imasummerlearning.wikispaces.com/file/view/AfricanElephant111.jpg/151597825/289x360/AfricanElephant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8"/>
          <a:stretch/>
        </p:blipFill>
        <p:spPr bwMode="auto">
          <a:xfrm>
            <a:off x="1877434" y="1234066"/>
            <a:ext cx="5389133" cy="434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8" name="Straight Arrow Connector 7"/>
          <p:cNvCxnSpPr/>
          <p:nvPr/>
        </p:nvCxnSpPr>
        <p:spPr bwMode="auto">
          <a:xfrm>
            <a:off x="2514600" y="914400"/>
            <a:ext cx="457200" cy="9144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43629" y="957943"/>
            <a:ext cx="3505200" cy="1175657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" descr="http://ts4.mm.bing.net/th?id=HN.607988149185023116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66800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ight Brace 4"/>
          <p:cNvSpPr/>
          <p:nvPr/>
        </p:nvSpPr>
        <p:spPr bwMode="auto">
          <a:xfrm>
            <a:off x="5943600" y="1476829"/>
            <a:ext cx="673553" cy="3810000"/>
          </a:xfrm>
          <a:prstGeom prst="rightBrace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5" descr="pi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4678680" cy="438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1.mm.bing.net/th?id=HN.60801297838925599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069263" cy="4324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62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2286000" y="1828800"/>
            <a:ext cx="1371600" cy="15888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4" descr="http://upload.wikimedia.org/wikipedia/commons/thumb/5/5f/Sunburnt_neck_and_shoulders.jpg/220px-Sunburnt_neck_and_shoul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33714"/>
            <a:ext cx="5892796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6172200" y="1513114"/>
            <a:ext cx="1790700" cy="1534886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914400" y="2819400"/>
            <a:ext cx="21336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467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túe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este mandato:</a:t>
            </a:r>
          </a:p>
          <a:p>
            <a:pPr algn="ctr"/>
            <a:r>
              <a:rPr lang="es-P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amine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4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4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133600" y="2667000"/>
            <a:ext cx="5181600" cy="13316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Idiomas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2415591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467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túe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este mandato:</a:t>
            </a:r>
          </a:p>
          <a:p>
            <a:pPr algn="ctr"/>
            <a:r>
              <a:rPr lang="es-P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aile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819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467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túe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este mandato:</a:t>
            </a:r>
          </a:p>
          <a:p>
            <a:pPr algn="ctr"/>
            <a:r>
              <a:rPr lang="es-PA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alte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38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467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túe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este mandato:</a:t>
            </a:r>
          </a:p>
          <a:p>
            <a:pPr algn="ctr"/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corra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96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467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túe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este mandato:</a:t>
            </a:r>
          </a:p>
          <a:p>
            <a:pPr algn="ctr"/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dé una vuelta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75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514600"/>
            <a:ext cx="502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80 – 22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3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514600"/>
            <a:ext cx="502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32 x 2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514600"/>
            <a:ext cx="502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80 - 3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80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514600"/>
            <a:ext cx="502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63 + 22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50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514600"/>
            <a:ext cx="5029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24 x 4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54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6934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Bolígrafos baratos,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olígrafos 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867400" y="114523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err="1" smtClean="0">
                <a:solidFill>
                  <a:srgbClr val="FFFF00"/>
                </a:solidFill>
              </a:rPr>
              <a:t>Pilot</a:t>
            </a:r>
            <a:r>
              <a:rPr lang="es-PA" b="1" dirty="0" smtClean="0">
                <a:solidFill>
                  <a:srgbClr val="FFFF00"/>
                </a:solidFill>
              </a:rPr>
              <a:t> $2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8121" y="5339606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err="1" smtClean="0">
                <a:solidFill>
                  <a:srgbClr val="FFFF00"/>
                </a:solidFill>
              </a:rPr>
              <a:t>Montblanc</a:t>
            </a:r>
            <a:r>
              <a:rPr lang="es-PA" b="1" dirty="0" smtClean="0">
                <a:solidFill>
                  <a:srgbClr val="FFFF00"/>
                </a:solidFill>
              </a:rPr>
              <a:t> $460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btseng\Desktop\DSCN13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26853" r="5632" b="36573"/>
          <a:stretch/>
        </p:blipFill>
        <p:spPr bwMode="auto">
          <a:xfrm>
            <a:off x="2667000" y="953625"/>
            <a:ext cx="2971800" cy="91019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tseng\Desktop\DSCN13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19809" r="9009" b="30220"/>
          <a:stretch/>
        </p:blipFill>
        <p:spPr bwMode="auto">
          <a:xfrm>
            <a:off x="1143000" y="4914881"/>
            <a:ext cx="2476499" cy="115310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943429" y="2667000"/>
            <a:ext cx="7391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Nacionalidades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612590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22110"/>
            <a:ext cx="3429000" cy="2887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Sofá</a:t>
            </a:r>
            <a:endParaRPr lang="es-P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oderno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s.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ofá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http://cdn.clasipar.com/pictures/photos/009/045/648/vga_Sof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368" y="4001610"/>
            <a:ext cx="3594864" cy="2246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nterijer.rs/sites/default/files/imagecache/gallery-main/ivanav/2013-02-14/RedSofaBe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1"/>
          <a:stretch/>
        </p:blipFill>
        <p:spPr bwMode="auto">
          <a:xfrm>
            <a:off x="4475924" y="1143000"/>
            <a:ext cx="3836534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81100" y="1143000"/>
            <a:ext cx="66294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México es un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país grande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ero El Salvador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un país 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57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4743" y="1219200"/>
            <a:ext cx="75438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 tengo 18 años.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mejor amiga también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tiene 18 años.  Nosotros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tenemos la ____ edad.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24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farm9.staticflickr.com/8329/8125545494_91eafdc420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00611"/>
            <a:ext cx="4783846" cy="38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827268" y="3581399"/>
            <a:ext cx="0" cy="163830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467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 es la parte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 ___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Centroamérica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5781399" y="5448300"/>
            <a:ext cx="1" cy="838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71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2438400"/>
            <a:ext cx="5562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Capital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Paraguay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680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1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85900" y="1752600"/>
            <a:ext cx="6324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Instrumento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acional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Paraguay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78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4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3200400"/>
            <a:ext cx="7162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88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895600" y="2715161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8000" b="1" dirty="0" err="1" smtClean="0">
                <a:solidFill>
                  <a:schemeClr val="bg1"/>
                </a:solidFill>
              </a:rPr>
              <a:t>blank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71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1740354"/>
            <a:ext cx="58674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Catarata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 alta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Paraguay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98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1050" y="1066800"/>
            <a:ext cx="7772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este baile: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08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8194" name="Picture 2" descr="http://www.cultura.gov.py/wp-content/uploads/2013/05/Kurusu-Ara-SNC-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9" b="5329"/>
          <a:stretch/>
        </p:blipFill>
        <p:spPr bwMode="auto">
          <a:xfrm>
            <a:off x="838200" y="2209800"/>
            <a:ext cx="7620000" cy="3381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83771" y="58674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dirty="0" smtClean="0"/>
              <a:t>Foto por </a:t>
            </a:r>
            <a:r>
              <a:rPr lang="es-PA" sz="2000" dirty="0" err="1" smtClean="0"/>
              <a:t>Kurusu</a:t>
            </a:r>
            <a:r>
              <a:rPr lang="es-PA" sz="2000" dirty="0" smtClean="0"/>
              <a:t> Ara SNC, Secretaría Nacional de Cultura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71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74057" y="1143000"/>
            <a:ext cx="70104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Guerra de la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Triple Alianza, Paraguay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ace guerra contra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Brasil, Argentina y 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4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64671" y="381000"/>
            <a:ext cx="914400" cy="39506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Partes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del</a:t>
            </a:r>
          </a:p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uerpo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695450" y="381000"/>
            <a:ext cx="12192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Cosas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en el</a:t>
            </a: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alón de clase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457575" y="485320"/>
            <a:ext cx="685800" cy="2766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Meses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33925" y="514350"/>
            <a:ext cx="1219200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Preposiciones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410325" y="485320"/>
            <a:ext cx="914400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Idiomas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72400" y="485320"/>
            <a:ext cx="1219200" cy="2907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Nacionalidades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4" action="ppaction://hlinksldjump"/>
              </a:rPr>
              <a:t>$100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5" action="ppaction://hlinksldjump"/>
              </a:rPr>
              <a:t>$200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6" action="ppaction://hlinksldjump"/>
              </a:rPr>
              <a:t>$300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7" action="ppaction://hlinksldjump"/>
              </a:rPr>
              <a:t>$400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8" action="ppaction://hlinksldjump"/>
              </a:rPr>
              <a:t>$500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9" action="ppaction://hlinksldjump"/>
              </a:rPr>
              <a:t>$100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10" action="ppaction://hlinksldjump"/>
              </a:rPr>
              <a:t>$200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11" action="ppaction://hlinksldjump"/>
              </a:rPr>
              <a:t>$300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12" action="ppaction://hlinksldjump"/>
              </a:rPr>
              <a:t>$400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13" action="ppaction://hlinksldjump"/>
              </a:rPr>
              <a:t>$500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14" action="ppaction://hlinksldjump"/>
              </a:rPr>
              <a:t>$100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15" action="ppaction://hlinksldjump"/>
              </a:rPr>
              <a:t>$200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16" action="ppaction://hlinksldjump"/>
              </a:rPr>
              <a:t>$300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17" action="ppaction://hlinksldjump"/>
              </a:rPr>
              <a:t>$400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18" action="ppaction://hlinksldjump"/>
              </a:rPr>
              <a:t>$500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19" action="ppaction://hlinksldjump"/>
              </a:rPr>
              <a:t>$100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20" action="ppaction://hlinksldjump"/>
              </a:rPr>
              <a:t>$200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21" action="ppaction://hlinksldjump"/>
              </a:rPr>
              <a:t>$300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22" action="ppaction://hlinksldjump"/>
              </a:rPr>
              <a:t>$400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23" action="ppaction://hlinksldjump"/>
              </a:rPr>
              <a:t>$500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24" action="ppaction://hlinksldjump"/>
              </a:rPr>
              <a:t>$100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25" action="ppaction://hlinksldjump"/>
              </a:rPr>
              <a:t>$200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26" action="ppaction://hlinksldjump"/>
              </a:rPr>
              <a:t>$300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27" action="ppaction://hlinksldjump"/>
              </a:rPr>
              <a:t>$400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28" action="ppaction://hlinksldjump"/>
              </a:rPr>
              <a:t>$500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29" action="ppaction://hlinksldjump"/>
              </a:rPr>
              <a:t>$100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30" action="ppaction://hlinksldjump"/>
              </a:rPr>
              <a:t>$200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31" action="ppaction://hlinksldjump"/>
              </a:rPr>
              <a:t>$300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32" action="ppaction://hlinksldjump"/>
              </a:rPr>
              <a:t>$400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  <a:hlinkClick r:id="rId33" action="ppaction://hlinksldjump"/>
              </a:rPr>
              <a:t>$500</a:t>
            </a:r>
            <a:endParaRPr lang="en-US" altLang="en-US" sz="4000" b="1">
              <a:solidFill>
                <a:srgbClr val="000000"/>
              </a:solidFill>
            </a:endParaRPr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32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387600" y="4495800"/>
            <a:ext cx="42672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</a:rPr>
              <a:t>lugar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4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928914" y="1143000"/>
            <a:ext cx="7391400" cy="441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cataratas del</a:t>
            </a:r>
          </a:p>
          <a:p>
            <a:pPr algn="ctr"/>
            <a:r>
              <a:rPr lang="es-E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Iguaz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ú están en la</a:t>
            </a: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rontera de 3 países: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Paraguay, Brasil y ___.</a:t>
            </a:r>
            <a:endParaRPr lang="es-E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238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_AeGolBGioYw/S7beowyQHAI/AAAAAAAADRQ/a_t8IHCjeZ4/s1600/Paquete+Tursitico+a+Cataratas+de+Iguazu++Excursion+a+Cataratas_del_Iguaz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 bwMode="auto">
          <a:xfrm>
            <a:off x="228600" y="381000"/>
            <a:ext cx="8458200" cy="611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2162175" y="914400"/>
            <a:ext cx="50292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Argentina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86020" name="Picture 4" descr="http://animalsofskb.wikispaces.com/file/view/s.jpg/289592807/568x445/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3108"/>
          <a:stretch/>
        </p:blipFill>
        <p:spPr bwMode="auto">
          <a:xfrm>
            <a:off x="1384300" y="1676400"/>
            <a:ext cx="6400800" cy="3605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99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B416140-A74C-47D7-9E9F-03DAB00AABC4}"/>
</file>

<file path=customXml/itemProps2.xml><?xml version="1.0" encoding="utf-8"?>
<ds:datastoreItem xmlns:ds="http://schemas.openxmlformats.org/officeDocument/2006/customXml" ds:itemID="{015DFFA8-A128-4022-A09E-DE78CAD2312B}"/>
</file>

<file path=customXml/itemProps3.xml><?xml version="1.0" encoding="utf-8"?>
<ds:datastoreItem xmlns:ds="http://schemas.openxmlformats.org/officeDocument/2006/customXml" ds:itemID="{370C8A35-30D5-4B77-9135-4B87C2464290}"/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531</Words>
  <Application>Microsoft Office PowerPoint</Application>
  <PresentationFormat>On-screen Show (4:3)</PresentationFormat>
  <Paragraphs>203</Paragraphs>
  <Slides>82</Slides>
  <Notes>1</Notes>
  <HiddenSlides>1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A y B</dc:title>
  <dc:creator>Beatrice Tseng</dc:creator>
  <dc:description>Email:  btseng@ivc.edu</dc:description>
  <cp:lastModifiedBy>Irvine Valley College</cp:lastModifiedBy>
  <cp:revision>138</cp:revision>
  <dcterms:created xsi:type="dcterms:W3CDTF">1999-10-07T17:16:48Z</dcterms:created>
  <dcterms:modified xsi:type="dcterms:W3CDTF">2015-09-22T21:24:23Z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