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74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82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4" r:id="rId26"/>
    <p:sldId id="313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84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0D64-7E73-4471-A251-B7541416B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4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8D013-D624-4F68-8B54-24D07ADC9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5E3F1-2AAB-4924-A682-F1F72C9AA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7C4CD-80DE-457C-BB32-0CCD41FB5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EB86-7FF3-4B77-BDC5-7C54C52CD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6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4257-E869-4781-849D-33A397D19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7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B430-C747-4550-BF49-5F187824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42B28-EC9B-4754-9678-F6398B201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A1AF6-CAA7-41E4-91FD-530858D1B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6454-6275-4ED5-8BF1-CEC3F6ECC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93242-1A89-4D1F-91D7-276B993DD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2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BCAEA2-0191-4990-9080-0533EF84F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eltibetico.blogspot.com/2009/05/cerdos-investigadore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5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204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204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204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60500" y="1066800"/>
            <a:ext cx="6019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hora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8" descr="http://3.bp.blogspot.com/-ttfbV1-ueVA/Tjky0W23V9I/AAAAAAAADYE/msFLMNSjatg/s1600/repor_peterpan_bigb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52" y="2089150"/>
            <a:ext cx="3296497" cy="380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85900" y="1066800"/>
            <a:ext cx="6019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hora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http://www.losapuntesdelviajero.com/wp-content/uploads/2013/01/Agosto+2011+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12618" r="13332" b="10797"/>
          <a:stretch/>
        </p:blipFill>
        <p:spPr bwMode="auto">
          <a:xfrm>
            <a:off x="1841500" y="2184400"/>
            <a:ext cx="5308600" cy="387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6019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hora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6" name="Picture 6" descr="http://4.bp.blogspot.com/_1Ef8J8zFcUU/TGOjNR09XxI/AAAAAAAAEp4/wo6CaydrS5g/s1600/sauc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86000"/>
            <a:ext cx="5524500" cy="311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51000" y="990600"/>
            <a:ext cx="60198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hora es?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clockview.com/wp-content/uploads/2011/09/Coby-cra59-digital-clock-radio-black-alar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5539" r="4800" b="21847"/>
          <a:stretch/>
        </p:blipFill>
        <p:spPr bwMode="auto">
          <a:xfrm>
            <a:off x="1955800" y="2862598"/>
            <a:ext cx="5359400" cy="2814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038600" y="42220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AM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85371" y="990600"/>
            <a:ext cx="7467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cocinando Pa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981200"/>
            <a:ext cx="4953000" cy="37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399" y="990600"/>
            <a:ext cx="7467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0183" name="Picture 7" descr="http://www.ejerciciosconpesas.es/wp-content/uploads/2010/04/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7"/>
          <a:stretch/>
        </p:blipFill>
        <p:spPr bwMode="auto">
          <a:xfrm>
            <a:off x="1562100" y="2057400"/>
            <a:ext cx="6019800" cy="354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4676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08" name="Picture 8" descr="http://www.viajejet.com/wp-content/viajes/camping-en-cambrils-de-no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3" y="2286000"/>
            <a:ext cx="5174774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99885" y="990600"/>
            <a:ext cx="74676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2235" name="Picture 11" descr="http://theworldwentaway.files.wordpress.com/2012/11/wii_u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5" y="2271485"/>
            <a:ext cx="495701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30514" y="990600"/>
            <a:ext cx="7467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3255" name="Picture 7" descr="http://jessicahemingway.com.ar/wp-content/uploads/2014/04/destinos-viaj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57" y="2514600"/>
            <a:ext cx="3722425" cy="263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3257" name="Picture 9" descr="http://4.bp.blogspot.com/-qfhGJgVg4mU/UXXHVaDPu6I/AAAAAAAAADE/Op8REG_KPoM/s760/viaj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6429"/>
            <a:ext cx="2935513" cy="374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467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deporte le 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practicar?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2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81" name="Picture 9" descr="http://bio3blog.com/wp-content/uploads/2014/08/beneficios_nadar-358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22714"/>
            <a:ext cx="5462871" cy="343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667000" y="2667000"/>
            <a:ext cx="3962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20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6200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deporte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practicar?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www.guiafitness.com/wp-content/marat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6" y="1981200"/>
            <a:ext cx="5083629" cy="372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620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deporte les 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practicar?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30" name="Picture 10" descr="[cerdos+jugando+al+fÃºtbol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73943"/>
            <a:ext cx="5334000" cy="355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581400" y="573084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 smtClean="0">
                <a:hlinkClick r:id="rId4"/>
              </a:rPr>
              <a:t>Cerdos de Cataluña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620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deporte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practicar?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0" name="Picture 16" descr="https://c1.staticflickr.com/3/2182/5802011010_82a2240ac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89023"/>
            <a:ext cx="5410200" cy="359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696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deporte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 practicar?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83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89" name="Picture 21" descr="http://mtnweekly.com/wp-content/uploads/2012/09/Tom-Sims-600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08" y="2057401"/>
            <a:ext cx="6373584" cy="339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0" name="Picture 14" descr="http://www.tuttogreen.it/wp-content/gallery/indian-summer/fall-foliage-vermo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6486"/>
          <a:stretch/>
        </p:blipFill>
        <p:spPr bwMode="auto">
          <a:xfrm>
            <a:off x="1363436" y="1143000"/>
            <a:ext cx="6417129" cy="436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71" name="Picture 7" descr="http://www.milanox.eu/wp-content/uploads/2011/07/summer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3" y="1295400"/>
            <a:ext cx="639535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 descr="http://4.bp.blogspot.com/_ku6AFKv2Sko/SxQ06HohFzI/AAAAAAAABIc/WpqkLKRxlB4/s1600/ni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96" y="1135857"/>
            <a:ext cx="5931808" cy="444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7" name="Picture 5" descr="http://1.bp.blogspot.com/-HnQ2NA-OMY4/UG-kDF1oWuI/AAAAAAAAAf4/E1j03GKtGcY/s1600/primav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77257"/>
            <a:ext cx="670559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30514" y="990600"/>
            <a:ext cx="7162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Temporada del fútbol americano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5" name="Picture 9" descr="http://3.bp.blogspot.com/-F9xqQPiEjeY/ThHxcVBr83I/AAAAAAAAANA/JiDBhXJk8wY/s1600/img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5001"/>
            <a:ext cx="5715000" cy="381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953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15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favoritas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953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tb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953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953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pf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19811" name="CHIM209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953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xq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5" name="Picture 7" descr="http://fc01.deviantart.net/fs24/i/2008/007/5/1/Himalaya__Mountains_by_CitizenFr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39" y="1219200"/>
            <a:ext cx="618912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9436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7" name="Picture 9" descr="http://2.bp.blogspot.com/_FGPvU1iBgj0/TCozC9vOPGI/AAAAAAAAAOU/uRwCq_ODF-c/s1600/rel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8" y="1189452"/>
            <a:ext cx="5542905" cy="4157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6" name="Picture 4" descr="C:\Users\btseng\Desktop\Sabatico\Capitulo 3\lugares\Teatro-El-Libertador-imperdible-atractivo-en-Córdoba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53200" cy="436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4" descr="C:\Users\btseng\Desktop\Sabatico\Capitulo 3\lugares\Paradas-de-autobus-6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2" t="4726" r="6206"/>
          <a:stretch/>
        </p:blipFill>
        <p:spPr bwMode="auto">
          <a:xfrm>
            <a:off x="4892809" y="1580243"/>
            <a:ext cx="346791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133" name="Picture 5" descr="C:\Users\btseng\Desktop\Sabatico\Capitulo 3\lugares\parada de autob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r="21388"/>
          <a:stretch/>
        </p:blipFill>
        <p:spPr bwMode="auto">
          <a:xfrm>
            <a:off x="838200" y="2133600"/>
            <a:ext cx="373570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C:\Users\btseng\Desktop\Sabatico\Capitulo 3\lugares\BOGOTA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49" y="1371600"/>
            <a:ext cx="6073902" cy="412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0005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Bogot</a:t>
            </a:r>
            <a:r>
              <a:rPr lang="es-PA" dirty="0">
                <a:solidFill>
                  <a:schemeClr val="bg1"/>
                </a:solidFill>
              </a:rPr>
              <a:t>á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51816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Deportes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2362199" y="2819400"/>
            <a:ext cx="4419601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Tiempo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2133600" y="2133600"/>
            <a:ext cx="51054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Deportes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(objetos)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562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diarias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1143000" y="2447925"/>
            <a:ext cx="69342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favoritas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86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2019300" y="2260600"/>
            <a:ext cx="54483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Argentina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Uruguay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342900" y="457200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Tiempo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1143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Deportes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(objetos)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1219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diarias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724400" y="342900"/>
            <a:ext cx="1219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favoritas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279696" y="457200"/>
            <a:ext cx="1219200" cy="3029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lugares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7791450" y="381000"/>
            <a:ext cx="1143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Argentina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Uruguay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936171"/>
            <a:ext cx="5029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tiempo hace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80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C:\Users\btseng\Desktop\Sabatico\Capitulo 3\El tiempo\Hace ca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/>
          <a:stretch/>
        </p:blipFill>
        <p:spPr bwMode="auto">
          <a:xfrm>
            <a:off x="1499848" y="1905001"/>
            <a:ext cx="6144304" cy="370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676400" y="2057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rgbClr val="C00000"/>
                </a:solidFill>
              </a:rPr>
              <a:t>117° F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43100" y="91440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tiempo hace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078" name="Picture 6" descr="http://blogs.houstonpress.com/hairballs/weather102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1" y="2057400"/>
            <a:ext cx="644375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524000" y="215842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65</a:t>
            </a:r>
            <a:r>
              <a:rPr lang="es-PA" sz="3600" b="1" dirty="0" smtClean="0">
                <a:solidFill>
                  <a:schemeClr val="bg1"/>
                </a:solidFill>
              </a:rPr>
              <a:t>° F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1567543" y="2667000"/>
            <a:ext cx="6019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Estaciones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211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tiempo hace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100" name="Picture 4" descr="http://2.bp.blogspot.com/-te_sAZYiioM/T4hrz8MFxuI/AAAAAAAAODY/5shp8OjQKgY/s1600/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 bwMode="auto">
          <a:xfrm>
            <a:off x="1997135" y="2133600"/>
            <a:ext cx="5149730" cy="335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tiempo hace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4" name="Picture 4" descr="http://4.bp.blogspot.com/-O76nfWSlByk/ULk6b1QOvUI/AAAAAAAAC0k/FsJWgsusABg/s1600/llueve+vida,+sentimientos,+amor,+te+quiero,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8" y="2129971"/>
            <a:ext cx="6621724" cy="287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43100" y="91440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tiempo hace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148" name="Picture 4" descr="http://3.bp.blogspot.com/-JzMWgTYxrmQ/UTTfq3C_8CI/AAAAAAAABQA/XH5ajwnSA7s/s1600/nublado_estr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57399"/>
            <a:ext cx="4953000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http://2.bp.blogspot.com/-IlVtOCUbjgk/TyJhL0B9dxI/AAAAAAAAF4Y/BeN847xBcZQ/s1600/pelot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1445"/>
            <a:ext cx="3343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3.bp.blogspot.com/-22IcinGgk5Y/TyJhKDw_DuI/AAAAAAAAF4A/34CoqKfKiPc/s1600/PELO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048000" cy="30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http://2.bp.blogspot.com/_U0eTcXme6DM/Sbj7FEmnTzI/AAAAAAAAG8E/cynl2NUR-LU/s400/nutcase-sw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16" y="1054100"/>
            <a:ext cx="4321969" cy="461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6" descr="http://1.bp.blogspot.com/-peTyc5SMCTg/ULvyd-ZEk2I/AAAAAAAATMM/ApsgM0TmKD0/s1600/LV%2BBatworks%2B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58899"/>
            <a:ext cx="547370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8" name="Picture 8" descr="http://2.bp.blogspot.com/__GRFF9FEBDI/TEV4saPdx8I/AAAAAAAABSE/4y8SGyUs3dg/s1600/skate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3" y="1324429"/>
            <a:ext cx="7313154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152900" y="559986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Italia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021286" y="1828800"/>
            <a:ext cx="299357" cy="185782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https://c2.staticflickr.com/8/7391/12149981974_c48570f25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2028"/>
            <a:ext cx="60960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133600" y="5486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err="1" smtClean="0">
                <a:solidFill>
                  <a:schemeClr val="bg1"/>
                </a:solidFill>
              </a:rPr>
              <a:t>Barellan</a:t>
            </a:r>
            <a:r>
              <a:rPr lang="es-PA" dirty="0" smtClean="0">
                <a:solidFill>
                  <a:schemeClr val="bg1"/>
                </a:solidFill>
              </a:rPr>
              <a:t>, New South </a:t>
            </a:r>
            <a:r>
              <a:rPr lang="es-PA" dirty="0" err="1" smtClean="0">
                <a:solidFill>
                  <a:schemeClr val="bg1"/>
                </a:solidFill>
              </a:rPr>
              <a:t>Wales</a:t>
            </a:r>
            <a:r>
              <a:rPr lang="es-PA" dirty="0" smtClean="0">
                <a:solidFill>
                  <a:schemeClr val="bg1"/>
                </a:solidFill>
              </a:rPr>
              <a:t>, Australia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191000" y="914400"/>
            <a:ext cx="2209800" cy="71482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990600"/>
            <a:ext cx="6362701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83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4" descr="http://todolohago.com/wp-content/uploads/2013/05/Como-limpiar-los-cristales-de-la-vent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19065"/>
          <a:stretch/>
        </p:blipFill>
        <p:spPr bwMode="auto">
          <a:xfrm>
            <a:off x="4508582" y="1842881"/>
            <a:ext cx="2951390" cy="200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radio.rpp.com.pe/cuidaelagua/files/2009/06/lavando-pla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62" y="4107655"/>
            <a:ext cx="2357809" cy="164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 descr="http://lmgpsychology.wikispaces.com/file/view/Women_Cleaning.jpg/114808373/452x678/Women_Clean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6953" r="8209"/>
          <a:stretch/>
        </p:blipFill>
        <p:spPr bwMode="auto">
          <a:xfrm>
            <a:off x="762000" y="1887579"/>
            <a:ext cx="2895600" cy="4116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6" name="Picture 22" descr="http://www.toilet-repairs.com/photos-diagrams/scrub-toilet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54" y="4107655"/>
            <a:ext cx="1407544" cy="197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5548086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argentino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30563" y="1143000"/>
            <a:ext cx="6362701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btseng\Desktop\Sabatico\Capitulo 3\Las actividades diarias\descans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86000"/>
            <a:ext cx="5010150" cy="333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5078" y="990600"/>
            <a:ext cx="6362701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082" name="Picture 10" descr="http://www.clivir.com/pictures/depress/group-f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05000"/>
            <a:ext cx="5257800" cy="3620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467599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clases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btseng\Desktop\Sabatico\Capitulo 3\Las actividades diarias\tomar apu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24" y="2057400"/>
            <a:ext cx="5496353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799" y="1072243"/>
            <a:ext cx="6362701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C:\Users\btseng\Desktop\Sabatico\Capitulo 3\Las actividades diarias\le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" y="1905000"/>
            <a:ext cx="4892040" cy="366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143000"/>
            <a:ext cx="6362701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146" name="Picture 2" descr="http://2.bp.blogspot.com/-_nzlCdVK26s/UKxD6XO2J2I/AAAAAAAAAKQ/YHOJlXJwDJs/s1600/Mujer-comp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29" y="2133600"/>
            <a:ext cx="4742056" cy="360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143000"/>
            <a:ext cx="6362701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172" name="Picture 4" descr="http://2.bp.blogspot.com/-2Ub3tHPIhMU/T0y4uGsUjCI/AAAAAAAAAYU/Ya8w6t_1iIs/s1600/4559898-multitud-de-ninos-y-ninas-a-bailar-a-discotec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57" y="2209800"/>
            <a:ext cx="3414486" cy="366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143000"/>
            <a:ext cx="6362701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8196" name="Picture 4" descr="http://pequelia.es/files/2012/01/00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9" y="2191657"/>
            <a:ext cx="2927902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143000"/>
            <a:ext cx="6362701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218" name="Picture 2" descr="http://www.quecomoquien.es/files/2008/06/guitar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0"/>
            <a:ext cx="4762500" cy="317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143000"/>
            <a:ext cx="6362701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46" name="Picture 6" descr="http://img.socialpublicidad.com/p/b/384_fC65eF3ff9-las-precauciones-para-tomar-s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8974"/>
          <a:stretch/>
        </p:blipFill>
        <p:spPr bwMode="auto">
          <a:xfrm>
            <a:off x="381000" y="2875177"/>
            <a:ext cx="6157786" cy="350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http://1.bp.blogspot.com/_xeKmbndeFe4/StuKV_tU8oI/AAAAAAAAQbk/UrC5j0QgnJA/s1600/gamb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733800" cy="249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C:\Users\btseng\Desktop\Sabatico\Capitulo 3\lugares\jar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2571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2133600" y="2438400"/>
            <a:ext cx="4800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C:\Users\btseng\Desktop\Sabatico\Capitulo 3\lugares\gimnasio_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/>
          <a:stretch/>
        </p:blipFill>
        <p:spPr bwMode="auto">
          <a:xfrm>
            <a:off x="1756229" y="1179299"/>
            <a:ext cx="5631543" cy="426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8" name="Picture 2" descr="C:\Users\btseng\Desktop\Sabatico\Capitulo 3\lugares\Biblioteca-202-11-Fto-Francisco-Emolo-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85" y="1320800"/>
            <a:ext cx="5901831" cy="393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Picture 2" descr="C:\Users\btseng\Desktop\Sabatico\Capitulo 3\lugares\tienda_regalos_burgos_comics-marv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9" y="1293876"/>
            <a:ext cx="6441363" cy="423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3" descr="C:\Users\btseng\Desktop\Sabatico\Capitulo 3\lugares\librería-Abracadab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53200" cy="4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3771" y="1066800"/>
            <a:ext cx="7543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playa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uruguaya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36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6" name="Picture 2" descr="http://media.lonelyplanet.com/lpi/22634/22634-50/469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209800"/>
            <a:ext cx="6057900" cy="340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008743"/>
            <a:ext cx="7772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bebida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popular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46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http://farm4.static.flickr.com/3023/2866006629_f42201f8be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29" y="2133600"/>
            <a:ext cx="4762500" cy="340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http://upload.wikimedia.org/wikipedia/commons/thumb/a/a6/Mate_en_calabaza.jpg/251px-Mate_en_calaba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1060"/>
            <a:ext cx="23907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90800" y="2819400"/>
            <a:ext cx="3962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18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comida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típica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57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4" name="Picture 12" descr="http://farm4.staticflickr.com/3060/3011304631_06652ec8b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2438400"/>
            <a:ext cx="5486400" cy="409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2" name="Picture 10" descr="http://3.bp.blogspot.com/_i-w21HiX9uo/S-TH36Ylv3I/AAAAAAAAA2U/3ogJCuF6C44/s1600/asado_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3777"/>
            <a:ext cx="4288008" cy="282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0229" y="838200"/>
            <a:ext cx="7620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Música y baile típico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67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http://2.bp.blogspot.com/-IiRG2oeQG1Y/TyhBBlyTDNI/AAAAAAAAAqs/aF_LlvEI8Z4/s1600/tango-personals-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5962"/>
            <a:ext cx="3200400" cy="352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6" name="Picture 10" descr="http://descubriendo-sudamerica.wikispaces.com/file/view/01tango_final.jpg/253200110/01tango_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5962"/>
            <a:ext cx="2849682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9429" y="838200"/>
            <a:ext cx="7772400" cy="7438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 donde está el glaciar Perito Moreno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77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2.bp.blogspot.com/-4Ft1fck1IZg/UGI4eJNe3wI/AAAAAAAABnE/PZ2PZ3t2jHo/s1600/perito-mor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79" y="1828800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685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Hora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685925" y="304800"/>
            <a:ext cx="120967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favoritas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314700" y="429986"/>
            <a:ext cx="990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Deportes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800600" y="438150"/>
            <a:ext cx="10668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Estaciones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1066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endParaRPr lang="es-PA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argentino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934325" y="457200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438400" y="4724400"/>
            <a:ext cx="39624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660400" y="1600200"/>
            <a:ext cx="7848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del desierto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chileno, el más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árido del planeta.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212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adominguez.com/wp-content/uploads/2013/10/131031-Valle-de-la-luna-Desierto-de-Atac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/>
          <a:stretch/>
        </p:blipFill>
        <p:spPr bwMode="auto">
          <a:xfrm>
            <a:off x="304800" y="457200"/>
            <a:ext cx="83934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5334001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Atacama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3200" y="1066800"/>
            <a:ext cx="6019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hora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http://ts1.mm.bing.net/th?id=HN.608035282167204745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3961" r="8307" b="16369"/>
          <a:stretch/>
        </p:blipFill>
        <p:spPr bwMode="auto">
          <a:xfrm>
            <a:off x="3010113" y="2209800"/>
            <a:ext cx="3123774" cy="384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30F0F0-9D95-4CC6-AC5F-14470308FDEC}"/>
</file>

<file path=customXml/itemProps2.xml><?xml version="1.0" encoding="utf-8"?>
<ds:datastoreItem xmlns:ds="http://schemas.openxmlformats.org/officeDocument/2006/customXml" ds:itemID="{1B45C908-2F4E-4DA4-B99D-7FB1A766C3EC}"/>
</file>

<file path=customXml/itemProps3.xml><?xml version="1.0" encoding="utf-8"?>
<ds:datastoreItem xmlns:ds="http://schemas.openxmlformats.org/officeDocument/2006/customXml" ds:itemID="{C40D35D7-E3E3-4628-8846-8DC162CBF1EA}"/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455</Words>
  <Application>Microsoft Office PowerPoint</Application>
  <PresentationFormat>On-screen Show (4:3)</PresentationFormat>
  <Paragraphs>159</Paragraphs>
  <Slides>82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C y 1</dc:title>
  <dc:creator>Beatrice Tseng</dc:creator>
  <dc:description>Email:  btseng@ivc.edu</dc:description>
  <cp:lastModifiedBy>btseng</cp:lastModifiedBy>
  <cp:revision>113</cp:revision>
  <dcterms:created xsi:type="dcterms:W3CDTF">1999-10-07T17:16:48Z</dcterms:created>
  <dcterms:modified xsi:type="dcterms:W3CDTF">2015-07-12T00:22:16Z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