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50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4" r:id="rId26"/>
    <p:sldId id="313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73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8" autoAdjust="0"/>
    <p:restoredTop sz="94728" autoAdjust="0"/>
  </p:normalViewPr>
  <p:slideViewPr>
    <p:cSldViewPr>
      <p:cViewPr>
        <p:scale>
          <a:sx n="100" d="100"/>
          <a:sy n="100" d="100"/>
        </p:scale>
        <p:origin x="-198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A87BB-523A-47DD-935F-55E7ADD6138F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47D67-FC97-4735-AA20-F1F374A7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2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E5146-49C6-4851-9354-771D69C62992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B7403-3D81-42B5-9138-4800F63D1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55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427FD-5503-4FC4-98EA-4234AAC0A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51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89D52-651E-4E5E-A3AE-51952D551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72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90D5-E9DA-49F7-8AFF-B44663EFE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24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4BD39-8DED-4A5F-A59A-89507B05B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90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6FB5F-2218-4DE5-B5C0-6635E9668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06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C2816-D381-475E-ABB5-16AAB179C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09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D4F1B-24BB-4E06-BB9D-4FE5A40EFD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72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15BD3-AD98-420B-8734-41E387192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9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3AEC8-E698-4DCD-BC2A-549846E67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55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AEAE4-72A4-4DFD-8583-CBDF2D87E2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68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4FAE80-62E5-4337-A943-38F337B5D1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5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26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191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RNDO191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FADE191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5943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padre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madre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65532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hermana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padre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5715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hijos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mis tíos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57912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hijos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mis hijos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981200"/>
            <a:ext cx="7467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canadienses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hablan inglés y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65200" y="2133600"/>
            <a:ext cx="7086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brasileños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hablan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7543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iraníes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hablan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133600"/>
            <a:ext cx="7315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Berlín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hablan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42975" y="1981200"/>
            <a:ext cx="7239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Irak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hablan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 descr="http://entertothematrix.files.wordpress.com/2013/03/g-hlt-101007-sodas3-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371600"/>
            <a:ext cx="5972175" cy="3974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WILL191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057400" y="2819400"/>
            <a:ext cx="5029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Familia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70" name="Picture 22" descr="http://3.bp.blogspot.com/-2zd2EqPHb6A/U4_YPwvXRQI/AAAAAAAABrw/qGH_eQRlP40/s1600/aquavit_negron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5" t="6909" r="11893" b="3968"/>
          <a:stretch/>
        </p:blipFill>
        <p:spPr bwMode="auto">
          <a:xfrm>
            <a:off x="5334000" y="1676400"/>
            <a:ext cx="2859315" cy="3381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72" name="Picture 24" descr="http://www.luisdeavila.com/wp-content/uploads/2009/08/P830006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4902" r="27731" b="13539"/>
          <a:stretch/>
        </p:blipFill>
        <p:spPr bwMode="auto">
          <a:xfrm>
            <a:off x="838200" y="1127577"/>
            <a:ext cx="3149600" cy="4754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4695371" y="1127577"/>
            <a:ext cx="1524000" cy="146322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2743200" y="1127577"/>
            <a:ext cx="1981200" cy="169182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413000" y="1127577"/>
            <a:ext cx="2311400" cy="291102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4" descr="http://3.bp.blogspot.com/-iqFE_mtqjTg/TxZmnskVSbI/AAAAAAAAF_M/l1GM8ag7pQE/s1600/CATHOLICVS-Santa-Misa-USA-Holy-M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57514"/>
            <a:ext cx="6591300" cy="4397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ts1.mm.bing.net/th?id=HN.607995029737243702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390">
            <a:off x="535460" y="774379"/>
            <a:ext cx="3499538" cy="20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ages.wolfgangsvault.com/ruben-blades-y-son-de-solar/1980s-ticket/memorabilia/FIL851123-T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0"/>
          <a:stretch/>
        </p:blipFill>
        <p:spPr bwMode="auto">
          <a:xfrm rot="546752">
            <a:off x="4801006" y="4198020"/>
            <a:ext cx="3810000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ages.wolfgangsvault.com/gloria-estefan-and-miami-sound-machine/1980s-ticket/memorabilia/SHO880820-T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3"/>
          <a:stretch/>
        </p:blipFill>
        <p:spPr bwMode="auto">
          <a:xfrm>
            <a:off x="503762" y="4606039"/>
            <a:ext cx="4428507" cy="16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mg.mx.class.posot.com/es_mx/2014/12/19/BOLETOS-PARA-EL-CONCIERTO-DE-JUAN-GABRIEL-2014121904161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2" r="32795"/>
          <a:stretch/>
        </p:blipFill>
        <p:spPr bwMode="auto">
          <a:xfrm rot="396424">
            <a:off x="4031888" y="2034319"/>
            <a:ext cx="1907968" cy="417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ictures2.todocoleccion.net/tc/2009/10/11/153172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0444">
            <a:off x="768312" y="2919865"/>
            <a:ext cx="3564459" cy="16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renayork.com/wp-content/uploads/2010/01/entretenimiento270110a_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r="11376"/>
          <a:stretch/>
        </p:blipFill>
        <p:spPr bwMode="auto">
          <a:xfrm rot="21082755">
            <a:off x="6331071" y="1885305"/>
            <a:ext cx="2191658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1.bp.blogspot.com/_Mlfj8XbD1BM/ShGzZy_SVpI/AAAAAAAAA4A/oKGLhUHcvgU/s400/BOLETAS+ARJON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6"/>
          <a:stretch/>
        </p:blipFill>
        <p:spPr bwMode="auto">
          <a:xfrm rot="300256">
            <a:off x="4193121" y="759364"/>
            <a:ext cx="4442021" cy="15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AutoShape 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9950" y="2819400"/>
            <a:ext cx="746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siglo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= ___ a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ños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743200" y="2895600"/>
            <a:ext cx="3581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134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743200" y="2590800"/>
            <a:ext cx="3581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743200" y="2667000"/>
            <a:ext cx="3581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548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24125" y="2743200"/>
            <a:ext cx="411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1.059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38400" y="2743200"/>
            <a:ext cx="434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2.766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752600"/>
            <a:ext cx="6934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___ 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Calle Alcántara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597.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308225" y="2895600"/>
            <a:ext cx="472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Idiomas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934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___ 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22 de marzo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1986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2200" y="2200275"/>
            <a:ext cx="4419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soltera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9614" y="1981200"/>
            <a:ext cx="6360886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lugar de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 Los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Ángeles,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CA, EEUU.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194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78428" y="2266950"/>
            <a:ext cx="5736771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ciudadanía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2540000"/>
            <a:ext cx="5334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___ casa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2540000"/>
            <a:ext cx="640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(Tú) ___ perros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540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(Ella) ___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hermano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540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Ustedes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___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clase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2540000"/>
            <a:ext cx="7391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Nosotros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___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amigas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957263" y="2743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752600" y="2895600"/>
            <a:ext cx="59150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286000" y="2209800"/>
            <a:ext cx="4800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ordinales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438400" y="2819400"/>
            <a:ext cx="4568371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Mascotas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727200" y="30480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familia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276350" y="2209800"/>
            <a:ext cx="6553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nacionalidades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133600" y="2895600"/>
            <a:ext cx="4833256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Ecuador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8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8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8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8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8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9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9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9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9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9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9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9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0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10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10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10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10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10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10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WordArt 2"/>
          <p:cNvSpPr>
            <a:spLocks noChangeArrowheads="1" noChangeShapeType="1" noTextEdit="1"/>
          </p:cNvSpPr>
          <p:nvPr/>
        </p:nvSpPr>
        <p:spPr bwMode="auto">
          <a:xfrm>
            <a:off x="260350" y="485776"/>
            <a:ext cx="1143000" cy="230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chemeClr val="bg1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3" name="WordArt 3"/>
          <p:cNvSpPr>
            <a:spLocks noChangeArrowheads="1" noChangeShapeType="1" noTextEdit="1"/>
          </p:cNvSpPr>
          <p:nvPr/>
        </p:nvSpPr>
        <p:spPr bwMode="auto">
          <a:xfrm>
            <a:off x="3276600" y="485775"/>
            <a:ext cx="1047750" cy="211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Mascotas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" name="WordArt 5"/>
          <p:cNvSpPr>
            <a:spLocks noChangeArrowheads="1" noChangeShapeType="1" noTextEdit="1"/>
          </p:cNvSpPr>
          <p:nvPr/>
        </p:nvSpPr>
        <p:spPr bwMode="auto">
          <a:xfrm>
            <a:off x="4886325" y="381000"/>
            <a:ext cx="8763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familia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WordArt 6"/>
          <p:cNvSpPr>
            <a:spLocks noChangeArrowheads="1" noChangeShapeType="1" noTextEdit="1"/>
          </p:cNvSpPr>
          <p:nvPr/>
        </p:nvSpPr>
        <p:spPr bwMode="auto">
          <a:xfrm>
            <a:off x="6267450" y="401638"/>
            <a:ext cx="124142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nacionalidades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WordArt 4"/>
          <p:cNvSpPr>
            <a:spLocks noChangeArrowheads="1" noChangeShapeType="1" noTextEdit="1"/>
          </p:cNvSpPr>
          <p:nvPr/>
        </p:nvSpPr>
        <p:spPr bwMode="auto">
          <a:xfrm>
            <a:off x="7877968" y="475853"/>
            <a:ext cx="1027113" cy="1912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Ecuador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8" name="WordArt 4"/>
          <p:cNvSpPr>
            <a:spLocks noChangeArrowheads="1" noChangeShapeType="1" noTextEdit="1"/>
          </p:cNvSpPr>
          <p:nvPr/>
        </p:nvSpPr>
        <p:spPr bwMode="auto">
          <a:xfrm>
            <a:off x="1804987" y="325438"/>
            <a:ext cx="9810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ordinales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http://2.bp.blogspot.com/-g-bbIcQ_Nfw/UJqGQUVcIgI/AAAAAAAAEbY/06S0I8PJGKo/s1600/regal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0" descr="http://1.bp.blogspot.com/-l9CbbQ-77IU/TnQjIa1X90I/AAAAAAAAAhg/WcefE470cpc/s320/EDICION%25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265">
            <a:off x="4224090" y="725714"/>
            <a:ext cx="2667000" cy="3631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2" descr="http://farm8.staticflickr.com/7059/6919960151_2e79fa5a13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406">
            <a:off x="5879517" y="2725101"/>
            <a:ext cx="2414166" cy="3412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s://docufoot.files.wordpress.com/2015/03/as160320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661" r="7286" b="4735"/>
          <a:stretch/>
        </p:blipFill>
        <p:spPr bwMode="auto">
          <a:xfrm rot="185403">
            <a:off x="878967" y="917535"/>
            <a:ext cx="2695575" cy="388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mg262.imageshack.us/img262/7692/2445470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05" y="3093704"/>
            <a:ext cx="2519909" cy="3359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016125" y="2743200"/>
            <a:ext cx="5257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196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0" descr="http://3.bp.blogspot.com/-wOoOcESU4Go/VAiGdPVo7pI/AAAAAAAAIJ4/s0hqtWZMZjs/s1600/horar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2138"/>
            <a:ext cx="721995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0" descr="http://images.mexico.lainformacion.com/cms/desfile-de-las-rosas/2012_1_2_qK5uf3hbmmWDVpBtel4Gm7.jpg?width=650&amp;type=flat&amp;id=JyXLrmuS1Y0TSQAuqTayZ5&amp;time=1325547115&amp;project=me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90600"/>
            <a:ext cx="6934200" cy="4565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C:\Users\btseng\Desktop\Sabatico\Capitulo 4\la artesan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53200" cy="436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95700" y="2362200"/>
            <a:ext cx="1752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5°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95700" y="2362200"/>
            <a:ext cx="1752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8°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95700" y="2362200"/>
            <a:ext cx="1752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371850" y="2362200"/>
            <a:ext cx="24003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10°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95700" y="2362200"/>
            <a:ext cx="1752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6°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7" descr="http://www.lalocadelosgatos.com/wp-content/uploads/2012/10/gato-juegos-ejercici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r="8125"/>
          <a:stretch/>
        </p:blipFill>
        <p:spPr bwMode="auto">
          <a:xfrm>
            <a:off x="2057400" y="1066800"/>
            <a:ext cx="5029200" cy="4532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2057400"/>
            <a:ext cx="6324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Datos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personales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7" descr="http://1.bp.blogspot.com/-kTensXVJlnQ/Tz6Rk1NdqKI/AAAAAAAANv4/M9tuBvpgI8I/s1600/Perro+recogiendo+ca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6" y="1182913"/>
            <a:ext cx="6172200" cy="4280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http://themixedculturedotcom.files.wordpress.com/2013/09/quetzal-bir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06713"/>
            <a:ext cx="6629400" cy="4628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390650" y="5029200"/>
            <a:ext cx="162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bg1"/>
                </a:solidFill>
              </a:rPr>
              <a:t>Quetzal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www.queridasmascotas.com/wp-content/uploads/2012/05/pez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71600"/>
            <a:ext cx="5257800" cy="394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1" descr="http://www.yalosabes.com/images/tortugas-galapagos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17600"/>
            <a:ext cx="6553200" cy="436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76600" y="55959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 dirty="0">
                <a:solidFill>
                  <a:schemeClr val="bg1"/>
                </a:solidFill>
              </a:rPr>
              <a:t>Islas Galápagos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057400"/>
            <a:ext cx="4953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hijos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padres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2209800"/>
            <a:ext cx="54483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hijo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abuelos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2057400"/>
            <a:ext cx="5257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hija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hermano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009775"/>
            <a:ext cx="50673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padre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primos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2057400"/>
            <a:ext cx="5257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hermana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idéntica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981200"/>
            <a:ext cx="6096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hombre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Inglaterra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032000" y="2895600"/>
            <a:ext cx="510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Posesivos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6096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hombre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Canadá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60198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hombre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Brasil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057400"/>
            <a:ext cx="4981575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hombre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Irán es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981200"/>
            <a:ext cx="67056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hombre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Estados Unidos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1600200"/>
            <a:ext cx="48768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Quilotoa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Pichincha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Cotopaxi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son 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64008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Otovalo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hay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____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indígena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muy famoso.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71800" y="2743200"/>
            <a:ext cx="31242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18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2057400"/>
            <a:ext cx="65151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_____ hay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tortugas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gigantes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447800"/>
            <a:ext cx="7696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ciudad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hay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línea que marca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división entre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hemisferio norte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sur.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8169" y="1981200"/>
            <a:ext cx="5791201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_____ 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idioma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os incas.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WordArt 2"/>
          <p:cNvSpPr>
            <a:spLocks noChangeArrowheads="1" noChangeShapeType="1" noTextEdit="1"/>
          </p:cNvSpPr>
          <p:nvPr/>
        </p:nvSpPr>
        <p:spPr bwMode="auto">
          <a:xfrm>
            <a:off x="379413" y="492125"/>
            <a:ext cx="914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chemeClr val="bg1"/>
                </a:solidFill>
                <a:latin typeface="Times New Roman"/>
                <a:cs typeface="Times New Roman"/>
              </a:rPr>
              <a:t>Familia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3" name="WordArt 3"/>
          <p:cNvSpPr>
            <a:spLocks noChangeArrowheads="1" noChangeShapeType="1" noTextEdit="1"/>
          </p:cNvSpPr>
          <p:nvPr/>
        </p:nvSpPr>
        <p:spPr bwMode="auto">
          <a:xfrm>
            <a:off x="1838325" y="457200"/>
            <a:ext cx="914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Idiomas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4" name="WordArt 4"/>
          <p:cNvSpPr>
            <a:spLocks noChangeArrowheads="1" noChangeShapeType="1" noTextEdit="1"/>
          </p:cNvSpPr>
          <p:nvPr/>
        </p:nvSpPr>
        <p:spPr bwMode="auto">
          <a:xfrm>
            <a:off x="3217863" y="492125"/>
            <a:ext cx="1225550" cy="277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" name="WordArt 5"/>
          <p:cNvSpPr>
            <a:spLocks noChangeArrowheads="1" noChangeShapeType="1" noTextEdit="1"/>
          </p:cNvSpPr>
          <p:nvPr/>
        </p:nvSpPr>
        <p:spPr bwMode="auto">
          <a:xfrm>
            <a:off x="4829175" y="492125"/>
            <a:ext cx="990600" cy="269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WordArt 6"/>
          <p:cNvSpPr>
            <a:spLocks noChangeArrowheads="1" noChangeShapeType="1" noTextEdit="1"/>
          </p:cNvSpPr>
          <p:nvPr/>
        </p:nvSpPr>
        <p:spPr bwMode="auto">
          <a:xfrm>
            <a:off x="6334125" y="347663"/>
            <a:ext cx="10668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Datos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personales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WordArt 7"/>
          <p:cNvSpPr>
            <a:spLocks noChangeArrowheads="1" noChangeShapeType="1" noTextEdit="1"/>
          </p:cNvSpPr>
          <p:nvPr/>
        </p:nvSpPr>
        <p:spPr bwMode="auto">
          <a:xfrm>
            <a:off x="7867650" y="460375"/>
            <a:ext cx="971550" cy="284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Posesivos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857829" y="4572000"/>
            <a:ext cx="5181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FFFFFF"/>
                </a:solidFill>
                <a:latin typeface="Comic Sans MS"/>
              </a:rPr>
              <a:t>nacionalidad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233714" y="2209800"/>
            <a:ext cx="69342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cantante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Shakira es ___.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389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eopardy-full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drogbaster.it/cantante-shaki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" b="3312"/>
          <a:stretch/>
        </p:blipFill>
        <p:spPr bwMode="auto">
          <a:xfrm>
            <a:off x="269276" y="304800"/>
            <a:ext cx="844430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200400" y="1257300"/>
            <a:ext cx="5257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atin typeface="Times New Roman"/>
                <a:cs typeface="Times New Roman"/>
              </a:rPr>
              <a:t>colombiana</a:t>
            </a:r>
            <a:endParaRPr lang="en-US" sz="3600" b="1" kern="1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17663" y="2209800"/>
            <a:ext cx="6019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hija de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abuela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A0CC9C-F4F7-4F8B-96EF-1CED863E7F79}"/>
</file>

<file path=customXml/itemProps2.xml><?xml version="1.0" encoding="utf-8"?>
<ds:datastoreItem xmlns:ds="http://schemas.openxmlformats.org/officeDocument/2006/customXml" ds:itemID="{001315B3-5F94-4A5C-9C7C-F496061DA56F}"/>
</file>

<file path=customXml/itemProps3.xml><?xml version="1.0" encoding="utf-8"?>
<ds:datastoreItem xmlns:ds="http://schemas.openxmlformats.org/officeDocument/2006/customXml" ds:itemID="{049249B5-58BA-40E0-B813-E02C8C87FB94}"/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416</Words>
  <Application>Microsoft Office PowerPoint</Application>
  <PresentationFormat>On-screen Show (4:3)</PresentationFormat>
  <Paragraphs>196</Paragraphs>
  <Slides>82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2 y 3</dc:title>
  <dc:creator>Beatrice Tseng</dc:creator>
  <dc:description>Email:  btseng@ivc.edu</dc:description>
  <cp:lastModifiedBy>btseng</cp:lastModifiedBy>
  <cp:revision>72</cp:revision>
  <dcterms:created xsi:type="dcterms:W3CDTF">1999-10-07T17:16:48Z</dcterms:created>
  <dcterms:modified xsi:type="dcterms:W3CDTF">2015-07-12T02:14:38Z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