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7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71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7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4" r:id="rId26"/>
    <p:sldId id="313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73" r:id="rId36"/>
    <p:sldId id="374" r:id="rId37"/>
    <p:sldId id="375" r:id="rId38"/>
    <p:sldId id="376" r:id="rId39"/>
    <p:sldId id="377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D85E-A897-4491-92BE-657F333AB23E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D709-D411-43BF-893F-3C8EC45A7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1D709-D411-43BF-893F-3C8EC45A76F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5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88ACC-0F3A-4663-86A4-74D7BB464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83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0B18-83D2-4EFB-A692-EF8D7C458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97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5CC9-6DB0-4F7D-A4F4-41125F5D92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6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5E77-17AF-4163-A854-0217540BBB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2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8F605-8CD1-4C38-900C-3083BF950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72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8F29-FC90-48F8-8A9D-B0CBFDF7A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2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EC993-14F6-402A-917A-0FC90BE0C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63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9A86-8E4D-49A8-9F49-F10D79B95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8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D6B4-BE21-4D84-BBD4-65D020D68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39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1FB8-D8C0-4DD6-8CA2-02F22EC78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27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71E50-3F71-4B37-95E1-89D5728936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93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048DC9-0329-4A06-A74A-59A5B49FEE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5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6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360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360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3607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hace el perro?</a:t>
            </a:r>
          </a:p>
        </p:txBody>
      </p:sp>
      <p:pic>
        <p:nvPicPr>
          <p:cNvPr id="11270" name="Picture 6" descr="http://i369.photobucket.com/albums/oo131/guardafaro/img_pg_01/bano-perro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5"/>
          <a:stretch/>
        </p:blipFill>
        <p:spPr bwMode="auto">
          <a:xfrm>
            <a:off x="2857500" y="1736759"/>
            <a:ext cx="3429000" cy="423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hace la señorita?</a:t>
            </a:r>
          </a:p>
        </p:txBody>
      </p:sp>
      <p:pic>
        <p:nvPicPr>
          <p:cNvPr id="12298" name="Picture 10" descr="http://www.thehairazor.com/wp-content/uploads/2009/11/combing-straight-hair_F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6" y="1865811"/>
            <a:ext cx="5134429" cy="3696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hace el niño?</a:t>
            </a:r>
          </a:p>
        </p:txBody>
      </p:sp>
      <p:pic>
        <p:nvPicPr>
          <p:cNvPr id="13324" name="Picture 12" descr="http://www.momendeavors.com/wp-content/uploads/2011/11/IMG_19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b="14559"/>
          <a:stretch/>
        </p:blipFill>
        <p:spPr bwMode="auto">
          <a:xfrm>
            <a:off x="1965098" y="1970314"/>
            <a:ext cx="5213804" cy="3486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3317" name="Straight Arrow Connector 2"/>
          <p:cNvCxnSpPr>
            <a:cxnSpLocks noChangeShapeType="1"/>
          </p:cNvCxnSpPr>
          <p:nvPr/>
        </p:nvCxnSpPr>
        <p:spPr bwMode="auto">
          <a:xfrm flipV="1">
            <a:off x="6248400" y="3962400"/>
            <a:ext cx="533400" cy="1316038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hace la señora?</a:t>
            </a:r>
          </a:p>
        </p:txBody>
      </p:sp>
      <p:pic>
        <p:nvPicPr>
          <p:cNvPr id="14344" name="Picture 8" descr="http://www.enelcaminoconmoonflower.com/wp-content/uploads/2012/11/woman-sh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905000"/>
            <a:ext cx="4667250" cy="384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" name="Picture 9" descr="http://1.bp.blogspot.com/_61IbGZ0-vIs/TNkR5e3-F6I/AAAAAAAADnI/Hy4LQrK3MOI/s640/galletas+burlonas+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383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971800" y="5791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12" descr="http://4.bp.blogspot.com/-_QQM9Z5U84Q/UKoXZHwyMKI/AAAAAAAACNg/qzNmigtGGck/s1600/salmon+ra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143000"/>
            <a:ext cx="6477000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4" name="Picture 4" descr="http://www.zafranet.com/wp-content/uploads/2014/09/azucar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295400"/>
            <a:ext cx="6362700" cy="4143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Picture 2" descr="http://3.bp.blogspot.com/-qHV8CSZH5qQ/T0I_Gc8rQ7I/AAAAAAAADOo/Lf5rxiQhZ54/s1600/IMG_089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83" y="1219200"/>
            <a:ext cx="5848634" cy="4386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9464" name="Picture 8" descr="https://consejonutricion.files.wordpress.com/2012/11/postres-de-frut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" r="36486"/>
          <a:stretch/>
        </p:blipFill>
        <p:spPr bwMode="auto">
          <a:xfrm>
            <a:off x="6071401" y="3126240"/>
            <a:ext cx="2487597" cy="2741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6" name="Picture 10" descr="http://tarjetasimprimibles.files.wordpress.com/2014/06/torta-con-frutos-rojos.jpg?w=529&amp;h=7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7" y="1524000"/>
            <a:ext cx="2590800" cy="3883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76" name="Picture 20" descr="http://3.bp.blogspot.com/-YzmpwzU5Y5Y/TZx2roJ5tFI/AAAAAAAAAEg/2Jj7wc4Y9DY/s1600/DSC_00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r="17419" b="17530"/>
          <a:stretch/>
        </p:blipFill>
        <p:spPr bwMode="auto">
          <a:xfrm>
            <a:off x="6071401" y="843392"/>
            <a:ext cx="2369458" cy="1989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72" name="Picture 16" descr="http://2.bp.blogspot.com/-Qjg3dP25Z2c/UePEj-GW_4I/AAAAAAAAZlk/W_VyAGeeavg/s1600/recetas-postres-macarons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t="19783" r="20962" b="40285"/>
          <a:stretch/>
        </p:blipFill>
        <p:spPr bwMode="auto">
          <a:xfrm>
            <a:off x="667245" y="914400"/>
            <a:ext cx="2262627" cy="2045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84" name="Picture 28" descr="http://ardroid.com/wp-content/uploads/2010/10/green-tea-ice-cream-200X20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6873"/>
          <a:stretch/>
        </p:blipFill>
        <p:spPr bwMode="auto">
          <a:xfrm>
            <a:off x="667245" y="3341338"/>
            <a:ext cx="2262627" cy="2716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5" name="Picture 5" descr="http://www.consejosfitness.com/wp-content/uploads/2013/12/cervez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 bwMode="auto">
          <a:xfrm>
            <a:off x="1438728" y="1230086"/>
            <a:ext cx="6266544" cy="4051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457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366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11" name="Picture 7" descr="http://ts4.mm.bing.net/th?id=HN.608027525454234091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143000"/>
            <a:ext cx="4495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2537" name="Picture 9" descr="http://2.bp.blogspot.com/-0UT4PojMbeg/T374zxOgOZI/AAAAAAAAElc/Fj1Uug8jNSY/s400/leche-de-va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497373" cy="2318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8" descr="http://www.accesorioscocina.info/wp-content/uploads/accesorios/jarra_heffe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r="24350"/>
          <a:stretch/>
        </p:blipFill>
        <p:spPr bwMode="auto">
          <a:xfrm>
            <a:off x="1149824" y="1461099"/>
            <a:ext cx="3136710" cy="392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http://www.torange-es.com/photo/24/13/Champaña-de-vuelo-1385020814_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590800"/>
            <a:ext cx="29241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http://1.bp.blogspot.com/--fmHlp81cto/UIbV9CfRnAI/AAAAAAAAGcY/LbKol9O6X3A/s1600/copas_de_champag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35464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4581" name="Picture 5" descr="http://articuweb.files.wordpress.com/2011/03/copa20de20v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10302"/>
            <a:ext cx="4114800" cy="5147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5617" name="Picture 17" descr="http://4.bp.blogspot.com/-dgAuINJvVfI/Txwd8PuzRoI/AAAAAAAAHoM/wgKW8-QzVM8/s1600/healing_happy_child_smiling+%2528cute-pictures.blogspot.com%25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10153"/>
            <a:ext cx="2895600" cy="434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21" name="Picture 21" descr="http://3.bp.blogspot.com/-bHrJs4leIA0/UwjTm9nF7lI/AAAAAAAAVM8/PqAphvVCf3s/s1600/baby-laugh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0"/>
          <a:stretch/>
        </p:blipFill>
        <p:spPr bwMode="auto">
          <a:xfrm>
            <a:off x="4887686" y="2012639"/>
            <a:ext cx="2749737" cy="2895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560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están los bebés?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6637" name="Picture 13" descr="http://www.onnemavaitpasditque.com/medias/2013/12/jill-greenberg-crying-babies-end-times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58" y="2013857"/>
            <a:ext cx="5958285" cy="3352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62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está la niña?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7655" name="Picture 7" descr="http://www.lapala.cl/wp-content/uploads/2011/07/ni%C3%B1o-enojad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9" r="16874"/>
          <a:stretch/>
        </p:blipFill>
        <p:spPr bwMode="auto">
          <a:xfrm>
            <a:off x="4946623" y="1828801"/>
            <a:ext cx="3158618" cy="3418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61" name="Picture 13" descr="http://1.bp.blogspot.com/-cJFwKLiXfiU/TqvcjkYY12I/AAAAAAAAADk/NYw-iG8zZhE/s1600/ni%25C3%25B1o+enojad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r="95"/>
          <a:stretch/>
        </p:blipFill>
        <p:spPr bwMode="auto">
          <a:xfrm>
            <a:off x="903514" y="2589778"/>
            <a:ext cx="3566887" cy="3277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65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están los niños?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8683" name="Picture 11" descr="http://www.palabrasdevida.org.ve/wp-content/uploads/2012/04/hombre-preocup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398460"/>
            <a:ext cx="4950663" cy="249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867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está el hombre?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2667000" y="1470025"/>
            <a:ext cx="4306888" cy="1751013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3048000" y="1655549"/>
            <a:ext cx="39258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PA" altLang="en-US" dirty="0"/>
              <a:t>      </a:t>
            </a:r>
            <a:r>
              <a:rPr lang="es-PA" altLang="en-US" dirty="0" smtClean="0"/>
              <a:t> </a:t>
            </a:r>
            <a:r>
              <a:rPr lang="es-PA" altLang="en-US" b="1" dirty="0" smtClean="0"/>
              <a:t>Problemas </a:t>
            </a:r>
            <a:r>
              <a:rPr lang="es-PA" altLang="en-US" b="1" dirty="0"/>
              <a:t>de familia, </a:t>
            </a:r>
          </a:p>
          <a:p>
            <a:r>
              <a:rPr lang="es-PA" altLang="en-US" b="1" dirty="0"/>
              <a:t>    </a:t>
            </a:r>
            <a:r>
              <a:rPr lang="es-PA" altLang="en-US" b="1" dirty="0" smtClean="0"/>
              <a:t>de </a:t>
            </a:r>
            <a:r>
              <a:rPr lang="es-PA" altLang="en-US" b="1" dirty="0"/>
              <a:t>trabajo, de </a:t>
            </a:r>
            <a:r>
              <a:rPr lang="es-PA" altLang="en-US" b="1" dirty="0" smtClean="0"/>
              <a:t>$$$... </a:t>
            </a:r>
            <a:endParaRPr lang="es-PA" altLang="en-US" b="1" dirty="0"/>
          </a:p>
          <a:p>
            <a:r>
              <a:rPr lang="es-PA" altLang="en-US" b="1" dirty="0" smtClean="0"/>
              <a:t>          ¡¡ay, ay, ay!!</a:t>
            </a:r>
            <a:endParaRPr lang="es-PA" altLang="en-US" b="1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9702" name="Picture 6" descr="http://3.bp.blogspot.com/-tBj2CIZK-p8/UPB6NshbtZI/AAAAAAAAAXQ/QMht7gJzzsY/s1600/busy+mom+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9"/>
          <a:stretch/>
        </p:blipFill>
        <p:spPr bwMode="auto">
          <a:xfrm>
            <a:off x="2002507" y="1866900"/>
            <a:ext cx="5138987" cy="3886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70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está la mamá?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25" name="Picture 5" descr="http://jacquesdelight.files.wordpress.com/2012/11/imag0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44" y="1295400"/>
            <a:ext cx="617219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286000" y="2667000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Comida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1747" name="Picture 5" descr="http://pequelia.es/files/2008/12/juguetes_col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044575"/>
            <a:ext cx="2674937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http://www.minimoda.es/wp-content/uploads/2012/03/wpid-Photo-07032012-09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38288"/>
            <a:ext cx="36417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http://www.hispabebes.com/img/fotos/424-juguet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482975"/>
            <a:ext cx="314325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2781" name="Picture 13" descr="http://3.bp.blogspot.com/-94AF0ExMFaM/UHBe5-gguTI/AAAAAAAAA0s/zt1FvQHWiTM/s1600/velas+coloridas+lind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0"/>
          <a:stretch/>
        </p:blipFill>
        <p:spPr bwMode="auto">
          <a:xfrm>
            <a:off x="1247998" y="1373278"/>
            <a:ext cx="6648005" cy="3914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3795" name="Picture 11" descr="http://www.shavingstuff.com/pictures/Human%20Powered%20Raz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8075"/>
            <a:ext cx="33528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3" descr="http://1.bp.blogspot.com/-YMn4PdcBMgQ/U6tMsZCuK9I/AAAAAAAAL98/v5RBT1Z8p00/s1600/pink-shaver-4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21001"/>
          <a:stretch>
            <a:fillRect/>
          </a:stretch>
        </p:blipFill>
        <p:spPr bwMode="auto">
          <a:xfrm>
            <a:off x="5257800" y="1558925"/>
            <a:ext cx="28178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3747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5843" name="Picture 13" descr="http://fc07.deviantart.net/fs71/i/2012/280/f/9/mirror_png_by_doloresdevelde-d5h40i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712788"/>
            <a:ext cx="35052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4225" y="1447800"/>
            <a:ext cx="7620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14 de febrero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el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_____.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4225" y="1219200"/>
            <a:ext cx="76200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cuarto jueves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noviembre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el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_____.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33475" y="1600200"/>
            <a:ext cx="6970713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31 de octubre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el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36625" y="1676400"/>
            <a:ext cx="7366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2 de noviembre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el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85900" y="1743075"/>
            <a:ext cx="63246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6 de enero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el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 de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2438400" y="2666431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Bebidas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267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</a:t>
            </a:r>
            <a:endParaRPr lang="es-PA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utina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752600" y="27432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comida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2133600" y="2286000"/>
            <a:ext cx="4724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feriados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1300843" y="1772557"/>
            <a:ext cx="6477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estados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físicos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anímicos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2362200" y="2133600"/>
            <a:ext cx="44196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Acción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(verbos)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264693" y="1600200"/>
            <a:ext cx="66675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Salvador,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Honduras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Nicaragua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61926" y="304800"/>
            <a:ext cx="12763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rutina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diaria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820182" y="381000"/>
            <a:ext cx="950686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comida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12954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días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feriados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24400" y="228600"/>
            <a:ext cx="1219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estados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nímicos y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físicos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400800" y="342900"/>
            <a:ext cx="914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Acción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(verbo)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59700" y="228600"/>
            <a:ext cx="12192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El Salvador,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Honduras y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Nicaragua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0190" name="Picture 14" descr="http://www.tarotida.com/wp-content/imagenes/ba%C3%B1a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20" y="1676400"/>
            <a:ext cx="647836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52700" y="8477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hace esta joven?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206" name="Picture 6" descr="http://1.bp.blogspot.com/-4LFvW0vz6kU/UPdXGQzMJ_I/AAAAAAAAAYM/ol5lldZ8JAE/s1600/secador+de+p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61426" cy="357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552700" y="8477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hace esta joven?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239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Estados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físicos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anímicos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377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3255" name="Picture 7" descr="http://lebanonspring.files.wordpress.com/2011/12/saad-hariri-takes-off-his-jacket-gone-far-on-syria-anti-ass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2" b="33395"/>
          <a:stretch/>
        </p:blipFill>
        <p:spPr bwMode="auto">
          <a:xfrm>
            <a:off x="2000250" y="1609653"/>
            <a:ext cx="5143500" cy="4176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5562600" y="1876425"/>
            <a:ext cx="1143000" cy="1066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552700" y="8477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hace este señor?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34" name="Picture 10" descr="http://www.speedupyourlife.com/wp-content/uploads/2009/11/Woman-Stretching-After-Waking-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98750"/>
            <a:ext cx="3886200" cy="5173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638800" y="14325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hace esta joven en la mañana?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5300" name="Picture 4" descr="http://bellezaconsejos.com/wp-content/uploads/2011/08/maquilla-tus-ojos-con-los-consejos-de-las-model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524000"/>
            <a:ext cx="5295900" cy="425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552700" y="8477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3200" b="1" dirty="0" smtClean="0">
                <a:solidFill>
                  <a:schemeClr val="bg1"/>
                </a:solidFill>
              </a:rPr>
              <a:t>¿Qué hace esta joven?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6" name="Picture 8" descr="http://pediaguibel.files.wordpress.com/2010/06/vegetab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3665" r="7862"/>
          <a:stretch/>
        </p:blipFill>
        <p:spPr bwMode="auto">
          <a:xfrm>
            <a:off x="1714500" y="1066800"/>
            <a:ext cx="5715000" cy="451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7352" name="Picture 8" descr="http://3.bp.blogspot.com/_9Ea2PVwYttg/TCuwO4-ur3I/AAAAAAAABEM/u5Iuk_AJgUQ/s320/B134_20090126_hela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43" y="1676400"/>
            <a:ext cx="4390375" cy="351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7354" name="Picture 10" descr="http://blogs.plos.org/obesitypanacea/files/2014/10/ice-crea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9" t="6148" r="25904"/>
          <a:stretch/>
        </p:blipFill>
        <p:spPr bwMode="auto">
          <a:xfrm>
            <a:off x="1143000" y="1019005"/>
            <a:ext cx="1905000" cy="503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8375" name="Picture 7" descr="http://2.bp.blogspot.com/_cxC455IeoWc/TMnqeP7SmII/AAAAAAAAFHY/1iiz1vMUVEU/s1600/HUEVO_%7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52" y="1134227"/>
            <a:ext cx="4739097" cy="473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9402" name="Picture 10" descr="http://i.stack.imgur.com/7vFIB.jpg#thick%20hotel%20style%20bacon%20540x38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96" b="13379"/>
          <a:stretch/>
        </p:blipFill>
        <p:spPr bwMode="auto">
          <a:xfrm>
            <a:off x="1752600" y="1233985"/>
            <a:ext cx="5638800" cy="404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0424" name="Picture 8" descr="http://hayesproducciones.cl/wp-content/uploads/2011/11/margarina-vs-mantequilla-L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5943600" cy="3934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620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Muchas personas le dan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bienvenida a este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rimer d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ía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enero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bailes y fiestas.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308225" y="2784475"/>
            <a:ext cx="4648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Objetos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620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día, hay muchos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uegos artificiales en la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oche para celebrar un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vento histórico en el país.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200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la semana antes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Domingo de Pascua.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personas religiosas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sisten a varias ceremonias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las iglesias.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6200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este día, las familias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ispanas se reúnen,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 mucha comida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medianoche, todos van</a:t>
            </a:r>
            <a:endParaRPr lang="es-PA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una misa especial.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62484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Muchas personas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elebran 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ú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ltimo día del año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los amigos.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65" name="Picture 5" descr="http://1.bp.blogspot.com/_tLSGr7apU8Q/TUZ9hXkvMSI/AAAAAAAAA0g/WntWVRI_lE0/s320/fr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12162"/>
          <a:stretch/>
        </p:blipFill>
        <p:spPr bwMode="auto">
          <a:xfrm>
            <a:off x="3589048" y="1066800"/>
            <a:ext cx="4716752" cy="3429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77" name="Picture 17" descr="http://macacordero.files.wordpress.com/2007/07/inviern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50000" b="11242"/>
          <a:stretch/>
        </p:blipFill>
        <p:spPr bwMode="auto">
          <a:xfrm>
            <a:off x="428625" y="533400"/>
            <a:ext cx="1388836" cy="2215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6581" name="Picture 21" descr="http://sermulher.files.wordpress.com/2010/04/frio.jpg?w=194&amp;h=19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182" b="-182"/>
          <a:stretch/>
        </p:blipFill>
        <p:spPr bwMode="auto">
          <a:xfrm>
            <a:off x="410316" y="3305175"/>
            <a:ext cx="2814290" cy="309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70" name="Picture 2" descr="http://1.bp.blogspot.com/-kayMfn8VWzA/UJGWC--kWVI/AAAAAAAABec/9kY2XzXyUok/s1600/hasta-el-viento-tiene-mied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59433"/>
            <a:ext cx="6057900" cy="413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cnho.files.wordpress.com/2011/11/mie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33400"/>
            <a:ext cx="2133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8617" name="Picture 9" descr="http://pequelia.es/files/2009/05/parto-natural-despues-de-una-cesare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295400"/>
            <a:ext cx="5867400" cy="3909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200400" y="55626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Son las 11 de la noche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9641" name="Picture 9" descr="http://1.bp.blogspot.com/_9b_mnMgwx-k/S7eQ76w0RvI/AAAAAAAABCg/AbWv1004IP0/s1600/hamburguesa-gigante_sarah+abille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16" y="1219200"/>
            <a:ext cx="4780968" cy="439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4" name="Picture 2" descr="http://billionbytes.es/wp-content/uploads/2014/05/Prisa-300x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53" y="842075"/>
            <a:ext cx="2058667" cy="1996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http://1.bp.blogspot.com/_yw4RSImYrOc/S9dZwvo5WzI/AAAAAAAAARM/73P9WGPnIvU/s1600/kids_155102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91217"/>
            <a:ext cx="4990041" cy="3124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495800" y="990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bg1"/>
                </a:solidFill>
              </a:rPr>
              <a:t>¡Oh, no!  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¡Voy a llegar </a:t>
            </a:r>
          </a:p>
          <a:p>
            <a:r>
              <a:rPr lang="es-PA" b="1" dirty="0" smtClean="0">
                <a:solidFill>
                  <a:schemeClr val="bg1"/>
                </a:solidFill>
              </a:rPr>
              <a:t>tarde al trabajo!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1690" name="Picture 10" descr="http://facildedigerir.com/wp-content/uploads/2012/09/angermanage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07136"/>
            <a:ext cx="3813642" cy="515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1816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feriados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2716" name="Picture 12" descr="http://cdn.sheknows.com/articles/2012/02/crying-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19199"/>
            <a:ext cx="6210300" cy="412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218" name="Picture 2" descr="http://fotos-divertidas.net/wp-content/uploads/sonrie-es-viernes-e1342681729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1219199"/>
            <a:ext cx="4543425" cy="4487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4759" name="Picture 7" descr="http://3.bp.blogspot.com/-F-_3oWxS_Lg/UumoJ0R99GI/AAAAAAAACb0/q_vCAGGqLaU/s1600/DSC_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32" y="1219200"/>
            <a:ext cx="6050336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" name="Picture 7" descr="http://3.bp.blogspot.com/-Pq5EInjqhcc/T5qCEDv2itI/AAAAAAAAATA/095rluv20zQ/s1600/sonar+despier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905375" cy="362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Cloud Callout 1"/>
          <p:cNvSpPr/>
          <p:nvPr/>
        </p:nvSpPr>
        <p:spPr bwMode="auto">
          <a:xfrm>
            <a:off x="3233381" y="825690"/>
            <a:ext cx="3500793" cy="16764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07325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Mi novio Alejandro,</a:t>
            </a:r>
          </a:p>
          <a:p>
            <a:r>
              <a:rPr lang="es-PA" b="1" dirty="0" smtClean="0"/>
              <a:t>las vacaciones de </a:t>
            </a:r>
          </a:p>
          <a:p>
            <a:r>
              <a:rPr lang="es-PA" b="1" dirty="0" smtClean="0"/>
              <a:t>verano, </a:t>
            </a:r>
            <a:r>
              <a:rPr lang="es-PA" b="1" dirty="0" err="1" smtClean="0"/>
              <a:t>ahhhhh</a:t>
            </a:r>
            <a:r>
              <a:rPr lang="es-PA" b="1" dirty="0" smtClean="0"/>
              <a:t>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799" y="1600200"/>
            <a:ext cx="5638801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____ es el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lato nacional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salvadoreño.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676400"/>
            <a:ext cx="74676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Izalco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El Salvador y</a:t>
            </a:r>
          </a:p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Momotombo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 Nicaragua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19400" y="2781300"/>
            <a:ext cx="3657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87104" y="1371600"/>
            <a:ext cx="73914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Muchos países hispanos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elebran la Nochevieja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omiendo 12 _____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medianoche.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676400"/>
            <a:ext cx="67056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87104" y="1371600"/>
            <a:ext cx="7391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Copán, </a:t>
            </a:r>
            <a:r>
              <a:rPr lang="es-ES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_(país)_ 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stán las ruinas mayas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grandes del mundo.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94179" y="1371600"/>
            <a:ext cx="6858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1° de octubre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 el  _____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toda Latinoamérica.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342900" y="379413"/>
            <a:ext cx="904875" cy="4556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Rutina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diaria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838325" y="493713"/>
            <a:ext cx="914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Comida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384550" y="506413"/>
            <a:ext cx="882650" cy="255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Bebidas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7848600" y="339725"/>
            <a:ext cx="1066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Días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feriados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4800600" y="301625"/>
            <a:ext cx="10668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Estados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físicos 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anímicos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410325" y="434975"/>
            <a:ext cx="914400" cy="2682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Objetos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524000" y="4724400"/>
            <a:ext cx="6019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celebraciones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321558" y="1981200"/>
            <a:ext cx="6515100" cy="2590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¿Qué se celebra el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1° de noviembre?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81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.geolocation.ws/img/006/764/406-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" r="901"/>
          <a:stretch/>
        </p:blipFill>
        <p:spPr bwMode="auto">
          <a:xfrm>
            <a:off x="333375" y="381000"/>
            <a:ext cx="8382000" cy="60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5181601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Día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Todos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Santos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3425" y="838200"/>
            <a:ext cx="7696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hace el gato?</a:t>
            </a: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246" name="Picture 6" descr="http://www.universalpet.es/wp-content/lavado_de_dientes_gato-300x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826439"/>
            <a:ext cx="4953000" cy="4011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3A43B1B-E16B-4823-A097-7351F0C69694}"/>
</file>

<file path=customXml/itemProps2.xml><?xml version="1.0" encoding="utf-8"?>
<ds:datastoreItem xmlns:ds="http://schemas.openxmlformats.org/officeDocument/2006/customXml" ds:itemID="{0337B637-D0BD-4F9A-9C55-58357934178F}"/>
</file>

<file path=customXml/itemProps3.xml><?xml version="1.0" encoding="utf-8"?>
<ds:datastoreItem xmlns:ds="http://schemas.openxmlformats.org/officeDocument/2006/customXml" ds:itemID="{B79163AB-D663-4CCE-AC05-80DC8E459969}"/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569</Words>
  <Application>Microsoft Office PowerPoint</Application>
  <PresentationFormat>On-screen Show (4:3)</PresentationFormat>
  <Paragraphs>201</Paragraphs>
  <Slides>82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2 y 3</dc:title>
  <dc:creator>Beatrice Tseng</dc:creator>
  <dc:description>Email:  btseng@ivc.edu</dc:description>
  <cp:lastModifiedBy>Irvine Valley College</cp:lastModifiedBy>
  <cp:revision>129</cp:revision>
  <dcterms:created xsi:type="dcterms:W3CDTF">1999-10-07T17:16:48Z</dcterms:created>
  <dcterms:modified xsi:type="dcterms:W3CDTF">2015-07-14T18:23:34Z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