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43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82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42.xml" ContentType="application/vnd.openxmlformats-officedocument.presentationml.slide+xml"/>
  <Override PartName="/ppt/slides/slide61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62.xml" ContentType="application/vnd.openxmlformats-officedocument.presentationml.slide+xml"/>
  <Override PartName="/ppt/slides/slide60.xml" ContentType="application/vnd.openxmlformats-officedocument.presentationml.slide+xml"/>
  <Override PartName="/ppt/slides/slide64.xml" ContentType="application/vnd.openxmlformats-officedocument.presentationml.slide+xml"/>
  <Override PartName="/ppt/slides/slide75.xml" ContentType="application/vnd.openxmlformats-officedocument.presentationml.slide+xml"/>
  <Override PartName="/ppt/slides/slide63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74.xml" ContentType="application/vnd.openxmlformats-officedocument.presentationml.slide+xml"/>
  <Override PartName="/ppt/slides/slide76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5.xml" ContentType="application/vnd.openxmlformats-officedocument.presentationml.slide+xml"/>
  <Override PartName="/ppt/slides/slide69.xml" ContentType="application/vnd.openxmlformats-officedocument.presentationml.slide+xml"/>
  <Override PartName="/ppt/slides/slide71.xml" ContentType="application/vnd.openxmlformats-officedocument.presentationml.slide+xml"/>
  <Override PartName="/ppt/slides/slide68.xml" ContentType="application/vnd.openxmlformats-officedocument.presentationml.slide+xml"/>
  <Override PartName="/ppt/slides/slide7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5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4"/>
  </p:notesMasterIdLst>
  <p:sldIdLst>
    <p:sldId id="256" r:id="rId2"/>
    <p:sldId id="258" r:id="rId3"/>
    <p:sldId id="324" r:id="rId4"/>
    <p:sldId id="325" r:id="rId5"/>
    <p:sldId id="327" r:id="rId6"/>
    <p:sldId id="328" r:id="rId7"/>
    <p:sldId id="326" r:id="rId8"/>
    <p:sldId id="263" r:id="rId9"/>
    <p:sldId id="291" r:id="rId10"/>
    <p:sldId id="295" r:id="rId11"/>
    <p:sldId id="297" r:id="rId12"/>
    <p:sldId id="298" r:id="rId13"/>
    <p:sldId id="299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2" r:id="rId25"/>
    <p:sldId id="313" r:id="rId26"/>
    <p:sldId id="314" r:id="rId27"/>
    <p:sldId id="316" r:id="rId28"/>
    <p:sldId id="317" r:id="rId29"/>
    <p:sldId id="318" r:id="rId30"/>
    <p:sldId id="319" r:id="rId31"/>
    <p:sldId id="321" r:id="rId32"/>
    <p:sldId id="322" r:id="rId33"/>
    <p:sldId id="370" r:id="rId34"/>
    <p:sldId id="323" r:id="rId35"/>
    <p:sldId id="320" r:id="rId36"/>
    <p:sldId id="315" r:id="rId37"/>
    <p:sldId id="311" r:id="rId38"/>
    <p:sldId id="300" r:id="rId39"/>
    <p:sldId id="296" r:id="rId40"/>
    <p:sldId id="369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71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56" r:id="rId67"/>
    <p:sldId id="357" r:id="rId68"/>
    <p:sldId id="358" r:id="rId69"/>
    <p:sldId id="359" r:id="rId70"/>
    <p:sldId id="360" r:id="rId71"/>
    <p:sldId id="361" r:id="rId72"/>
    <p:sldId id="362" r:id="rId73"/>
    <p:sldId id="363" r:id="rId74"/>
    <p:sldId id="364" r:id="rId75"/>
    <p:sldId id="365" r:id="rId76"/>
    <p:sldId id="372" r:id="rId77"/>
    <p:sldId id="366" r:id="rId78"/>
    <p:sldId id="367" r:id="rId79"/>
    <p:sldId id="368" r:id="rId80"/>
    <p:sldId id="329" r:id="rId81"/>
    <p:sldId id="330" r:id="rId82"/>
    <p:sldId id="331" r:id="rId8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FFFF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9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customXml" Target="../customXml/item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customXml" Target="../customXml/item2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9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930775-D8FB-43F0-A223-43334C43D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053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FCEE5CC-FAFD-46AA-8706-3DFA4DAF22C8}" type="slidenum">
              <a:rPr lang="en-US" altLang="en-US" sz="1200" smtClean="0"/>
              <a:pPr/>
              <a:t>1</a:t>
            </a:fld>
            <a:endParaRPr lang="en-US" altLang="en-US" sz="1200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BA6F829-CE92-424E-A8AD-3E4155A89D9F}" type="slidenum">
              <a:rPr lang="en-US" altLang="en-US" sz="1200" smtClean="0"/>
              <a:pPr/>
              <a:t>10</a:t>
            </a:fld>
            <a:endParaRPr lang="en-US" altLang="en-US" sz="120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4DA5485-E036-4B5A-99F3-5E47A8EDE625}" type="slidenum">
              <a:rPr lang="en-US" altLang="en-US" sz="1200" smtClean="0"/>
              <a:pPr/>
              <a:t>11</a:t>
            </a:fld>
            <a:endParaRPr lang="en-US" altLang="en-US" sz="120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56C5FA4-C5DE-4E62-8318-E397D6BEAC6E}" type="slidenum">
              <a:rPr lang="en-US" altLang="en-US" sz="1200" smtClean="0"/>
              <a:pPr/>
              <a:t>12</a:t>
            </a:fld>
            <a:endParaRPr lang="en-US" altLang="en-US" sz="120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8C7369B-625F-4A1B-A64A-7C5A42AF1F43}" type="slidenum">
              <a:rPr lang="en-US" altLang="en-US" sz="1200" smtClean="0"/>
              <a:pPr/>
              <a:t>13</a:t>
            </a:fld>
            <a:endParaRPr lang="en-US" altLang="en-US" sz="120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C90B09B-259C-4307-BE21-ECA39989F616}" type="slidenum">
              <a:rPr lang="en-US" altLang="en-US" sz="1200" smtClean="0"/>
              <a:pPr/>
              <a:t>14</a:t>
            </a:fld>
            <a:endParaRPr lang="en-US" altLang="en-US" sz="120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8B5300-0726-4536-9618-0063D89EB55A}" type="slidenum">
              <a:rPr lang="en-US" altLang="en-US" sz="1200" smtClean="0"/>
              <a:pPr/>
              <a:t>15</a:t>
            </a:fld>
            <a:endParaRPr lang="en-US" altLang="en-US" sz="120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A658D7-2114-42C1-B639-771BF70957EC}" type="slidenum">
              <a:rPr lang="en-US" altLang="en-US" sz="1200" smtClean="0"/>
              <a:pPr/>
              <a:t>16</a:t>
            </a:fld>
            <a:endParaRPr lang="en-US" altLang="en-US" sz="120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E9A7960-89C0-4339-85D5-C6417172A31D}" type="slidenum">
              <a:rPr lang="en-US" altLang="en-US" sz="1200" smtClean="0"/>
              <a:pPr/>
              <a:t>17</a:t>
            </a:fld>
            <a:endParaRPr lang="en-US" altLang="en-US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6BC787E-F74E-4E09-A2AE-6967BB6AF76A}" type="slidenum">
              <a:rPr lang="en-US" altLang="en-US" sz="1200" smtClean="0"/>
              <a:pPr/>
              <a:t>18</a:t>
            </a:fld>
            <a:endParaRPr lang="en-US" altLang="en-US" sz="120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617480-62C3-41CD-85DF-5C8CBB456BDF}" type="slidenum">
              <a:rPr lang="en-US" altLang="en-US" sz="1200" smtClean="0"/>
              <a:pPr/>
              <a:t>19</a:t>
            </a:fld>
            <a:endParaRPr lang="en-US" altLang="en-US" sz="120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1D8AF1-BA77-4D69-9B8A-A7650B1F804C}" type="slidenum">
              <a:rPr lang="en-US" altLang="en-US" sz="1200" smtClean="0"/>
              <a:pPr/>
              <a:t>2</a:t>
            </a:fld>
            <a:endParaRPr lang="en-US" altLang="en-US" sz="1200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6C4E31-820D-4BAE-9591-8AA4ABDD50C4}" type="slidenum">
              <a:rPr lang="en-US" altLang="en-US" sz="1200" smtClean="0"/>
              <a:pPr/>
              <a:t>20</a:t>
            </a:fld>
            <a:endParaRPr lang="en-US" altLang="en-US" sz="120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F5B497-30E0-4C58-902C-45AF5F2ECFE6}" type="slidenum">
              <a:rPr lang="en-US" altLang="en-US" sz="1200" smtClean="0"/>
              <a:pPr/>
              <a:t>21</a:t>
            </a:fld>
            <a:endParaRPr lang="en-US" altLang="en-US" sz="120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A55A1EF-8C89-438C-AC58-AEDFBF2061DE}" type="slidenum">
              <a:rPr lang="en-US" altLang="en-US" sz="1200" smtClean="0"/>
              <a:pPr/>
              <a:t>22</a:t>
            </a:fld>
            <a:endParaRPr lang="en-US" altLang="en-US" sz="120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23AA86-CD0B-46A7-993C-95BE40478F6E}" type="slidenum">
              <a:rPr lang="en-US" altLang="en-US" sz="1200" smtClean="0"/>
              <a:pPr/>
              <a:t>23</a:t>
            </a:fld>
            <a:endParaRPr lang="en-US" altLang="en-US" sz="120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CC54FC-5115-4754-BC84-90A1910F592B}" type="slidenum">
              <a:rPr lang="en-US" altLang="en-US" sz="1200" smtClean="0"/>
              <a:pPr/>
              <a:t>24</a:t>
            </a:fld>
            <a:endParaRPr lang="en-US" altLang="en-US" sz="120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DDF7E9-E955-4D5C-BB48-8290E58DAAA3}" type="slidenum">
              <a:rPr lang="en-US" altLang="en-US" sz="1200" smtClean="0"/>
              <a:pPr/>
              <a:t>25</a:t>
            </a:fld>
            <a:endParaRPr lang="en-US" altLang="en-US" sz="120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5168BF-BD2A-413F-9FBE-5BB759C16F28}" type="slidenum">
              <a:rPr lang="en-US" altLang="en-US" sz="1200" smtClean="0"/>
              <a:pPr/>
              <a:t>26</a:t>
            </a:fld>
            <a:endParaRPr lang="en-US" altLang="en-US" sz="120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7B127D8-B404-4B33-9BC8-B0C1D111B544}" type="slidenum">
              <a:rPr lang="en-US" altLang="en-US" sz="1200" smtClean="0"/>
              <a:pPr/>
              <a:t>27</a:t>
            </a:fld>
            <a:endParaRPr lang="en-US" altLang="en-US" sz="1200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1EA585A-9048-4C4C-9D16-A2DD5783C142}" type="slidenum">
              <a:rPr lang="en-US" altLang="en-US" sz="1200" smtClean="0"/>
              <a:pPr/>
              <a:t>28</a:t>
            </a:fld>
            <a:endParaRPr lang="en-US" altLang="en-US" sz="1200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675E2D-33AD-480B-ADD4-A64D9B8B5162}" type="slidenum">
              <a:rPr lang="en-US" altLang="en-US" sz="1200" smtClean="0"/>
              <a:pPr/>
              <a:t>29</a:t>
            </a:fld>
            <a:endParaRPr lang="en-US" altLang="en-US" sz="1200" smtClean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53EF10D-E4F2-4557-BD47-E08C65B6F409}" type="slidenum">
              <a:rPr lang="en-US" altLang="en-US" sz="1200" smtClean="0"/>
              <a:pPr/>
              <a:t>3</a:t>
            </a:fld>
            <a:endParaRPr lang="en-US" altLang="en-US" sz="1200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E154F7-5272-4875-BE06-3BEBC899C709}" type="slidenum">
              <a:rPr lang="en-US" altLang="en-US" sz="1200" smtClean="0"/>
              <a:pPr/>
              <a:t>30</a:t>
            </a:fld>
            <a:endParaRPr lang="en-US" altLang="en-US" sz="12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71E7EA7-8272-4D6E-81C3-57E08B01E732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C1941F8-6006-40CD-9768-6150C3E5FD66}" type="slidenum">
              <a:rPr lang="en-US" altLang="en-US" sz="1200" smtClean="0"/>
              <a:pPr/>
              <a:t>32</a:t>
            </a:fld>
            <a:endParaRPr lang="en-US" altLang="en-US" sz="120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6A316A-34E8-40DF-A93B-03C9360A94FD}" type="slidenum">
              <a:rPr lang="en-US" altLang="en-US" sz="1200" smtClean="0"/>
              <a:pPr/>
              <a:t>33</a:t>
            </a:fld>
            <a:endParaRPr lang="en-US" altLang="en-US" sz="12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05727A-2AAD-4BB9-8D9F-6DE692091220}" type="slidenum">
              <a:rPr lang="en-US" altLang="en-US" sz="1200" smtClean="0"/>
              <a:pPr/>
              <a:t>34</a:t>
            </a:fld>
            <a:endParaRPr lang="en-US" altLang="en-US" sz="1200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9CB6CDB-8042-484F-9856-8E04E0A99FD4}" type="slidenum">
              <a:rPr lang="en-US" altLang="en-US" sz="1200" smtClean="0"/>
              <a:pPr/>
              <a:t>35</a:t>
            </a:fld>
            <a:endParaRPr lang="en-US" altLang="en-US" sz="1200" smtClean="0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FB2C723-253B-402A-A3CF-9613D58D6A40}" type="slidenum">
              <a:rPr lang="en-US" altLang="en-US" sz="1200" smtClean="0"/>
              <a:pPr/>
              <a:t>36</a:t>
            </a:fld>
            <a:endParaRPr lang="en-US" altLang="en-US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F567A6-DD18-4A21-AF67-D38B8913325C}" type="slidenum">
              <a:rPr lang="en-US" altLang="en-US" sz="1200" smtClean="0"/>
              <a:pPr/>
              <a:t>37</a:t>
            </a:fld>
            <a:endParaRPr lang="en-US" altLang="en-US" sz="120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407733A-EAB3-45A0-9439-6422DEB2B8E9}" type="slidenum">
              <a:rPr lang="en-US" altLang="en-US" sz="1200" smtClean="0"/>
              <a:pPr/>
              <a:t>38</a:t>
            </a:fld>
            <a:endParaRPr lang="en-US" altLang="en-US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3F1721B-4E6A-4F2A-AAA0-16D0B55701CF}" type="slidenum">
              <a:rPr lang="en-US" altLang="en-US" sz="1200" smtClean="0"/>
              <a:pPr/>
              <a:t>39</a:t>
            </a:fld>
            <a:endParaRPr lang="en-US" altLang="en-US" sz="1200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B64D30-1C6E-4961-99DF-302AA90F9B8C}" type="slidenum">
              <a:rPr lang="en-US" altLang="en-US" sz="1200" smtClean="0"/>
              <a:pPr/>
              <a:t>4</a:t>
            </a:fld>
            <a:endParaRPr lang="en-US" altLang="en-US" sz="1200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7BF965-5F9B-4481-8B6C-DAC2FD8FA274}" type="slidenum">
              <a:rPr lang="en-US" altLang="en-US" sz="1200" smtClean="0"/>
              <a:pPr/>
              <a:t>40</a:t>
            </a:fld>
            <a:endParaRPr lang="en-US" altLang="en-US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BA989B6-D309-45F7-88F0-BF3568B5CF69}" type="slidenum">
              <a:rPr lang="en-US" altLang="en-US" sz="1200" smtClean="0"/>
              <a:pPr/>
              <a:t>41</a:t>
            </a:fld>
            <a:endParaRPr lang="en-US" altLang="en-US" sz="1200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C0C29CB-7B96-4E78-87CF-98424982BA11}" type="slidenum">
              <a:rPr lang="en-US" altLang="en-US" sz="1200" smtClean="0"/>
              <a:pPr/>
              <a:t>42</a:t>
            </a:fld>
            <a:endParaRPr lang="en-US" altLang="en-US" sz="1200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B3F2373-86E1-45CE-8C30-6965ACE01404}" type="slidenum">
              <a:rPr lang="en-US" altLang="en-US" sz="1200" smtClean="0"/>
              <a:pPr/>
              <a:t>43</a:t>
            </a:fld>
            <a:endParaRPr lang="en-US" altLang="en-US" sz="12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129677-D68A-4BE3-B443-FB8114B4BFF9}" type="slidenum">
              <a:rPr lang="en-US" altLang="en-US" sz="1200" smtClean="0"/>
              <a:pPr/>
              <a:t>44</a:t>
            </a:fld>
            <a:endParaRPr lang="en-US" altLang="en-US" sz="1200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07E160F-751A-4A19-BF7E-F478E9A02676}" type="slidenum">
              <a:rPr lang="en-US" altLang="en-US" sz="1200" smtClean="0"/>
              <a:pPr/>
              <a:t>45</a:t>
            </a:fld>
            <a:endParaRPr lang="en-US" altLang="en-US" sz="1200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18E5AA-B91A-46D8-B485-4482DA3124E4}" type="slidenum">
              <a:rPr lang="en-US" altLang="en-US" sz="1200" smtClean="0"/>
              <a:pPr/>
              <a:t>46</a:t>
            </a:fld>
            <a:endParaRPr lang="en-US" altLang="en-US" sz="1200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F3A91D7-4ABA-4EEB-9915-2B833098E89E}" type="slidenum">
              <a:rPr lang="en-US" altLang="en-US" sz="1200" smtClean="0"/>
              <a:pPr/>
              <a:t>47</a:t>
            </a:fld>
            <a:endParaRPr lang="en-US" altLang="en-US" sz="1200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42BB00-2F7A-4B2F-A04F-93552010B72D}" type="slidenum">
              <a:rPr lang="en-US" altLang="en-US" sz="1200" smtClean="0"/>
              <a:pPr/>
              <a:t>48</a:t>
            </a:fld>
            <a:endParaRPr lang="en-US" altLang="en-US" sz="1200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D5DD6A-4FE2-48FB-A6FD-85EAE5F33816}" type="slidenum">
              <a:rPr lang="en-US" altLang="en-US" sz="1200" smtClean="0"/>
              <a:pPr/>
              <a:t>49</a:t>
            </a:fld>
            <a:endParaRPr lang="en-US" altLang="en-US" sz="1200" smtClean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C3022E-3FE7-47AE-AA9A-042E094A5626}" type="slidenum">
              <a:rPr lang="en-US" altLang="en-US" sz="1200" smtClean="0"/>
              <a:pPr/>
              <a:t>5</a:t>
            </a:fld>
            <a:endParaRPr lang="en-US" altLang="en-US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4A83E1-52FC-4C7A-A6AF-0A45D1697439}" type="slidenum">
              <a:rPr lang="en-US" altLang="en-US" sz="1200" smtClean="0"/>
              <a:pPr/>
              <a:t>50</a:t>
            </a:fld>
            <a:endParaRPr lang="en-US" altLang="en-US" sz="1200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2CA709B-8163-446F-AC68-46912657215D}" type="slidenum">
              <a:rPr lang="en-US" altLang="en-US" sz="1200" smtClean="0"/>
              <a:pPr/>
              <a:t>51</a:t>
            </a:fld>
            <a:endParaRPr lang="en-US" altLang="en-US" sz="1200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E86979-B6FF-49C0-ACB3-A5B48FB0E6DD}" type="slidenum">
              <a:rPr lang="en-US" altLang="en-US" sz="1200" smtClean="0"/>
              <a:pPr/>
              <a:t>52</a:t>
            </a:fld>
            <a:endParaRPr lang="en-US" altLang="en-US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5D8A48A-EFE5-4A19-8788-0257483E3C25}" type="slidenum">
              <a:rPr lang="en-US" altLang="en-US" sz="1200" smtClean="0"/>
              <a:pPr/>
              <a:t>53</a:t>
            </a:fld>
            <a:endParaRPr lang="en-US" altLang="en-US" sz="1200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0D9AD32-BA1B-4F03-9205-3E8259D634B8}" type="slidenum">
              <a:rPr lang="en-US" altLang="en-US" sz="1200" smtClean="0"/>
              <a:pPr/>
              <a:t>54</a:t>
            </a:fld>
            <a:endParaRPr lang="en-US" altLang="en-US" sz="1200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E4860C-C05B-4EB5-942B-27E45619D843}" type="slidenum">
              <a:rPr lang="en-US" altLang="en-US" sz="1200" smtClean="0"/>
              <a:pPr/>
              <a:t>55</a:t>
            </a:fld>
            <a:endParaRPr lang="en-US" altLang="en-US" sz="1200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63F870-1CFD-4E08-A088-36136EC17BE1}" type="slidenum">
              <a:rPr lang="en-US" altLang="en-US" sz="1200" smtClean="0"/>
              <a:pPr/>
              <a:t>56</a:t>
            </a:fld>
            <a:endParaRPr lang="en-US" altLang="en-US" sz="1200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90A068-18FE-43FD-92EC-3FF7F6B6CB23}" type="slidenum">
              <a:rPr lang="en-US" altLang="en-US" sz="1200" smtClean="0"/>
              <a:pPr/>
              <a:t>57</a:t>
            </a:fld>
            <a:endParaRPr lang="en-US" altLang="en-US" sz="1200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EFD843C-3F95-487D-B749-89585940D4A6}" type="slidenum">
              <a:rPr lang="en-US" altLang="en-US" sz="1200" smtClean="0"/>
              <a:pPr/>
              <a:t>58</a:t>
            </a:fld>
            <a:endParaRPr lang="en-US" altLang="en-US" sz="1200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C4FDA21-EAE6-451F-9222-45E1829DD3B1}" type="slidenum">
              <a:rPr lang="en-US" altLang="en-US" sz="1200" smtClean="0"/>
              <a:pPr/>
              <a:t>59</a:t>
            </a:fld>
            <a:endParaRPr lang="en-US" altLang="en-US" sz="1200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253851-6B1A-4CEA-9411-B0473AA42EE1}" type="slidenum">
              <a:rPr lang="en-US" altLang="en-US" sz="1200" smtClean="0"/>
              <a:pPr/>
              <a:t>6</a:t>
            </a:fld>
            <a:endParaRPr lang="en-US" altLang="en-US" sz="120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B208B2E-2668-4C13-9A1B-E198B70A4E16}" type="slidenum">
              <a:rPr lang="en-US" altLang="en-US" sz="1200" smtClean="0"/>
              <a:pPr/>
              <a:t>60</a:t>
            </a:fld>
            <a:endParaRPr lang="en-US" altLang="en-US" sz="1200" smtClean="0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3C9D93D-7369-40B4-A5D3-CA188045E407}" type="slidenum">
              <a:rPr lang="en-US" altLang="en-US" sz="1200" smtClean="0"/>
              <a:pPr/>
              <a:t>61</a:t>
            </a:fld>
            <a:endParaRPr lang="en-US" altLang="en-US" sz="1200" smtClean="0"/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2F58141-E48A-47FB-95EF-4AFC5A3679F3}" type="slidenum">
              <a:rPr lang="en-US" altLang="en-US" sz="1200" smtClean="0"/>
              <a:pPr/>
              <a:t>62</a:t>
            </a:fld>
            <a:endParaRPr lang="en-US" altLang="en-US" sz="1200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A9F57C-A4B5-44F1-91F4-28AD702499BE}" type="slidenum">
              <a:rPr lang="en-US" altLang="en-US" sz="1200" smtClean="0"/>
              <a:pPr/>
              <a:t>63</a:t>
            </a:fld>
            <a:endParaRPr lang="en-US" altLang="en-US" sz="12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49248E8-268F-43A4-9F31-73D56E851F54}" type="slidenum">
              <a:rPr lang="en-US" altLang="en-US" sz="1200" smtClean="0"/>
              <a:pPr/>
              <a:t>64</a:t>
            </a:fld>
            <a:endParaRPr lang="en-US" altLang="en-US" sz="120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F397CB-0A16-4D3F-95B7-6C2DEA3310A7}" type="slidenum">
              <a:rPr lang="en-US" altLang="en-US" sz="1200" smtClean="0"/>
              <a:pPr/>
              <a:t>65</a:t>
            </a:fld>
            <a:endParaRPr lang="en-US" altLang="en-US" sz="1200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9FB375E-9C2B-4D32-A644-BAA51A3933F4}" type="slidenum">
              <a:rPr lang="en-US" altLang="en-US" sz="1200" smtClean="0"/>
              <a:pPr/>
              <a:t>66</a:t>
            </a:fld>
            <a:endParaRPr lang="en-US" altLang="en-US" sz="120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4647DE6-B0F6-4A3D-95B7-54428EFEC338}" type="slidenum">
              <a:rPr lang="en-US" altLang="en-US" sz="1200" smtClean="0"/>
              <a:pPr/>
              <a:t>67</a:t>
            </a:fld>
            <a:endParaRPr lang="en-US" altLang="en-US" sz="1200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E771970-C82C-48D0-A6E6-84AEF20494FF}" type="slidenum">
              <a:rPr lang="en-US" altLang="en-US" sz="1200" smtClean="0"/>
              <a:pPr/>
              <a:t>68</a:t>
            </a:fld>
            <a:endParaRPr lang="en-US" altLang="en-US" sz="120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FA285B-E25A-4A73-AD3D-DB9774F32D63}" type="slidenum">
              <a:rPr lang="en-US" altLang="en-US" sz="1200" smtClean="0"/>
              <a:pPr/>
              <a:t>69</a:t>
            </a:fld>
            <a:endParaRPr lang="en-US" altLang="en-US" sz="1200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92DC4CC-17DA-41B0-BDDE-6D8BD5F13DF6}" type="slidenum">
              <a:rPr lang="en-US" altLang="en-US" sz="1200" smtClean="0"/>
              <a:pPr/>
              <a:t>7</a:t>
            </a:fld>
            <a:endParaRPr lang="en-US" altLang="en-US" sz="120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DA2663-69D0-4953-A05D-F75C023F9565}" type="slidenum">
              <a:rPr lang="en-US" altLang="en-US" sz="1200" smtClean="0"/>
              <a:pPr/>
              <a:t>70</a:t>
            </a:fld>
            <a:endParaRPr lang="en-US" altLang="en-US" sz="120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51ED4AA-49D1-4B8A-B8DE-262886B2DD1E}" type="slidenum">
              <a:rPr lang="en-US" altLang="en-US" sz="1200" smtClean="0"/>
              <a:pPr/>
              <a:t>71</a:t>
            </a:fld>
            <a:endParaRPr lang="en-US" altLang="en-US" sz="1200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6D34687-DB18-49B3-949C-3D44186E5F7B}" type="slidenum">
              <a:rPr lang="en-US" altLang="en-US" sz="1200" smtClean="0"/>
              <a:pPr/>
              <a:t>72</a:t>
            </a:fld>
            <a:endParaRPr lang="en-US" altLang="en-US" sz="120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3FE0374-45E5-4C06-B99D-D4022DC1B0F4}" type="slidenum">
              <a:rPr lang="en-US" altLang="en-US" sz="1200" smtClean="0"/>
              <a:pPr/>
              <a:t>73</a:t>
            </a:fld>
            <a:endParaRPr lang="en-US" altLang="en-US" sz="1200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909114-F20B-4483-A5FC-38DC9044ED3F}" type="slidenum">
              <a:rPr lang="en-US" altLang="en-US" sz="1200" smtClean="0"/>
              <a:pPr/>
              <a:t>74</a:t>
            </a:fld>
            <a:endParaRPr lang="en-US" altLang="en-US" sz="1200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F684B8-9940-4E29-A325-D3E583D7AAA3}" type="slidenum">
              <a:rPr lang="en-US" altLang="en-US" sz="1200" smtClean="0"/>
              <a:pPr/>
              <a:t>75</a:t>
            </a:fld>
            <a:endParaRPr lang="en-US" altLang="en-US" sz="1200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4582E2C-3FAB-40CF-9C91-415F6BC08D32}" type="slidenum">
              <a:rPr lang="en-US" altLang="en-US" sz="1200" smtClean="0"/>
              <a:pPr/>
              <a:t>76</a:t>
            </a:fld>
            <a:endParaRPr lang="en-US" altLang="en-US" sz="120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699C5BD-57EE-4E8A-B9AC-87AAA29CD0FE}" type="slidenum">
              <a:rPr lang="en-US" altLang="en-US" sz="1200" smtClean="0"/>
              <a:pPr/>
              <a:t>77</a:t>
            </a:fld>
            <a:endParaRPr lang="en-US" altLang="en-US" sz="1200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BD80BF4-B533-4B74-B2A7-50A7E9B786E6}" type="slidenum">
              <a:rPr lang="en-US" altLang="en-US" sz="1200" smtClean="0"/>
              <a:pPr/>
              <a:t>78</a:t>
            </a:fld>
            <a:endParaRPr lang="en-US" altLang="en-US" sz="120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EF623E5-359E-42C9-A80D-BF848BD8C05A}" type="slidenum">
              <a:rPr lang="en-US" altLang="en-US" sz="1200" smtClean="0"/>
              <a:pPr/>
              <a:t>79</a:t>
            </a:fld>
            <a:endParaRPr lang="en-US" altLang="en-US" sz="1200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E72D3C-9C82-49F5-A20E-5519C728C53A}" type="slidenum">
              <a:rPr lang="en-US" altLang="en-US" sz="1200" smtClean="0"/>
              <a:pPr/>
              <a:t>8</a:t>
            </a:fld>
            <a:endParaRPr lang="en-US" altLang="en-US" sz="120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B8FA16-18C5-4130-8AA7-2EA1B15209C9}" type="slidenum">
              <a:rPr lang="en-US" altLang="en-US" sz="1200" smtClean="0"/>
              <a:pPr/>
              <a:t>80</a:t>
            </a:fld>
            <a:endParaRPr lang="en-US" altLang="en-US" sz="120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D67170C-5853-424E-8452-56D60518D40C}" type="slidenum">
              <a:rPr lang="en-US" altLang="en-US" sz="1200" smtClean="0"/>
              <a:pPr/>
              <a:t>81</a:t>
            </a:fld>
            <a:endParaRPr lang="en-US" altLang="en-US" sz="120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F4DB04F-C1B7-4E1F-B523-B70AF7BE9618}" type="slidenum">
              <a:rPr lang="en-US" altLang="en-US" sz="1200" smtClean="0"/>
              <a:pPr/>
              <a:t>82</a:t>
            </a:fld>
            <a:endParaRPr lang="en-US" altLang="en-US" sz="120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A3C087-04B6-47CD-9029-6DB11D2C0DE9}" type="slidenum">
              <a:rPr lang="en-US" altLang="en-US" sz="1200" smtClean="0"/>
              <a:pPr/>
              <a:t>9</a:t>
            </a:fld>
            <a:endParaRPr lang="en-US" altLang="en-US" sz="120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E6A6C-730E-4F2F-92D0-DA1E5142A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45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7E9FC-65E0-4496-9BF5-9A43A19DD0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33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DC1A-2036-40E3-8F0C-7CE743AF6D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412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2438-C722-471F-98E3-243FA1DED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15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CDFFB-C643-41F3-A93F-04EC5E934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28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C20A8-05DB-4551-8587-C6FAB002F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95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36228-9520-4780-9BD4-0960DC966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18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86D55-9CC1-43D4-92B9-94D801E96C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298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05C47-6A17-4B23-85DB-54160C52B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57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9A125-A4EF-406E-8195-C43F3ECF8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252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6A85F-62D7-42AF-ACCF-6613BFB466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74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A17FC32-78C4-448B-8D7F-7A6E301AC9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WAV"/><Relationship Id="rId7" Type="http://schemas.openxmlformats.org/officeDocument/2006/relationships/slideLayout" Target="../slideLayouts/slideLayout7.xml"/><Relationship Id="rId12" Type="http://schemas.openxmlformats.org/officeDocument/2006/relationships/slide" Target="slide4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" Target="slide8.xml"/><Relationship Id="rId5" Type="http://schemas.microsoft.com/office/2007/relationships/media" Target="../media/media3.WAV"/><Relationship Id="rId10" Type="http://schemas.openxmlformats.org/officeDocument/2006/relationships/image" Target="../media/image3.png"/><Relationship Id="rId4" Type="http://schemas.openxmlformats.org/officeDocument/2006/relationships/audio" Target="../media/media2.WAV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8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34.xml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3.png"/><Relationship Id="rId5" Type="http://schemas.openxmlformats.org/officeDocument/2006/relationships/slide" Target="slide41.xml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2.xml"/><Relationship Id="rId13" Type="http://schemas.openxmlformats.org/officeDocument/2006/relationships/slide" Target="slide57.xml"/><Relationship Id="rId18" Type="http://schemas.openxmlformats.org/officeDocument/2006/relationships/slide" Target="slide62.xml"/><Relationship Id="rId26" Type="http://schemas.openxmlformats.org/officeDocument/2006/relationships/slide" Target="slide70.xml"/><Relationship Id="rId3" Type="http://schemas.openxmlformats.org/officeDocument/2006/relationships/notesSlide" Target="../notesSlides/notesSlide47.xml"/><Relationship Id="rId21" Type="http://schemas.openxmlformats.org/officeDocument/2006/relationships/slide" Target="slide65.xml"/><Relationship Id="rId34" Type="http://schemas.openxmlformats.org/officeDocument/2006/relationships/slide" Target="slide79.xml"/><Relationship Id="rId7" Type="http://schemas.openxmlformats.org/officeDocument/2006/relationships/slide" Target="slide50.xml"/><Relationship Id="rId12" Type="http://schemas.openxmlformats.org/officeDocument/2006/relationships/slide" Target="slide56.xml"/><Relationship Id="rId17" Type="http://schemas.openxmlformats.org/officeDocument/2006/relationships/slide" Target="slide61.xml"/><Relationship Id="rId25" Type="http://schemas.openxmlformats.org/officeDocument/2006/relationships/slide" Target="slide69.xml"/><Relationship Id="rId33" Type="http://schemas.openxmlformats.org/officeDocument/2006/relationships/slide" Target="slide7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60.xml"/><Relationship Id="rId20" Type="http://schemas.openxmlformats.org/officeDocument/2006/relationships/slide" Target="slide64.xml"/><Relationship Id="rId29" Type="http://schemas.openxmlformats.org/officeDocument/2006/relationships/slide" Target="slide73.xml"/><Relationship Id="rId1" Type="http://schemas.openxmlformats.org/officeDocument/2006/relationships/themeOverride" Target="../theme/themeOverride2.xml"/><Relationship Id="rId6" Type="http://schemas.openxmlformats.org/officeDocument/2006/relationships/slide" Target="slide49.xml"/><Relationship Id="rId11" Type="http://schemas.openxmlformats.org/officeDocument/2006/relationships/slide" Target="slide55.xml"/><Relationship Id="rId24" Type="http://schemas.openxmlformats.org/officeDocument/2006/relationships/slide" Target="slide68.xml"/><Relationship Id="rId32" Type="http://schemas.openxmlformats.org/officeDocument/2006/relationships/slide" Target="slide77.xml"/><Relationship Id="rId5" Type="http://schemas.openxmlformats.org/officeDocument/2006/relationships/slide" Target="slide48.xml"/><Relationship Id="rId15" Type="http://schemas.openxmlformats.org/officeDocument/2006/relationships/slide" Target="slide59.xml"/><Relationship Id="rId23" Type="http://schemas.openxmlformats.org/officeDocument/2006/relationships/slide" Target="slide67.xml"/><Relationship Id="rId28" Type="http://schemas.openxmlformats.org/officeDocument/2006/relationships/slide" Target="slide72.xml"/><Relationship Id="rId10" Type="http://schemas.openxmlformats.org/officeDocument/2006/relationships/slide" Target="slide54.xml"/><Relationship Id="rId19" Type="http://schemas.openxmlformats.org/officeDocument/2006/relationships/slide" Target="slide63.xml"/><Relationship Id="rId31" Type="http://schemas.openxmlformats.org/officeDocument/2006/relationships/slide" Target="slide75.xml"/><Relationship Id="rId4" Type="http://schemas.openxmlformats.org/officeDocument/2006/relationships/image" Target="../media/image4.png"/><Relationship Id="rId9" Type="http://schemas.openxmlformats.org/officeDocument/2006/relationships/slide" Target="slide53.xml"/><Relationship Id="rId14" Type="http://schemas.openxmlformats.org/officeDocument/2006/relationships/slide" Target="slide58.xml"/><Relationship Id="rId22" Type="http://schemas.openxmlformats.org/officeDocument/2006/relationships/slide" Target="slide66.xml"/><Relationship Id="rId27" Type="http://schemas.openxmlformats.org/officeDocument/2006/relationships/slide" Target="slide71.xml"/><Relationship Id="rId30" Type="http://schemas.openxmlformats.org/officeDocument/2006/relationships/slide" Target="slide74.xml"/><Relationship Id="rId35" Type="http://schemas.openxmlformats.org/officeDocument/2006/relationships/slide" Target="slide8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slide" Target="slide51.xml"/><Relationship Id="rId4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26" Type="http://schemas.openxmlformats.org/officeDocument/2006/relationships/slide" Target="slide30.xml"/><Relationship Id="rId3" Type="http://schemas.openxmlformats.org/officeDocument/2006/relationships/notesSlide" Target="../notesSlides/notesSlide8.xml"/><Relationship Id="rId21" Type="http://schemas.openxmlformats.org/officeDocument/2006/relationships/slide" Target="slide25.xml"/><Relationship Id="rId34" Type="http://schemas.openxmlformats.org/officeDocument/2006/relationships/slide" Target="slide39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33" Type="http://schemas.openxmlformats.org/officeDocument/2006/relationships/slide" Target="slide3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29" Type="http://schemas.openxmlformats.org/officeDocument/2006/relationships/slide" Target="slide33.xml"/><Relationship Id="rId1" Type="http://schemas.openxmlformats.org/officeDocument/2006/relationships/themeOverride" Target="../theme/themeOverride1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24" Type="http://schemas.openxmlformats.org/officeDocument/2006/relationships/slide" Target="slide28.xml"/><Relationship Id="rId32" Type="http://schemas.openxmlformats.org/officeDocument/2006/relationships/slide" Target="slide37.xml"/><Relationship Id="rId5" Type="http://schemas.openxmlformats.org/officeDocument/2006/relationships/slide" Target="slide9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28" Type="http://schemas.openxmlformats.org/officeDocument/2006/relationships/slide" Target="slide32.xml"/><Relationship Id="rId10" Type="http://schemas.openxmlformats.org/officeDocument/2006/relationships/slide" Target="slide14.xml"/><Relationship Id="rId19" Type="http://schemas.openxmlformats.org/officeDocument/2006/relationships/slide" Target="slide23.xml"/><Relationship Id="rId31" Type="http://schemas.openxmlformats.org/officeDocument/2006/relationships/slide" Target="slide36.xml"/><Relationship Id="rId4" Type="http://schemas.openxmlformats.org/officeDocument/2006/relationships/image" Target="../media/image4.png"/><Relationship Id="rId9" Type="http://schemas.openxmlformats.org/officeDocument/2006/relationships/slide" Target="slide13.xml"/><Relationship Id="rId14" Type="http://schemas.openxmlformats.org/officeDocument/2006/relationships/slide" Target="slide18.xml"/><Relationship Id="rId22" Type="http://schemas.openxmlformats.org/officeDocument/2006/relationships/slide" Target="slide26.xml"/><Relationship Id="rId27" Type="http://schemas.openxmlformats.org/officeDocument/2006/relationships/slide" Target="slide31.xml"/><Relationship Id="rId30" Type="http://schemas.openxmlformats.org/officeDocument/2006/relationships/slide" Target="slide35.xml"/><Relationship Id="rId35" Type="http://schemas.openxmlformats.org/officeDocument/2006/relationships/slide" Target="slide4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WELC19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RNDO196.WAV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FADE196.WAV">
            <a:hlinkClick r:id="" action="ppaction://media"/>
          </p:cNvPr>
          <p:cNvPicPr>
            <a:picLocks noChangeAspect="1" noChangeArrowheads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458200" y="6172200"/>
            <a:ext cx="533400" cy="457200"/>
          </a:xfrm>
          <a:prstGeom prst="actionButtonE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4" name="AutoShape 13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6096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" name="AutoShape 14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86600" y="2057400"/>
            <a:ext cx="609600" cy="533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9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46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71" fill="hold"/>
                                        <p:tgtEl>
                                          <p:spTgt spid="20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14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0" fill="hold"/>
                                        <p:tgtEl>
                                          <p:spTgt spid="20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8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524000"/>
            <a:ext cx="65151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les 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corta el pelo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sus clientes.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1524000"/>
            <a:ext cx="66675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arregla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ropa en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 almacén.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914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apaga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incendios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los edificios.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3914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defiende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los acusados.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9" name="Picture 8" descr="http://www.arquitour.com/wp-content/uploads/2012/10/Liceo_Franco_Mexicano_P-585x3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295400"/>
            <a:ext cx="6324600" cy="4183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" name="Picture 8" descr="http://lanarepublicana.com/wp-content/uploads/2014/12/Peluqueria-Mezzo-Murcia-3-de-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1398588"/>
            <a:ext cx="5387975" cy="4211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" name="Picture 15" descr="http://1.bp.blogspot.com/-h0jkqMkzzfg/Td59XJYgHBI/AAAAAAAAMo0/jr1z0O-7NUc/s1600/Laboratorio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143000"/>
            <a:ext cx="6438900" cy="4197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" name="Picture 10" descr="http://www.voiceseducation.org/sites/default/files/images/da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66800"/>
            <a:ext cx="5000626" cy="4481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" name="Picture 10" descr="http://3.bp.blogspot.com/-YiC5kd-D--w/T2Iej_PzMWI/AAAAAAAADEk/ZsrS0RaOawE/s1600/Courtroom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8"/>
          <a:stretch/>
        </p:blipFill>
        <p:spPr bwMode="auto">
          <a:xfrm>
            <a:off x="1066800" y="1113971"/>
            <a:ext cx="6940626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8" descr="http://www.tsu.edu/images/COCE/criminal%20justic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7" r="12622"/>
          <a:stretch/>
        </p:blipFill>
        <p:spPr bwMode="auto">
          <a:xfrm>
            <a:off x="381000" y="4648200"/>
            <a:ext cx="190351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543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estudiantes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tocan diferentes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instrumentos.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204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295400" y="2819400"/>
            <a:ext cx="6400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Profesiones</a:t>
            </a:r>
          </a:p>
        </p:txBody>
      </p:sp>
      <p:pic>
        <p:nvPicPr>
          <p:cNvPr id="4099" name="WILL228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7800" y="6781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" fill="hold"/>
                                        <p:tgtEl>
                                          <p:spTgt spid="40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867"/>
                            </p:stCondLst>
                            <p:childTnLst>
                              <p:par>
                                <p:cTn id="8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"/>
                </p:tgtEl>
              </p:cMediaNode>
            </p:audio>
          </p:childTnLst>
        </p:cTn>
      </p:par>
    </p:tnLst>
    <p:bldLst>
      <p:bldP spid="409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543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hacemos deportes,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corremos,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saltamos, etc.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543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estudiamos sobre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plantas y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animales.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543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estudiamos los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eventos importantes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un lugar.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90600"/>
            <a:ext cx="7543800" cy="449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leemos muchos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libros de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escritores famosos.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73914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Cuando un profesor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hace preguntas, los 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estudiantes _____.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4225" y="1447800"/>
            <a:ext cx="75438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profesores tienen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 responsabilidad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___ bien sus clases.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75438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profesores ____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las tareas y los exámenes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los estudiantes.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295400"/>
            <a:ext cx="75438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 soy un estudiante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responsable y por eso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siempre ___ atención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la clase.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69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75438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Durante la clase,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yo siempre tomo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en mi cuaderno.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8625" y="2133600"/>
            <a:ext cx="56388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meseros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 mesas.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162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trabajo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65913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bomberos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 los incendios.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65913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plomero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 tuberías.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98625" y="2133600"/>
            <a:ext cx="56388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terapeuta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 masajes.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19811" name="CHIM259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198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811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69342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ama de casa</a:t>
            </a:r>
          </a:p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____ la aspiradora.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18343" y="736827"/>
            <a:ext cx="581025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sabe hacer 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león?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8619" name="Picture 11" descr="http://theworldsbestever.s3.amazonaws.com/blog/wp-content/uploads/2011/09/lion-riding-a-hors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18" y="1905000"/>
            <a:ext cx="4762500" cy="3724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1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43000" y="747713"/>
            <a:ext cx="66675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sabe hacer el canguro?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3497" name="Picture 9" descr="http://moderncrisis.com/knoxgardner/wp-content/uploads/2007/11/KangarooBicycl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261" y="1752600"/>
            <a:ext cx="5421478" cy="3614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747713"/>
            <a:ext cx="6324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sabe hacer el castor?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59399" name="Picture 7" descr="http://dominicanlive.com/wp-content/uploads/2013/11/c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862364"/>
            <a:ext cx="5543550" cy="3695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371600" y="747713"/>
            <a:ext cx="6324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sabe hacer 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gato?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http://decorarfotos.org/wp-content/uploads/pictures/Decorar-foto-con-gato-tocando-el-piano-340x273.jpg?4aec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828800"/>
            <a:ext cx="4914900" cy="3946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3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447800" y="747713"/>
            <a:ext cx="6248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sabe hacer el perro?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44037" name="Picture 5" descr="http://4.bp.blogspot.com/_O6tvKQ7TCZA/SAKRn3V4mCI/AAAAAAAAAGo/vej2FxFzRCw/s400/Dog_cook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43075"/>
            <a:ext cx="3276053" cy="4357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4039" name="Picture 7" descr="http://spyglassviewer.files.wordpress.com/2012/05/dog-coo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9426"/>
            <a:ext cx="3774181" cy="2521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162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Materias/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asignaturas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6553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¡¡Jeopardy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9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doble!!</a:t>
            </a:r>
          </a:p>
        </p:txBody>
      </p:sp>
      <p:pic>
        <p:nvPicPr>
          <p:cNvPr id="118787" name="TADA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5334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9" fill="hold"/>
                                        <p:tgtEl>
                                          <p:spTgt spid="1187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787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WordArt 2"/>
          <p:cNvSpPr>
            <a:spLocks noChangeArrowheads="1" noChangeShapeType="1" noTextEdit="1"/>
          </p:cNvSpPr>
          <p:nvPr/>
        </p:nvSpPr>
        <p:spPr bwMode="auto">
          <a:xfrm>
            <a:off x="1632857" y="1981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profesiones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3011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00200" y="20574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trabajo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741714" y="1981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materias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asignaturas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214257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Presente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progresivo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514600" y="2057400"/>
            <a:ext cx="4191000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Objeto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indirecto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WordArt 2"/>
          <p:cNvSpPr>
            <a:spLocks noChangeArrowheads="1" noChangeShapeType="1" noTextEdit="1"/>
          </p:cNvSpPr>
          <p:nvPr/>
        </p:nvSpPr>
        <p:spPr bwMode="auto">
          <a:xfrm>
            <a:off x="2743200" y="2667000"/>
            <a:ext cx="3802743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Chile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813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254000" y="304800"/>
            <a:ext cx="1209675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Más</a:t>
            </a:r>
            <a:endParaRPr lang="en-US" sz="3600" b="1" kern="10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chemeClr val="bg1"/>
                </a:solidFill>
                <a:latin typeface="Times New Roman"/>
                <a:cs typeface="Times New Roman"/>
              </a:rPr>
              <a:t>profesiones</a:t>
            </a:r>
            <a:endParaRPr lang="en-US" sz="3600" b="1" kern="1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9155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trabajo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3209925" y="304800"/>
            <a:ext cx="1209675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FFFF"/>
                </a:solidFill>
                <a:latin typeface="Times New Roman"/>
                <a:cs typeface="Times New Roman"/>
              </a:rPr>
              <a:t>Más</a:t>
            </a:r>
            <a:r>
              <a:rPr lang="en-U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materias</a:t>
            </a:r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asignaturas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4765675" y="304800"/>
            <a:ext cx="1209675" cy="571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Presente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progresivo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8" name="WordArt 6"/>
          <p:cNvSpPr>
            <a:spLocks noChangeArrowheads="1" noChangeShapeType="1" noTextEdit="1"/>
          </p:cNvSpPr>
          <p:nvPr/>
        </p:nvSpPr>
        <p:spPr bwMode="auto">
          <a:xfrm>
            <a:off x="6267450" y="342900"/>
            <a:ext cx="112395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Objeto</a:t>
            </a:r>
            <a:endParaRPr lang="en-U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indirecto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59" name="WordArt 7"/>
          <p:cNvSpPr>
            <a:spLocks noChangeArrowheads="1" noChangeShapeType="1" noTextEdit="1"/>
          </p:cNvSpPr>
          <p:nvPr/>
        </p:nvSpPr>
        <p:spPr bwMode="auto">
          <a:xfrm>
            <a:off x="7934325" y="422729"/>
            <a:ext cx="9144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Chile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49160" name="Text Box 40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1" name="Text Box 41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2" name="Text Box 42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3" name="Text Box 43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4" name="Text Box 44"/>
          <p:cNvSpPr txBox="1">
            <a:spLocks noChangeArrowheads="1"/>
          </p:cNvSpPr>
          <p:nvPr/>
        </p:nvSpPr>
        <p:spPr bwMode="auto">
          <a:xfrm>
            <a:off x="76200" y="5794375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65" name="Text Box 45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66" name="Text Box 46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67" name="Text Box 47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68" name="Text Box 48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69" name="Text Box 49"/>
          <p:cNvSpPr txBox="1">
            <a:spLocks noChangeArrowheads="1"/>
          </p:cNvSpPr>
          <p:nvPr/>
        </p:nvSpPr>
        <p:spPr bwMode="auto">
          <a:xfrm>
            <a:off x="1600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1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0" name="Text Box 50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1" name="Text Box 51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2" name="Text Box 52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3" name="Text Box 53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4" name="Text Box 54"/>
          <p:cNvSpPr txBox="1">
            <a:spLocks noChangeArrowheads="1"/>
          </p:cNvSpPr>
          <p:nvPr/>
        </p:nvSpPr>
        <p:spPr bwMode="auto">
          <a:xfrm>
            <a:off x="3124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1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75" name="Text Box 55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76" name="Text Box 56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77" name="Text Box 57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78" name="Text Box 58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79" name="Text Box 59"/>
          <p:cNvSpPr txBox="1">
            <a:spLocks noChangeArrowheads="1"/>
          </p:cNvSpPr>
          <p:nvPr/>
        </p:nvSpPr>
        <p:spPr bwMode="auto">
          <a:xfrm>
            <a:off x="4648200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2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0" name="Text Box 60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5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1" name="Text Box 61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6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2" name="Text Box 62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7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3" name="Text Box 63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8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4" name="Text Box 64"/>
          <p:cNvSpPr txBox="1">
            <a:spLocks noChangeArrowheads="1"/>
          </p:cNvSpPr>
          <p:nvPr/>
        </p:nvSpPr>
        <p:spPr bwMode="auto">
          <a:xfrm>
            <a:off x="6181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29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49185" name="Text Box 65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0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49186" name="Text Box 66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1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49187" name="Text Box 67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2" action="ppaction://hlinksldjump"/>
              </a:rPr>
              <a:t>$600</a:t>
            </a:r>
            <a:endParaRPr lang="en-US" altLang="en-US" sz="4000" b="1"/>
          </a:p>
        </p:txBody>
      </p:sp>
      <p:sp>
        <p:nvSpPr>
          <p:cNvPr id="49188" name="Text Box 68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3" action="ppaction://hlinksldjump"/>
              </a:rPr>
              <a:t>$800</a:t>
            </a:r>
            <a:endParaRPr lang="en-US" altLang="en-US" sz="4000" b="1"/>
          </a:p>
        </p:txBody>
      </p:sp>
      <p:sp>
        <p:nvSpPr>
          <p:cNvPr id="49189" name="Text Box 69"/>
          <p:cNvSpPr txBox="1">
            <a:spLocks noChangeArrowheads="1"/>
          </p:cNvSpPr>
          <p:nvPr/>
        </p:nvSpPr>
        <p:spPr bwMode="auto">
          <a:xfrm>
            <a:off x="7705725" y="5791200"/>
            <a:ext cx="1327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hlinkClick r:id="rId34" action="ppaction://hlinksldjump"/>
              </a:rPr>
              <a:t>$1000</a:t>
            </a:r>
            <a:endParaRPr lang="en-US" altLang="en-US" sz="3600" b="1"/>
          </a:p>
        </p:txBody>
      </p:sp>
      <p:sp>
        <p:nvSpPr>
          <p:cNvPr id="87110" name="AutoShape 70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763000" y="64770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9191" name="AutoShape 7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715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toma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presión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paciente.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914400" y="1447800"/>
            <a:ext cx="7391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cambia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heques y recibe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inero en el banco.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162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clase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WordArt 2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57400" y="1905000"/>
            <a:ext cx="5257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¡¡Doble</a:t>
            </a:r>
          </a:p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600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del día!!</a:t>
            </a:r>
          </a:p>
        </p:txBody>
      </p:sp>
      <p:pic>
        <p:nvPicPr>
          <p:cNvPr id="120835" name="CHIM306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9" fill="hold"/>
                                        <p:tgtEl>
                                          <p:spTgt spid="1208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835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1618343" y="1905000"/>
            <a:ext cx="5715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prepara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os impuestos.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90600" y="1447800"/>
            <a:ext cx="7010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una tienda, el ___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esuelve problemas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con los clientes.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00200" y="1447800"/>
            <a:ext cx="57150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___ dicta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sentencia en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tribunales.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00200" y="2133600"/>
            <a:ext cx="5715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¿Dónde trabaja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profesor?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00200" y="2133600"/>
            <a:ext cx="5715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¿Dónde trabaja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mesero?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00200" y="2133600"/>
            <a:ext cx="5715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¿Dónde trabaja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mecánico?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239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¿Dónde trabaja un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obrero industrial?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600200" y="2133600"/>
            <a:ext cx="5715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¿Dónde trabaja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médico?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878114" y="1447800"/>
            <a:ext cx="72390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 aprendemos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obre las montañas 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os ríos de un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lugar.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990600" y="2057400"/>
            <a:ext cx="7162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 trabajo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09600" y="1447800"/>
            <a:ext cx="7924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 aprendemos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obre las funciones de las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iferentes partes del cuerpo.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09600" y="1447800"/>
            <a:ext cx="79248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 aprendemos sobre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comportamiento 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s-PA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behavior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ser humano y las teorías de Freud.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878114" y="1447800"/>
            <a:ext cx="72390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 aprendemos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iferentes estrategias para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ender un producto.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685800" y="1447800"/>
            <a:ext cx="77724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En esta clase aprendemos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obre el sistema de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 átomos y las moléculas.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97314" y="9906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está haciendo?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6656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66565" name="Picture 5" descr="http://fotomontajesgratis.net/wp-content/uploads/pictures/fotomontaje-dibujo-ni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93" y="2057400"/>
            <a:ext cx="5031014" cy="3488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97314" y="9906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está haciendo?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7595" name="Picture 11" descr="http://www.jadominguez.com/wp-content/uploads/2015/01/150111-Mujer-escribie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615" y="2057400"/>
            <a:ext cx="5350770" cy="3531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97314" y="9906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están haciendo?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8617" name="Picture 9" descr="http://4.bp.blogspot.com/-w5aAKTXxOjo/TZiA3QvMGpI/AAAAAAAAA3w/OfH-XEb7GV4/s1600/ni%25C3%25B1os-televisi%25C3%25B3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390" y="2057400"/>
            <a:ext cx="513722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97314" y="9906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están haciendo?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69637" name="Picture 5" descr="http://upload.wikimedia.org/wikipedia/commons/thumb/6/6f/Rodriguez3.JPG/230px-Rodriguez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46" y="1905000"/>
            <a:ext cx="3003709" cy="3800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097314" y="990600"/>
            <a:ext cx="5029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¿Qué están haciendo?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0669" name="Picture 13" descr="http://www.somospacientes.com/wp-content/uploads/2012/11/niños-leyen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51" y="2057400"/>
            <a:ext cx="5217726" cy="3476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5800" y="838200"/>
            <a:ext cx="7467600" cy="441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838200"/>
            <a:ext cx="7315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447800"/>
            <a:ext cx="73152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Emilia _____ va a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xplicar el problema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sus amigas.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7162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Habilidades</a:t>
            </a: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295400"/>
            <a:ext cx="60198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Carlos ____ lee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 cuento a su hijo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odas las noches.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95400" y="1295400"/>
            <a:ext cx="6629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Estoy perdido 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s-PA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lost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).  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¿Puede decir____ dónde 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stá el Museo del Prado?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981200"/>
            <a:ext cx="73152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¡Hasta mañana, amiga!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¡____ veo a las 8:30!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200" y="1295400"/>
            <a:ext cx="74676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Le decimos “Adiós”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profesor y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é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 ____ dice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“Hasta luego”.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371600"/>
            <a:ext cx="76962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Qué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ciudad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celebra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el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Festival de la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Canción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ás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famoso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del </a:t>
            </a:r>
          </a:p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mundo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hispano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6803" name="AutoShap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600200" y="1895475"/>
            <a:ext cx="59817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Cómo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se llama</a:t>
            </a:r>
          </a:p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isla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donde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stán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los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moáis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42343" y="2743200"/>
            <a:ext cx="3124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blank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7696200" cy="350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Cómo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se llama la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escritora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hilena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autora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de la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novela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“La casa de los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espíritus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”?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219200"/>
            <a:ext cx="7315200" cy="426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Nombre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uno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 los escritores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hilenos ganadores</a:t>
            </a:r>
          </a:p>
          <a:p>
            <a:pPr algn="ctr"/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lang="es-PA" sz="3600" b="1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winners</a:t>
            </a:r>
            <a:r>
              <a:rPr lang="es-P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) 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del Premio</a:t>
            </a:r>
          </a:p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Nobel de Literatura.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2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867400"/>
            <a:ext cx="6858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7696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¿Cómo se llaman estas</a:t>
            </a:r>
          </a:p>
          <a:p>
            <a:pPr algn="ctr"/>
            <a:r>
              <a:rPr lang="es-PA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es-PA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asas en la Isla Chiloé?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http://fc08.deviantart.net/fs70/f/2010/234/b/6/palafitos_chiloe_houses_by_Tentenvilu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665"/>
          <a:stretch/>
        </p:blipFill>
        <p:spPr bwMode="auto">
          <a:xfrm>
            <a:off x="1524000" y="2587217"/>
            <a:ext cx="6096000" cy="2987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93675" y="457200"/>
            <a:ext cx="1209675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chemeClr val="bg1"/>
                </a:solidFill>
                <a:latin typeface="Times New Roman"/>
                <a:cs typeface="Times New Roman"/>
              </a:rPr>
              <a:t>Profesiones</a:t>
            </a: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52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Lugares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de trabajo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3276600" y="304800"/>
            <a:ext cx="11430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Materias/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asignaturas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4733925" y="304800"/>
            <a:ext cx="120015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en clase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6248400" y="304800"/>
            <a:ext cx="12192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Actividades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de trabajo</a:t>
            </a:r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7772400" y="457200"/>
            <a:ext cx="1219200" cy="304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Habilidades</a:t>
            </a:r>
          </a:p>
        </p:txBody>
      </p:sp>
      <p:sp>
        <p:nvSpPr>
          <p:cNvPr id="9224" name="Text Box 42"/>
          <p:cNvSpPr txBox="1">
            <a:spLocks noChangeArrowheads="1"/>
          </p:cNvSpPr>
          <p:nvPr/>
        </p:nvSpPr>
        <p:spPr bwMode="auto">
          <a:xfrm>
            <a:off x="161925" y="1295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25" name="Text Box 43"/>
          <p:cNvSpPr txBox="1">
            <a:spLocks noChangeArrowheads="1"/>
          </p:cNvSpPr>
          <p:nvPr/>
        </p:nvSpPr>
        <p:spPr bwMode="auto">
          <a:xfrm>
            <a:off x="161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26" name="Text Box 44"/>
          <p:cNvSpPr txBox="1">
            <a:spLocks noChangeArrowheads="1"/>
          </p:cNvSpPr>
          <p:nvPr/>
        </p:nvSpPr>
        <p:spPr bwMode="auto">
          <a:xfrm>
            <a:off x="161925" y="3581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27" name="Text Box 45"/>
          <p:cNvSpPr txBox="1">
            <a:spLocks noChangeArrowheads="1"/>
          </p:cNvSpPr>
          <p:nvPr/>
        </p:nvSpPr>
        <p:spPr bwMode="auto">
          <a:xfrm>
            <a:off x="161925" y="4724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28" name="Text Box 46"/>
          <p:cNvSpPr txBox="1">
            <a:spLocks noChangeArrowheads="1"/>
          </p:cNvSpPr>
          <p:nvPr/>
        </p:nvSpPr>
        <p:spPr bwMode="auto">
          <a:xfrm>
            <a:off x="161925" y="5867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29" name="Text Box 47"/>
          <p:cNvSpPr txBox="1">
            <a:spLocks noChangeArrowheads="1"/>
          </p:cNvSpPr>
          <p:nvPr/>
        </p:nvSpPr>
        <p:spPr bwMode="auto">
          <a:xfrm>
            <a:off x="1685925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0" name="Text Box 49"/>
          <p:cNvSpPr txBox="1">
            <a:spLocks noChangeArrowheads="1"/>
          </p:cNvSpPr>
          <p:nvPr/>
        </p:nvSpPr>
        <p:spPr bwMode="auto">
          <a:xfrm>
            <a:off x="1695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1" name="Text Box 50"/>
          <p:cNvSpPr txBox="1">
            <a:spLocks noChangeArrowheads="1"/>
          </p:cNvSpPr>
          <p:nvPr/>
        </p:nvSpPr>
        <p:spPr bwMode="auto">
          <a:xfrm>
            <a:off x="1685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2" name="Text Box 51"/>
          <p:cNvSpPr txBox="1">
            <a:spLocks noChangeArrowheads="1"/>
          </p:cNvSpPr>
          <p:nvPr/>
        </p:nvSpPr>
        <p:spPr bwMode="auto">
          <a:xfrm>
            <a:off x="1685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3" name="Text Box 52"/>
          <p:cNvSpPr txBox="1">
            <a:spLocks noChangeArrowheads="1"/>
          </p:cNvSpPr>
          <p:nvPr/>
        </p:nvSpPr>
        <p:spPr bwMode="auto">
          <a:xfrm>
            <a:off x="1685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4" name="Text Box 53"/>
          <p:cNvSpPr txBox="1">
            <a:spLocks noChangeArrowheads="1"/>
          </p:cNvSpPr>
          <p:nvPr/>
        </p:nvSpPr>
        <p:spPr bwMode="auto">
          <a:xfrm>
            <a:off x="3209925" y="1279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35" name="Text Box 54"/>
          <p:cNvSpPr txBox="1">
            <a:spLocks noChangeArrowheads="1"/>
          </p:cNvSpPr>
          <p:nvPr/>
        </p:nvSpPr>
        <p:spPr bwMode="auto">
          <a:xfrm>
            <a:off x="3209925" y="2438400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36" name="Text Box 55"/>
          <p:cNvSpPr txBox="1">
            <a:spLocks noChangeArrowheads="1"/>
          </p:cNvSpPr>
          <p:nvPr/>
        </p:nvSpPr>
        <p:spPr bwMode="auto">
          <a:xfrm>
            <a:off x="3200400" y="35655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37" name="Text Box 56"/>
          <p:cNvSpPr txBox="1">
            <a:spLocks noChangeArrowheads="1"/>
          </p:cNvSpPr>
          <p:nvPr/>
        </p:nvSpPr>
        <p:spPr bwMode="auto">
          <a:xfrm>
            <a:off x="3209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38" name="Text Box 57"/>
          <p:cNvSpPr txBox="1">
            <a:spLocks noChangeArrowheads="1"/>
          </p:cNvSpPr>
          <p:nvPr/>
        </p:nvSpPr>
        <p:spPr bwMode="auto">
          <a:xfrm>
            <a:off x="3209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1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39" name="Text Box 58"/>
          <p:cNvSpPr txBox="1">
            <a:spLocks noChangeArrowheads="1"/>
          </p:cNvSpPr>
          <p:nvPr/>
        </p:nvSpPr>
        <p:spPr bwMode="auto">
          <a:xfrm>
            <a:off x="472440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0" name="Text Box 59"/>
          <p:cNvSpPr txBox="1">
            <a:spLocks noChangeArrowheads="1"/>
          </p:cNvSpPr>
          <p:nvPr/>
        </p:nvSpPr>
        <p:spPr bwMode="auto">
          <a:xfrm>
            <a:off x="472440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1" name="Text Box 60"/>
          <p:cNvSpPr txBox="1">
            <a:spLocks noChangeArrowheads="1"/>
          </p:cNvSpPr>
          <p:nvPr/>
        </p:nvSpPr>
        <p:spPr bwMode="auto">
          <a:xfrm>
            <a:off x="4733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2" name="Text Box 61"/>
          <p:cNvSpPr txBox="1">
            <a:spLocks noChangeArrowheads="1"/>
          </p:cNvSpPr>
          <p:nvPr/>
        </p:nvSpPr>
        <p:spPr bwMode="auto">
          <a:xfrm>
            <a:off x="4733925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3" name="Text Box 62"/>
          <p:cNvSpPr txBox="1">
            <a:spLocks noChangeArrowheads="1"/>
          </p:cNvSpPr>
          <p:nvPr/>
        </p:nvSpPr>
        <p:spPr bwMode="auto">
          <a:xfrm>
            <a:off x="4733925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4" name="Text Box 63"/>
          <p:cNvSpPr txBox="1">
            <a:spLocks noChangeArrowheads="1"/>
          </p:cNvSpPr>
          <p:nvPr/>
        </p:nvSpPr>
        <p:spPr bwMode="auto">
          <a:xfrm>
            <a:off x="6267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5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45" name="Text Box 64"/>
          <p:cNvSpPr txBox="1">
            <a:spLocks noChangeArrowheads="1"/>
          </p:cNvSpPr>
          <p:nvPr/>
        </p:nvSpPr>
        <p:spPr bwMode="auto">
          <a:xfrm>
            <a:off x="6257925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6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46" name="Text Box 65"/>
          <p:cNvSpPr txBox="1">
            <a:spLocks noChangeArrowheads="1"/>
          </p:cNvSpPr>
          <p:nvPr/>
        </p:nvSpPr>
        <p:spPr bwMode="auto">
          <a:xfrm>
            <a:off x="6267450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7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47" name="Text Box 66"/>
          <p:cNvSpPr txBox="1">
            <a:spLocks noChangeArrowheads="1"/>
          </p:cNvSpPr>
          <p:nvPr/>
        </p:nvSpPr>
        <p:spPr bwMode="auto">
          <a:xfrm>
            <a:off x="6267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8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48" name="Text Box 67"/>
          <p:cNvSpPr txBox="1">
            <a:spLocks noChangeArrowheads="1"/>
          </p:cNvSpPr>
          <p:nvPr/>
        </p:nvSpPr>
        <p:spPr bwMode="auto">
          <a:xfrm>
            <a:off x="6267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29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49" name="Text Box 69"/>
          <p:cNvSpPr txBox="1">
            <a:spLocks noChangeArrowheads="1"/>
          </p:cNvSpPr>
          <p:nvPr/>
        </p:nvSpPr>
        <p:spPr bwMode="auto">
          <a:xfrm>
            <a:off x="7791450" y="1292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0" action="ppaction://hlinksldjump"/>
              </a:rPr>
              <a:t>$100</a:t>
            </a:r>
            <a:endParaRPr lang="en-US" altLang="en-US" sz="4000" b="1"/>
          </a:p>
        </p:txBody>
      </p:sp>
      <p:sp>
        <p:nvSpPr>
          <p:cNvPr id="9250" name="Text Box 70"/>
          <p:cNvSpPr txBox="1">
            <a:spLocks noChangeArrowheads="1"/>
          </p:cNvSpPr>
          <p:nvPr/>
        </p:nvSpPr>
        <p:spPr bwMode="auto">
          <a:xfrm>
            <a:off x="7791450" y="2435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1" action="ppaction://hlinksldjump"/>
              </a:rPr>
              <a:t>$200</a:t>
            </a:r>
            <a:endParaRPr lang="en-US" altLang="en-US" sz="4000" b="1"/>
          </a:p>
        </p:txBody>
      </p:sp>
      <p:sp>
        <p:nvSpPr>
          <p:cNvPr id="9251" name="Text Box 71"/>
          <p:cNvSpPr txBox="1">
            <a:spLocks noChangeArrowheads="1"/>
          </p:cNvSpPr>
          <p:nvPr/>
        </p:nvSpPr>
        <p:spPr bwMode="auto">
          <a:xfrm>
            <a:off x="7781925" y="3578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2" action="ppaction://hlinksldjump"/>
              </a:rPr>
              <a:t>$300</a:t>
            </a:r>
            <a:endParaRPr lang="en-US" altLang="en-US" sz="4000" b="1"/>
          </a:p>
        </p:txBody>
      </p:sp>
      <p:sp>
        <p:nvSpPr>
          <p:cNvPr id="9252" name="Text Box 72"/>
          <p:cNvSpPr txBox="1">
            <a:spLocks noChangeArrowheads="1"/>
          </p:cNvSpPr>
          <p:nvPr/>
        </p:nvSpPr>
        <p:spPr bwMode="auto">
          <a:xfrm>
            <a:off x="7791450" y="4721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3" action="ppaction://hlinksldjump"/>
              </a:rPr>
              <a:t>$400</a:t>
            </a:r>
            <a:endParaRPr lang="en-US" altLang="en-US" sz="4000" b="1"/>
          </a:p>
        </p:txBody>
      </p:sp>
      <p:sp>
        <p:nvSpPr>
          <p:cNvPr id="9253" name="Text Box 73"/>
          <p:cNvSpPr txBox="1">
            <a:spLocks noChangeArrowheads="1"/>
          </p:cNvSpPr>
          <p:nvPr/>
        </p:nvSpPr>
        <p:spPr bwMode="auto">
          <a:xfrm>
            <a:off x="7791450" y="5864225"/>
            <a:ext cx="120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>
                <a:hlinkClick r:id="rId34" action="ppaction://hlinksldjump"/>
              </a:rPr>
              <a:t>$500</a:t>
            </a:r>
            <a:endParaRPr lang="en-US" altLang="en-US" sz="4000" b="1"/>
          </a:p>
        </p:txBody>
      </p:sp>
      <p:sp>
        <p:nvSpPr>
          <p:cNvPr id="9290" name="AutoShape 74">
            <a:hlinkClick r:id="rId35" action="ppaction://hlinksldjump"/>
          </p:cNvPr>
          <p:cNvSpPr>
            <a:spLocks noChangeArrowheads="1"/>
          </p:cNvSpPr>
          <p:nvPr/>
        </p:nvSpPr>
        <p:spPr bwMode="auto">
          <a:xfrm>
            <a:off x="8839200" y="6553200"/>
            <a:ext cx="228600" cy="152400"/>
          </a:xfrm>
          <a:prstGeom prst="star5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255" name="AutoShape 7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228600" y="152400"/>
            <a:ext cx="228600" cy="1524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WordArt 2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4724400" cy="22717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Jeopardy</a:t>
            </a:r>
          </a:p>
          <a:p>
            <a:pPr algn="ctr"/>
            <a:r>
              <a:rPr lang="en-US" sz="3600" b="1" kern="10">
                <a:solidFill>
                  <a:srgbClr val="FFFFFF"/>
                </a:solidFill>
                <a:latin typeface="Times New Roman"/>
                <a:cs typeface="Times New Roman"/>
              </a:rPr>
              <a:t>final</a:t>
            </a:r>
          </a:p>
        </p:txBody>
      </p:sp>
      <p:sp>
        <p:nvSpPr>
          <p:cNvPr id="77827" name="WordArt 3"/>
          <p:cNvSpPr>
            <a:spLocks noChangeArrowheads="1" noChangeShapeType="1" noTextEdit="1"/>
          </p:cNvSpPr>
          <p:nvPr/>
        </p:nvSpPr>
        <p:spPr bwMode="auto">
          <a:xfrm>
            <a:off x="2438400" y="4800600"/>
            <a:ext cx="41148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 smtClean="0">
                <a:solidFill>
                  <a:srgbClr val="FFFFFF"/>
                </a:solidFill>
                <a:latin typeface="Comic Sans MS"/>
              </a:rPr>
              <a:t>Lugar</a:t>
            </a:r>
            <a:endParaRPr lang="en-US" sz="3600" b="1" i="1" kern="10" dirty="0">
              <a:solidFill>
                <a:srgbClr val="FFFFFF"/>
              </a:solidFill>
              <a:latin typeface="Comic Sans MS"/>
            </a:endParaRPr>
          </a:p>
        </p:txBody>
      </p:sp>
      <p:sp>
        <p:nvSpPr>
          <p:cNvPr id="82948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848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WordArt 2"/>
          <p:cNvSpPr>
            <a:spLocks noChangeArrowheads="1" noChangeShapeType="1" noTextEdit="1"/>
          </p:cNvSpPr>
          <p:nvPr/>
        </p:nvSpPr>
        <p:spPr bwMode="auto">
          <a:xfrm>
            <a:off x="1247775" y="1676400"/>
            <a:ext cx="6724650" cy="3429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Las Torres del </a:t>
            </a:r>
            <a:r>
              <a:rPr lang="es-ES" sz="3600" b="1" kern="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Paine</a:t>
            </a:r>
            <a:endParaRPr lang="es-ES" sz="3600" b="1" kern="10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algn="ctr"/>
            <a:r>
              <a:rPr lang="es-ES" sz="3600" b="1" kern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 encuentran en</a:t>
            </a:r>
          </a:p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esta región </a:t>
            </a:r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chilena.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54" name="jeop353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4008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867400"/>
            <a:ext cx="685800" cy="381000"/>
          </a:xfrm>
          <a:prstGeom prst="actionButtonForwardNex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20" fill="hold"/>
                                        <p:tgtEl>
                                          <p:spTgt spid="788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854"/>
                </p:tgtEl>
              </p:cMediaNode>
            </p:audio>
          </p:childTnLst>
        </p:cTn>
      </p:par>
    </p:tnLst>
    <p:bldLst>
      <p:bldP spid="78850" grpId="0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WordArt 2"/>
          <p:cNvSpPr>
            <a:spLocks noChangeArrowheads="1" noChangeShapeType="1" noTextEdit="1"/>
          </p:cNvSpPr>
          <p:nvPr/>
        </p:nvSpPr>
        <p:spPr bwMode="auto">
          <a:xfrm>
            <a:off x="1524000" y="5029199"/>
            <a:ext cx="4572000" cy="1190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Patagonia</a:t>
            </a:r>
            <a:endParaRPr lang="en-US" sz="3600" b="1" kern="1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84995" name="AutoShape 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543800" y="5867400"/>
            <a:ext cx="685800" cy="381000"/>
          </a:xfrm>
          <a:prstGeom prst="actionButtonBeginning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" name="Picture 10" descr="http://eldeportero.cl/wp-content/uploads/2015/02/Foto-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8" b="11651"/>
          <a:stretch/>
        </p:blipFill>
        <p:spPr bwMode="auto">
          <a:xfrm>
            <a:off x="381000" y="533400"/>
            <a:ext cx="8305800" cy="4018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14400" y="1524000"/>
            <a:ext cx="7391400" cy="3886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El </a:t>
            </a:r>
            <a:r>
              <a:rPr lang="es-E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___ </a:t>
            </a:r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cocina,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ayuda a los hijos,</a:t>
            </a:r>
          </a:p>
          <a:p>
            <a:pPr algn="ctr"/>
            <a:r>
              <a:rPr lang="es-E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Times New Roman"/>
                <a:cs typeface="Times New Roman"/>
              </a:rPr>
              <a:t>lava la ropa, etc.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0243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315200" y="58674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66FF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FFFF00"/>
    </a:hlink>
    <a:folHlink>
      <a:srgbClr val="3333F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52B9EC47B40948BE4B22AE568F916E" ma:contentTypeVersion="4" ma:contentTypeDescription="Create a new document." ma:contentTypeScope="" ma:versionID="79fadb6f3b0db61baadb1381794246a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2fdb557f3aa0ad7634983f3fd3dd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99FDD24-A4BA-4ACF-B4AE-85F466497FD4}"/>
</file>

<file path=customXml/itemProps2.xml><?xml version="1.0" encoding="utf-8"?>
<ds:datastoreItem xmlns:ds="http://schemas.openxmlformats.org/officeDocument/2006/customXml" ds:itemID="{D0C04AFB-948F-4B13-BCE7-023EEE87B466}"/>
</file>

<file path=customXml/itemProps3.xml><?xml version="1.0" encoding="utf-8"?>
<ds:datastoreItem xmlns:ds="http://schemas.openxmlformats.org/officeDocument/2006/customXml" ds:itemID="{0ADB6B36-1AD5-476D-9E9F-57E559ED1679}"/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832</Words>
  <Application>Microsoft Office PowerPoint</Application>
  <PresentationFormat>On-screen Show (4:3)</PresentationFormat>
  <Paragraphs>339</Paragraphs>
  <Slides>82</Slides>
  <Notes>82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Jessamine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4 y 5</dc:title>
  <dc:creator>Beatrice Tseng</dc:creator>
  <dc:description>Email:  btseng@ivc.edu</dc:description>
  <cp:lastModifiedBy>btseng</cp:lastModifiedBy>
  <cp:revision>85</cp:revision>
  <dcterms:created xsi:type="dcterms:W3CDTF">1999-10-07T17:16:48Z</dcterms:created>
  <dcterms:modified xsi:type="dcterms:W3CDTF">2015-07-12T02:57:53Z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0x0101001352B9EC47B40948BE4B22AE568F916E</vt:lpwstr>
  </property>
</Properties>
</file>