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7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42.xml" ContentType="application/vnd.openxmlformats-officedocument.presentationml.slide+xml"/>
  <Override PartName="/ppt/slides/slide64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7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0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0.xml" ContentType="application/vnd.openxmlformats-officedocument.presentationml.notesSlide+xml"/>
  <Override PartName="/ppt/notesSlides/notesSlide7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9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5.xml" ContentType="application/vnd.openxmlformats-officedocument.presentationml.notesSlid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9" r:id="rId12"/>
    <p:sldId id="297" r:id="rId13"/>
    <p:sldId id="298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0" r:id="rId35"/>
    <p:sldId id="323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192837-9DDD-438A-BF28-817BBBAA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1CDD99-F59F-42D7-9B56-D6C87D47634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114F-0A7C-4F1B-B1B0-9433CF9C184F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F1726F-1DFE-4B0A-94D5-0EA0E64BED96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0344FD-7C43-4757-B9ED-15A8574DDAE4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2C19A0-921A-4817-9218-64D104F7698D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E08100-5B28-4592-AE50-E8319BAC7D9F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BF1684-C332-42C3-89A0-5BDE74FF29F6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4379EF-1E04-4B59-B508-7B75E57AB913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779106-2B6E-4FF3-9A77-419DD0F4A288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3F9B25-FB12-4770-A2FC-2581220FBA14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A14439-0CEB-4FA9-8FA9-1F842F6AEBD7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D13C27-A679-49DB-B80B-4FD4512B4E2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C07DF3-1E0E-47A0-AF70-FFAA90A64565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23F65E-FDB9-4D85-ADCE-A193539B2BFF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B369F1-BFBE-445E-86C2-E069D8727AC7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E81BF7-1C80-4AAD-A104-4DB43E6AA38B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134EFB-C154-4342-BCE1-907EB173D658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E40295-D5A6-4579-A2A5-85B0C72FD853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741FE7-59FD-41A9-A27C-D769F0F1D5A8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6C008E-61C9-49FF-BA8A-1FA4CE13501B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A2FCFF-2CF8-4708-BB2F-04A4676AA808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6BD71B-6986-49ED-A62D-08FD6CC99EB8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D9425E-ABB5-4E59-BAC3-C65497FEB06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212FE6-6611-4BAE-8247-6995C5C66C08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E35D41-2949-4709-9A13-6B0DB6B928F4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18F7C2-D126-42F3-A7B2-F9DFBF271369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EE037D-D0E4-453A-A277-FCB2365243A2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1C99DF-E790-4647-8142-77154C5ECC74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EDE698-8485-4624-BFC4-FCA49930DA0E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C5A93B-2548-4969-8A6B-4E4D56E11111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3CF635-8E59-48F1-B5CB-07D03EBC9AE0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E0E123-38E9-41D4-A97C-79ADF69C1B4C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2F842A-4420-49ED-82B7-18AC5F40E6C9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9E273F-65B7-431E-BD04-89CCC1DEAAD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25D22E-84B5-428A-8A29-05B5A262107C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EBB6F1-3376-4E46-BE1A-9D9B6E7F0304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1DEB7C-6306-459E-899C-70C75054D883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7DEE5D-DBF0-4393-B493-3E25773B423C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79A9C9-DFC2-4C28-8CE9-239C9763C106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13FD6C-ABF0-4BC8-8AC8-F0D0C443A88F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83BA5-E9F1-4563-B19B-9A2BB03C5189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D82718-F56D-4B79-98DB-EED8FD199F5C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049AC1-6873-42CD-8CD4-8F62AA273DD8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38A226-1384-4DEE-955E-EEEEB683B6A7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6695AE-11D9-44EA-99DB-FF9B5DF41BD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D5CDD3-DD9F-4548-B9D0-28AD75D70B5A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7CF7A2-BBE6-4C03-9653-8818C779F8A3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FA1B9A-C54E-4943-9BE0-83375911CB89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4811D6-74E0-4C8D-B947-F31BBFB8EE1F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535488-6261-44BE-9829-FAFDBA9BDC24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4AC71-4C5A-4D69-AA5A-784831C9CE93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922E55-C1DE-4085-885F-58A2DFF7A036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3928B-B3E7-457F-99C5-F85337BB20E2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D77E2D-09B2-47DD-BFA1-8D63E65639C1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DBBB41-110E-40BF-8A7A-E49ED43EB80D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482991-253D-446A-9D31-778D80EF26E5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F6EF2-CD12-40AB-A04C-07B28C4611D7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99178F-B2F1-4D55-BE91-519DFDB4B731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70F713-B12E-4AA7-AF7B-8B5B211EEDB8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FD5632-F16E-43E5-B9D8-AE92FBC061D2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4E61EE-1384-48CB-9597-945436308019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22EE32-4B85-46BC-9DE9-606BF2CE7495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1B777F-CE9C-439C-9106-C19CB481FD82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86C305-6FF6-4CC1-AE62-D1F7373EA6DC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0146BA-6C32-4494-9A45-39408E685DA8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E5DE7E-E53A-42B1-AB93-0408F56DC9AC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8FAEC0-AD86-46BD-B67B-4A2B7B4B09FB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9FD6B2-A8CA-4D28-B4BE-A4219BC98974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8FC4AD-164D-43D6-84EC-E063FD731261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EE5E79-CBEA-4CC5-9870-FF6BC42E42D9}" type="slidenum">
              <a:rPr lang="en-US" altLang="en-US" sz="1200" smtClean="0"/>
              <a:pPr/>
              <a:t>72</a:t>
            </a:fld>
            <a:endParaRPr lang="en-US" alt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33D8BC-B6B0-455C-908B-D45CFA51DCA3}" type="slidenum">
              <a:rPr lang="en-US" altLang="en-US" sz="1200" smtClean="0"/>
              <a:pPr/>
              <a:t>73</a:t>
            </a:fld>
            <a:endParaRPr lang="en-US" altLang="en-US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E6F1BE-C8D1-440D-9202-74AD46ACD831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2EFA77-4C4C-40DA-8F67-47E914D66A71}" type="slidenum">
              <a:rPr lang="en-US" altLang="en-US" sz="1200" smtClean="0"/>
              <a:pPr/>
              <a:t>75</a:t>
            </a:fld>
            <a:endParaRPr lang="en-US" alt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9B9B0A-71A8-46FC-9DCC-70FA910DC2C1}" type="slidenum">
              <a:rPr lang="en-US" altLang="en-US" sz="1200" smtClean="0"/>
              <a:pPr/>
              <a:t>76</a:t>
            </a:fld>
            <a:endParaRPr lang="en-US" alt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DD3656-A926-4CA3-A46E-CA3DD12A962F}" type="slidenum">
              <a:rPr lang="en-US" altLang="en-US" sz="1200" smtClean="0"/>
              <a:pPr/>
              <a:t>77</a:t>
            </a:fld>
            <a:endParaRPr lang="en-US" alt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A6503C-4C84-4F5E-B2E6-E751B9E6F2C6}" type="slidenum">
              <a:rPr lang="en-US" altLang="en-US" sz="1200" smtClean="0"/>
              <a:pPr/>
              <a:t>78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0244C3-B66E-44E0-A760-144D0BE54CB4}" type="slidenum">
              <a:rPr lang="en-US" altLang="en-US" sz="1200" smtClean="0"/>
              <a:pPr/>
              <a:t>79</a:t>
            </a:fld>
            <a:endParaRPr lang="en-US" alt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BE16DF-4A53-48A5-BB60-DCAA12C38AC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0BD8CB-9503-44AA-9B8A-3E3361702051}" type="slidenum">
              <a:rPr lang="en-US" altLang="en-US" sz="1200" smtClean="0"/>
              <a:pPr/>
              <a:t>80</a:t>
            </a:fld>
            <a:endParaRPr lang="en-US" alt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BA7B2A-629A-4EFC-BE25-E873AD53BE6A}" type="slidenum">
              <a:rPr lang="en-US" altLang="en-US" sz="1200" smtClean="0"/>
              <a:pPr/>
              <a:t>81</a:t>
            </a:fld>
            <a:endParaRPr lang="en-US" alt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A896F0-50B9-4F2B-95A4-8825816E73B7}" type="slidenum">
              <a:rPr lang="en-US" altLang="en-US" sz="1200" smtClean="0"/>
              <a:pPr/>
              <a:t>82</a:t>
            </a:fld>
            <a:endParaRPr lang="en-US" alt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ECCC54-51DF-4A46-95B1-645AF665D61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F196-6D7E-4ECF-91A8-9AF26415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956DF-BB7A-4412-B62C-2A5104936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963A-3BB2-44A6-BA46-877E366C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4D18-58ED-42A5-9F7D-B992E26B3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4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B50B-4539-42F3-85B9-AA224F311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B01C-DA80-48FE-BC99-18976750F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7022-908D-433D-8234-9B2C801CE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604B-2159-4CEB-B174-1C6CE04E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6C8AC-180A-41B6-B5FF-41D44F7B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D2FF-FEE2-4FE9-9F2D-6171E97A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2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3602-5A5D-4573-BF53-7CAB7B3CF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5EE71D-EA8E-449D-B011-1D5DD3F26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0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79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69.xml"/><Relationship Id="rId33" Type="http://schemas.openxmlformats.org/officeDocument/2006/relationships/slide" Target="slide7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3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8.xml"/><Relationship Id="rId32" Type="http://schemas.openxmlformats.org/officeDocument/2006/relationships/slide" Target="slide77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2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5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1.xml"/><Relationship Id="rId30" Type="http://schemas.openxmlformats.org/officeDocument/2006/relationships/slide" Target="slide74.xml"/><Relationship Id="rId35" Type="http://schemas.openxmlformats.org/officeDocument/2006/relationships/slide" Target="slide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1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77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177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1770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1113" y="1752600"/>
            <a:ext cx="6553200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lugar vemos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partidos de fútbol y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béisbol.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953000" cy="270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lugar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compramos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0" y="2209800"/>
            <a:ext cx="47244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ailamos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1113" y="1943100"/>
            <a:ext cx="6553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lugar rezamos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asistimos a misa.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70" name="Picture 10" descr="http://static.flickr.com/25/95251418_ccb6ddd0a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/>
          <a:stretch/>
        </p:blipFill>
        <p:spPr bwMode="auto">
          <a:xfrm>
            <a:off x="1905000" y="1259586"/>
            <a:ext cx="5334000" cy="409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514600" y="5595938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A" altLang="en-US" sz="2400" b="1" dirty="0">
                <a:solidFill>
                  <a:schemeClr val="bg1"/>
                </a:solidFill>
              </a:rPr>
              <a:t>Don </a:t>
            </a:r>
            <a:r>
              <a:rPr lang="es-PA" altLang="en-US" sz="2400" b="1" dirty="0" err="1">
                <a:solidFill>
                  <a:schemeClr val="bg1"/>
                </a:solidFill>
              </a:rPr>
              <a:t>Quixote</a:t>
            </a:r>
            <a:r>
              <a:rPr lang="es-PA" altLang="en-US" sz="2400" b="1" dirty="0">
                <a:solidFill>
                  <a:schemeClr val="bg1"/>
                </a:solidFill>
              </a:rPr>
              <a:t> y Sancho Panza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2" name="Picture 6" descr="http://4.bp.blogspot.com/-3E9BQ545qnc/U0lVEWLGhmI/AAAAAAAACU0/DhMPj40zKHA/s1600/us+jardi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/>
        </p:blipFill>
        <p:spPr bwMode="auto">
          <a:xfrm>
            <a:off x="1303734" y="1338943"/>
            <a:ext cx="650676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6388" name="Straight Arrow Connector 2"/>
          <p:cNvCxnSpPr>
            <a:cxnSpLocks noChangeShapeType="1"/>
          </p:cNvCxnSpPr>
          <p:nvPr/>
        </p:nvCxnSpPr>
        <p:spPr bwMode="auto">
          <a:xfrm flipV="1">
            <a:off x="4953000" y="4035425"/>
            <a:ext cx="422275" cy="18288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6" name="Picture 2" descr="http://energiacasera.files.wordpress.com/2009/12/setos-y-arbu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95400"/>
            <a:ext cx="60579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105400" y="1752600"/>
            <a:ext cx="3048000" cy="1676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442" name="Picture 10" descr="http://orchardparkway.files.wordpress.com/2014/05/white-picket-fen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9" r="23381"/>
          <a:stretch/>
        </p:blipFill>
        <p:spPr bwMode="auto">
          <a:xfrm>
            <a:off x="1652815" y="1295400"/>
            <a:ext cx="5838371" cy="3907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8436" name="Straight Arrow Connector 4"/>
          <p:cNvCxnSpPr>
            <a:cxnSpLocks noChangeShapeType="1"/>
          </p:cNvCxnSpPr>
          <p:nvPr/>
        </p:nvCxnSpPr>
        <p:spPr bwMode="auto">
          <a:xfrm flipH="1" flipV="1">
            <a:off x="5181600" y="4114800"/>
            <a:ext cx="1371600" cy="1752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63" name="Picture 7" descr="http://www.ihes.com/bcn/spanish/images/blog/pedrera26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91200" cy="434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219200" y="57150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 dirty="0">
                <a:solidFill>
                  <a:schemeClr val="bg1"/>
                </a:solidFill>
              </a:rPr>
              <a:t>La Pedrera (Casa </a:t>
            </a:r>
            <a:r>
              <a:rPr lang="es-PA" altLang="en-US" b="1" dirty="0" err="1">
                <a:solidFill>
                  <a:schemeClr val="bg1"/>
                </a:solidFill>
              </a:rPr>
              <a:t>Milá</a:t>
            </a:r>
            <a:r>
              <a:rPr lang="es-PA" altLang="en-US" b="1" dirty="0">
                <a:solidFill>
                  <a:schemeClr val="bg1"/>
                </a:solidFill>
              </a:rPr>
              <a:t>), Barcelona, España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83" name="Picture 16" descr="http://www.arredica.com/wp-content/uploads/2012/03/villa-francia-kelly-hoppen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295400"/>
            <a:ext cx="5883275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5029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 en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ciudad</a:t>
            </a:r>
          </a:p>
        </p:txBody>
      </p:sp>
      <p:pic>
        <p:nvPicPr>
          <p:cNvPr id="4099" name="WILL184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507" name="Picture 11" descr="http://nataliemtzlang.wikispaces.com/file/view/fireplace.gif/294656892/firepla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81100"/>
            <a:ext cx="5562600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2534" name="Picture 17" descr="http://superior0.narod.ru/li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48229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32" name="Picture 8" descr="http://4.bp.blogspot.com/-tJy9_KYHpvg/TaVfO6tUqVI/AAAAAAAACrA/XsbXY09L25c/s1600/balco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66800"/>
            <a:ext cx="61722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3558" name="Straight Arrow Connector 3"/>
          <p:cNvCxnSpPr>
            <a:cxnSpLocks noChangeShapeType="1"/>
          </p:cNvCxnSpPr>
          <p:nvPr/>
        </p:nvCxnSpPr>
        <p:spPr bwMode="auto">
          <a:xfrm>
            <a:off x="762000" y="3886200"/>
            <a:ext cx="2438400" cy="152400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80" name="Picture 10" descr="http://cdn.hojaderouter.com/wp-content/uploads/ASCENSO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28750"/>
            <a:ext cx="62769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5" name="Picture 8" descr="http://4.bp.blogspot.com/-Kp3W5GGqvAA/Tf-jKaugEgI/AAAAAAAAAE4/BFHfFMvuPq8/s1600/ropa+de+c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62" y="1295400"/>
            <a:ext cx="6127276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5604" name="Straight Arrow Connector 2"/>
          <p:cNvCxnSpPr>
            <a:cxnSpLocks noChangeShapeType="1"/>
          </p:cNvCxnSpPr>
          <p:nvPr/>
        </p:nvCxnSpPr>
        <p:spPr bwMode="auto">
          <a:xfrm flipH="1">
            <a:off x="5191125" y="2038350"/>
            <a:ext cx="3048000" cy="1733550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628" name="Picture 8" descr="http://www.yalosabes.com/images/sillon-contenedor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4331" r="3750" b="4524"/>
          <a:stretch/>
        </p:blipFill>
        <p:spPr bwMode="auto">
          <a:xfrm>
            <a:off x="2171700" y="1143000"/>
            <a:ext cx="4800600" cy="454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7654" name="Picture 6" descr="http://blog.lopes.com.br/wp-content/uploads/2014/05/armar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5687"/>
            <a:ext cx="6400800" cy="4171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682" name="Picture 10" descr="http://4.bp.blogspot.com/-M1eSG4M-eEs/U9c2DUr51QI/AAAAAAAATL8/kMCOd84TCa8/s1600/Dres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95400"/>
            <a:ext cx="6134100" cy="411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8676" name="Straight Arrow Connector 2"/>
          <p:cNvCxnSpPr>
            <a:cxnSpLocks noChangeShapeType="1"/>
          </p:cNvCxnSpPr>
          <p:nvPr/>
        </p:nvCxnSpPr>
        <p:spPr bwMode="auto">
          <a:xfrm flipH="1">
            <a:off x="5848350" y="2057400"/>
            <a:ext cx="2362200" cy="10668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9700" name="Picture 8" descr="http://img.wylio.com/flickr/31003/468/56376456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334000" cy="427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38" name="Picture 18" descr="http://limdongcheol.files.wordpress.com/2010/11/filter-coffee-mach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788"/>
          <a:stretch/>
        </p:blipFill>
        <p:spPr bwMode="auto">
          <a:xfrm>
            <a:off x="990600" y="957592"/>
            <a:ext cx="3084280" cy="4635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0" name="Picture 20" descr="http://cdn.heyitsfree.net/wp-content/uploads/2012/12/Keurig-B70-Coffee-Ma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86796"/>
            <a:ext cx="3666472" cy="460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514600" y="2819398"/>
            <a:ext cx="4495800" cy="91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Vecindario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1750" name="Picture 6" descr="http://www.cosasdeperro.com/wp-content/uploads/2008/03/aspiradora-contra-pul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267200" cy="32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756" name="Picture 12" descr="http://ecx.images-amazon.com/images/I/419W5ZF0Q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4900"/>
            <a:ext cx="18573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2776" name="Picture 8" descr="http://www.twopeasandtheirpod.com/wp-content/uploads/2012/07/Thermador-Wall-Ov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/>
          <a:stretch/>
        </p:blipFill>
        <p:spPr bwMode="auto">
          <a:xfrm>
            <a:off x="1700893" y="925286"/>
            <a:ext cx="574221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3798" name="Picture 6" descr="http://3.bp.blogspot.com/-Trj1F8k5fu0/TnN41U2pDbI/AAAAAAAAAQk/Ye64Qvbd3As/s1600/ventilador-us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0172"/>
            <a:ext cx="3352800" cy="4570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800" name="Picture 8" descr="http://desenchufados.net/wp-content/uploads/2009/01/ventilador-de-tech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7" b="12337"/>
          <a:stretch/>
        </p:blipFill>
        <p:spPr bwMode="auto">
          <a:xfrm>
            <a:off x="4074689" y="533400"/>
            <a:ext cx="466926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195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60" name="Picture 20" descr="http://tiny-project.com/wp-content/uploads/2014/01/kitchen_stov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21957" r="28190"/>
          <a:stretch/>
        </p:blipFill>
        <p:spPr bwMode="auto">
          <a:xfrm>
            <a:off x="2000884" y="1092426"/>
            <a:ext cx="5142232" cy="458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5844" name="Straight Arrow Connector 2"/>
          <p:cNvCxnSpPr>
            <a:cxnSpLocks noChangeShapeType="1"/>
          </p:cNvCxnSpPr>
          <p:nvPr/>
        </p:nvCxnSpPr>
        <p:spPr bwMode="auto">
          <a:xfrm flipH="1">
            <a:off x="5524500" y="1947863"/>
            <a:ext cx="2286000" cy="151447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el hombre?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0" name="Picture 2" descr="http://radio.rpp.com.pe/cuidaelagua/files/2009/06/lavando-pla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181600" cy="360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el ama de casa?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7896" name="Picture 8" descr="http://ohlovelylolo.com/wp-content/uploads/2012/03/best-way-to-clean-window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1004" r="8266" b="11697"/>
          <a:stretch/>
        </p:blipFill>
        <p:spPr bwMode="auto">
          <a:xfrm>
            <a:off x="2021115" y="2064658"/>
            <a:ext cx="5101771" cy="3519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el niño?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8922" name="Picture 10" descr="http://3.bp.blogspot.com/_mmN2ziZBFEk/TUS1RnK7yrI/AAAAAAAAA54/ksrtWkqJB18/s1600/9+Set+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8"/>
          <a:stretch/>
        </p:blipFill>
        <p:spPr bwMode="auto">
          <a:xfrm>
            <a:off x="1524000" y="1923143"/>
            <a:ext cx="6096000" cy="347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la madre?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9946" name="Picture 10" descr="http://pequelia.es/files/2012/03/bebe-comie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05000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jardinero?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68" name="Picture 8" descr="http://lawnmowerratings.net/Lawn%20mower%20intro%20page%20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34" y="2133600"/>
            <a:ext cx="6619875" cy="303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335088" y="2286000"/>
            <a:ext cx="6400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Cuartos y otras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dependencias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466850" y="26670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muebles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70560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la ciudad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620000" cy="12591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quehaceres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828800" y="2895600"/>
            <a:ext cx="5505450" cy="95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876801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Acción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pasado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Colombia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Panamá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60525" y="304799"/>
            <a:ext cx="1295400" cy="561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n la ciudad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228599" y="457199"/>
            <a:ext cx="1133475" cy="250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Más 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muebles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38500" y="277415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quehaceres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6257925" y="277415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cción </a:t>
            </a:r>
            <a:endParaRPr lang="es-E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en el pasado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4751387" y="457199"/>
            <a:ext cx="1190625" cy="250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81925" y="333375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Colombia y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Panamá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3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4" name="Picture 2" descr="http://www.decorainteriorismo.com/wp-content/uploads/2012/02/decoracion-con-libros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 bwMode="auto">
          <a:xfrm>
            <a:off x="2547938" y="1095375"/>
            <a:ext cx="4048125" cy="494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419600" y="914400"/>
            <a:ext cx="1676400" cy="108585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07" name="Picture 7" descr="http://3.bp.blogspot.com/-2s7ywl_GfjU/UNeBw-2brhI/AAAAAAAAJlI/2_b650786eI/s640/fregadero-ceramica-bajo-encime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"/>
          <a:stretch/>
        </p:blipFill>
        <p:spPr bwMode="auto">
          <a:xfrm>
            <a:off x="1733550" y="1371600"/>
            <a:ext cx="5676900" cy="419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219200" y="2667000"/>
            <a:ext cx="2971800" cy="1371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667000" y="2971800"/>
            <a:ext cx="4191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Muebles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198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3257" name="Picture 9" descr="http://2.bp.blogspot.com/_Zqylo5vfxXE/R8X6y68vPmI/AAAAAAAABp4/c-9e5lZ5g3o/s320/inodo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64" y="1219199"/>
            <a:ext cx="4207073" cy="441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4285" name="Picture 13" descr="http://www.dudeiwantthat.com/household/bathroom/Fish-Aquarium-Sink-1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41" y="1066800"/>
            <a:ext cx="5390119" cy="449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5305" name="Picture 9" descr="http://1.bp.blogspot.com/-5UGoqPbO-aE/UxTUetKKphI/AAAAAAAAR9A/VT0gRRiQVJA/s1600/imagen-1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7"/>
          <a:stretch/>
        </p:blipFill>
        <p:spPr bwMode="auto">
          <a:xfrm>
            <a:off x="2438400" y="1247774"/>
            <a:ext cx="3638550" cy="461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Brace 1"/>
          <p:cNvSpPr/>
          <p:nvPr/>
        </p:nvSpPr>
        <p:spPr bwMode="auto">
          <a:xfrm>
            <a:off x="6257925" y="1371600"/>
            <a:ext cx="1066800" cy="4191000"/>
          </a:xfrm>
          <a:prstGeom prst="rightBrace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257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ompramos ropa.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 muchos libros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estudiamos.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057400"/>
            <a:ext cx="5257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ompramos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carnes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verduras.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2200" y="2209800"/>
            <a:ext cx="457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avamos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opa sucia.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7300" y="1752600"/>
            <a:ext cx="6553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ompramos estampillas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mandamos cartas.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1525" y="847725"/>
            <a:ext cx="762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niño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444" name="Picture 5" descr="bar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003800" cy="37528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5410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Aparatos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domésticos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4850" y="914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joven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2471" name="Picture 7" descr="http://img.webmd.com/dtmcms/live/webmd/consumer_assets/site_images/articles/health_tools/allergy_attack_slideshow/getty_rf_photo_of_woman_dus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111246"/>
            <a:ext cx="4953000" cy="336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mujer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3500" name="Picture 12" descr="http://4.bp.blogspot.com/-LnwJxyIiJFg/Tlar3FQCdtI/AAAAAAAAAMo/G-T5jwcEX7Q/s1600/sabana-en-el-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0" y="2057400"/>
            <a:ext cx="408214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828675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personas?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4518" name="Picture 6" descr="http://cpabarzuza.educacion.navarra.es/blog/aula56/files/2012/05/flores-en-rie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71675"/>
            <a:ext cx="5086350" cy="3385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4520" name="Picture 8" descr="http://people-equation.com/wp-content/uploads/2013/03/watering-can-watering-flow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71675"/>
            <a:ext cx="229209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ño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5544" name="Picture 8" descr="http://ts4.mm.bing.net/th?id=HN.607993844327189186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81200"/>
            <a:ext cx="3733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6572" name="Picture 12" descr="http://3.bp.blogspot.com/-nUQuZ8QMj6U/UaUCWvEhTkI/AAAAAAAACQA/I9_2-u3QWRw/s640/cortinas-para-quarto-feminin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4266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295400" y="1219200"/>
            <a:ext cx="1828800" cy="1066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7602" name="Picture 18" descr="http://marencoche.files.wordpress.com/2013/12/alfomb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4109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447800" y="2895600"/>
            <a:ext cx="2895600" cy="1676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6" name="Picture 2" descr="http://1.bp.blogspot.com/-tbHlAUHIHws/UCQ8rt-oq3I/AAAAAAAAAE4/bneZsCzEAmU/s1600/bed+colorful-pillow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91" y="1493838"/>
            <a:ext cx="5753819" cy="384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9642" name="Picture 10" descr="http://3.bp.blogspot.com/-MXRCodwiWQc/T4inSBXeDxI/AAAAAAAABcc/S7RI6UX10ls/s1600/Acme+retro+framed+art-interioir+wall+decor+and+design+-ricki+mountain-modern+desig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14626"/>
          <a:stretch/>
        </p:blipFill>
        <p:spPr bwMode="auto">
          <a:xfrm>
            <a:off x="1804052" y="1295400"/>
            <a:ext cx="5535897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3200400" y="914400"/>
            <a:ext cx="457200" cy="1143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200400" y="914400"/>
            <a:ext cx="2514600" cy="1066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0664" name="Picture 8" descr="http://leemos.wikispaces.com/file/view/escoba.jpg/123375875/esco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104900"/>
            <a:ext cx="34004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 hizo el hombre esta mañana en el gimnasio?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10" descr="http://www.ejerciciosconpesas.es/wp-content/uploads/2010/01/Biceps_y_triceps_bien_formad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932813"/>
            <a:ext cx="4343400" cy="349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066925" y="2362200"/>
            <a:ext cx="5257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Quehaceres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domésticos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77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hizo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joven este fin de semana?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16" descr="http://fc05.deviantart.net/fs71/i/2010/316/b/e/take_a_shot_of_me_by_a_s_y_a-d32oez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1981200"/>
            <a:ext cx="467359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hicieron las niñas el verano pasado?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10" descr="http://2.bp.blogspot.com/-SPxoLkux1v0/UfG2hWJZNnI/AAAAAAAAFBM/duTtb1msOHc/s640/9680125-dos-ninos-bajo-el-agua-en-la-pisc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54" y="2133600"/>
            <a:ext cx="4779493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9150" y="990600"/>
            <a:ext cx="7505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hicieron las niñas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8" descr="http://2.bp.blogspot.com/-6Amlc1AIOrw/TnnZ6OYk9TI/AAAAAAAAAEk/Kquti2WAeaM/s1600/partida+beatriz+0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9583" r="6437" b="7509"/>
          <a:stretch/>
        </p:blipFill>
        <p:spPr bwMode="auto">
          <a:xfrm>
            <a:off x="1869596" y="2057400"/>
            <a:ext cx="5404808" cy="348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hizo la joven el sábado pasado?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6" descr="http://img3.imageshack.us/img3/1441/womenrunningbeachsun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133600"/>
            <a:ext cx="4848225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7724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fiesta se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elebra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febrero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marzo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durante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4 d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ías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antes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Cuaresma.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47725" y="1600200"/>
            <a:ext cx="7467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uno de los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íos más importantes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Colombia.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799" y="2667000"/>
            <a:ext cx="48672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239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población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ndígena que vive en las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slas de San Blas, Panamá.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723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este bordado: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0901" name="Picture 5" descr="http://2.bp.blogspot.com/-p-a7s86gU00/T6pvwqxpKkI/AAAAAAAABGw/rzSdLxzt8dY/s1600/m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18" y="2209800"/>
            <a:ext cx="4671165" cy="3409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246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Gabriel García Márquez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un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colombiano.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429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Lugares en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la ciudad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495298"/>
            <a:ext cx="1143000" cy="2667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Vecindario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09925" y="304800"/>
            <a:ext cx="12096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Cuartos y otras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dependencias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838700" y="495299"/>
            <a:ext cx="990600" cy="23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Muebles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81000"/>
            <a:ext cx="1219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Aparatos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domésticos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88275" y="381000"/>
            <a:ext cx="1219200" cy="48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Quehaceres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domésticos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981200" y="4724400"/>
            <a:ext cx="5372100" cy="900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persona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620000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del famoso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antante, actor y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bogado panameño.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202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3.staticflickr.com/2714/4536083288_0c591e2888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 bwMode="auto">
          <a:xfrm>
            <a:off x="304799" y="381000"/>
            <a:ext cx="839152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5343525" y="666750"/>
            <a:ext cx="3124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Rubén</a:t>
            </a:r>
          </a:p>
          <a:p>
            <a:pPr algn="ctr"/>
            <a:r>
              <a:rPr lang="es-PA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Blades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81113" y="1943100"/>
            <a:ext cx="6553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lugar miramos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exhibiciones de arte.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FA5B43-3425-4D01-9778-044D315D0FB1}"/>
</file>

<file path=customXml/itemProps2.xml><?xml version="1.0" encoding="utf-8"?>
<ds:datastoreItem xmlns:ds="http://schemas.openxmlformats.org/officeDocument/2006/customXml" ds:itemID="{37038692-6690-4D35-B766-649986A72BD5}"/>
</file>

<file path=customXml/itemProps3.xml><?xml version="1.0" encoding="utf-8"?>
<ds:datastoreItem xmlns:ds="http://schemas.openxmlformats.org/officeDocument/2006/customXml" ds:itemID="{ABE2B539-76D9-446C-964E-D90D5A0190FB}"/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553</Words>
  <Application>Microsoft Office PowerPoint</Application>
  <PresentationFormat>On-screen Show (4:3)</PresentationFormat>
  <Paragraphs>254</Paragraphs>
  <Slides>82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6 y 7</dc:title>
  <dc:creator>Beatrice Tseng</dc:creator>
  <dc:description>Email:  btseng@ivc.edu</dc:description>
  <cp:lastModifiedBy>btseng</cp:lastModifiedBy>
  <cp:revision>111</cp:revision>
  <dcterms:created xsi:type="dcterms:W3CDTF">1999-10-07T17:16:48Z</dcterms:created>
  <dcterms:modified xsi:type="dcterms:W3CDTF">2015-07-12T17:55:03Z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