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5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83.xml" ContentType="application/vnd.openxmlformats-officedocument.presentationml.slide+xml"/>
  <Override PartName="/ppt/slides/slide71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82.xml" ContentType="application/vnd.openxmlformats-officedocument.presentationml.slide+xml"/>
  <Override PartName="/ppt/slides/slide50.xml" ContentType="application/vnd.openxmlformats-officedocument.presentationml.slide+xml"/>
  <Override PartName="/ppt/slides/slide80.xml" ContentType="application/vnd.openxmlformats-officedocument.presentationml.slide+xml"/>
  <Override PartName="/ppt/slides/slide73.xml" ContentType="application/vnd.openxmlformats-officedocument.presentationml.slide+xml"/>
  <Override PartName="/ppt/slides/slide81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7.xml" ContentType="application/vnd.openxmlformats-officedocument.presentationml.slide+xml"/>
  <Override PartName="/ppt/slides/slide79.xml" ContentType="application/vnd.openxmlformats-officedocument.presentationml.slide+xml"/>
  <Override PartName="/ppt/slides/slide76.xml" ContentType="application/vnd.openxmlformats-officedocument.presentationml.slide+xml"/>
  <Override PartName="/ppt/slides/slide7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2.xml" ContentType="application/vnd.openxmlformats-officedocument.presentationml.notesSlide+xml"/>
  <Override PartName="/ppt/notesSlides/notesSlide8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0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9" r:id="rId12"/>
    <p:sldId id="297" r:id="rId13"/>
    <p:sldId id="298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0" r:id="rId35"/>
    <p:sldId id="323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  <p:sldId id="373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9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FF7290D-E378-4D77-94A3-C8A2CC14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4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DE7F72-ECBD-43A9-99C5-15B76808E59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4DC038-00D7-4F2A-9037-985BEEA523A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4C7D26-176D-473D-8888-9B650BBB885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892063-1BBB-44CA-9C05-3248502E0AD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C3AD51-F54C-4ED6-8A9D-1E5398E6D4A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EFC628-C352-4944-A548-287CA0B17C1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2B7DFB-ACDB-4D8F-9DAE-1AAE03B849B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43E619-2AE5-4648-AAAD-CE507B02FF16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215E60-882D-4772-8C0B-23BB2A06DE6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6FF6E0-3683-4844-B068-67973589B0A0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725646-85C6-4F29-8BF0-35320030D2D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068D68-61B7-415B-883B-4E93353A7A2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CD666F-C04C-4E6B-8EB4-621E2C96DFD7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DAFE70-27A9-4D9A-B356-916B1AB7B23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2690A7-3007-4A75-8412-E394784FA69C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B58602-AB6E-44B8-A1B7-653705354CA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0406BD-5C5B-45AC-84D4-6ABFD25E7E8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140359-75B0-43BE-A94F-9FADA23023D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D0F43A-B779-488D-AC0B-2375C616542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A3B186-93D5-4C26-A6C2-3DF0D433461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7D7662-3E64-441F-9608-30FFF7EE88A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C9DF65-4B6C-4461-B6C8-3508DAD2A12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Mayas, </a:t>
            </a:r>
            <a:r>
              <a:rPr lang="es-PA" altLang="en-US" dirty="0" err="1" smtClean="0"/>
              <a:t>toltecos</a:t>
            </a:r>
            <a:r>
              <a:rPr lang="es-PA" altLang="en-US" dirty="0" smtClean="0"/>
              <a:t>, zapotecos, </a:t>
            </a:r>
            <a:r>
              <a:rPr lang="es-PA" altLang="en-US" dirty="0" err="1" smtClean="0"/>
              <a:t>olmecos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E8F136-CA17-43DD-80F4-355BC72A254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036CE8-DBCC-4E11-A3A6-0A11C2353A8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Diego Rivera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32F2F0-FA7E-44FB-94DE-31D57019950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Oaxaca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7C8DC1-36F8-4087-BA0B-3118CE60EF32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32FF53-682E-47D8-8B01-A4AAA49AA630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5E93BF-1A52-4A24-A3E6-9EE1BB258A3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Chichén Itzá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1402D5-A022-4BD8-8C7B-B4420206B811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franceses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8C97D6-163B-4803-BCF3-D742AD49E86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puebla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24FFEF-E71F-4C88-87F3-1D1AC6FD83CC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1962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7304D3-778C-4920-80E5-E9DD1014CA5F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Maximiliano de Habsburgo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D86503-106C-4FBF-87DB-0B28B574D515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Benito Juárez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CD2D9C-761A-46C8-9A34-58F868A6AC9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789717-4609-4B28-BDF9-A26F1C0801FE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50092D-BBF4-4014-ADDA-C550BD5C04DD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E162CF-AFCC-45C3-9E4B-E6DB27424D1F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FA5E60-C2F4-4227-9E6D-B5E0A0297515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366B66-BE8B-4290-BA35-DC2849BA1C1B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21363C-E943-4762-914E-F81CD73C0296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3EE029-F9D5-489F-8D1E-BB02C5DEEE71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0277D3-0C8C-4D25-AB80-120ACF1A2020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6FA497-CD0A-4266-B3C6-6BF3DFB9C7A2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A957F7-3A0E-4CA7-8CE6-B5DEA9C0D7C9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906A52-A76B-430F-8B77-2A2BDC54359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B73ED9-0605-4948-B1A0-6EE7C7A60915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A2952D-8F7A-4C5C-B8D6-76ED8939F4F8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3BB26A-BD73-4626-A1FD-E7327049B348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5059FF-9434-440C-9E0C-819BB3AAE12A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3328D4-3581-4F98-8ADD-3D5D36E14EE9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90CA0D-D758-48DB-BAF7-0C76085E4741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07727C-2282-4026-8011-2280D6850553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5F2670-144A-4222-B6B9-FE68CA0B69A5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28C3D0-31CE-44AD-A8EA-900C6E13A176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8973A0-2495-4318-904C-BA1158072C4F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79A917-F22A-4D2F-9153-5FF70DE1D80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388E6B-9104-4944-92F0-D7F7E34C419A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B6610B-B08E-4D55-B75C-50FB8A8FFB91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A29340-5F3E-4E45-82D1-3709BCFF88A6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CBE704-1E2D-497F-9C8B-9D9C73444634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F028DAC-05A8-423E-A4D9-2D88B79101B5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8F8C33-7FAF-4430-BA6A-68241E1C769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958AE6-0F27-45BF-A4D0-8999AC02403D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5F1300-95A5-4AA2-9638-92D8B27589E8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FDFF9A-D654-4FB2-BC66-9DA2711AB33C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6205AA-4FF0-45D0-BA7C-7AE4272F2938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Chihuahua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49F8E8-B33A-4D2B-9C41-942AE458D3D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B3EAFF-53D5-4128-A03F-E95F4811C4D5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Ch y P (Chihuahua –</a:t>
            </a:r>
            <a:r>
              <a:rPr lang="es-PA" altLang="en-US" baseline="0" dirty="0" smtClean="0"/>
              <a:t> Pacífico)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30BA75-CF98-4729-AA8C-A716FF65C68F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15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9E1C60-543C-417D-BF59-570B6D6983E9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Primavera y otoño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1AED32-6C76-4618-81E2-64C083CE05F5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err="1" smtClean="0"/>
              <a:t>Rarámui</a:t>
            </a:r>
            <a:r>
              <a:rPr lang="es-PA" altLang="en-US" dirty="0" smtClean="0"/>
              <a:t> o tarahumaras.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3287D-84BA-4D16-91B2-B325F7756F0C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35FB2B-2245-45AA-B102-28C16A1D42CC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Arco de piedra blanca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573893-2C8D-476E-948E-4059B5F3D18E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Teatro Juárez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F49302-CFC1-4BAB-B00F-C066EDECC4B0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Piedra</a:t>
            </a:r>
            <a:r>
              <a:rPr lang="es-PA" altLang="en-US" baseline="0" dirty="0" smtClean="0"/>
              <a:t> del sol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2CE6AA-2778-4B81-936A-4DC1ECCB9030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7ACE1-42CD-4B4E-8477-16D7F5891AFA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n-US" dirty="0" smtClean="0"/>
              <a:t>zócalo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2EA1DF-AF67-4B71-B9BB-7062C31869E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6F9359-152B-4C63-92DB-37CB612AE5A5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979CE5-E9A2-4610-9ED6-3EA18ACFF544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D3F199-BC79-4FB1-8579-69A4C5D2A831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71F6CC-3613-404A-8224-AB15CB15B98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B190-91B9-48D8-8A05-CDAA1488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7AB5-6136-47A6-AC19-FDBF7D89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B47C-8B20-4AC2-B09A-723E5610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276D5-34E9-4D36-AD7F-548049DB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407E-5657-4654-BC0C-2827862E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C9FA-278B-4CA3-B040-769532E13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CFB5-3F73-4A02-B767-153DC9BFC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9EB1A-F00D-4888-B039-B072DB95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6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6D819-5A5C-4E00-B8A2-BFBB0C53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101A-EFFC-440F-B42E-29DF4DA58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128E-AAC8-4C01-A5F9-EC661F1EF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FD56761-1BDC-40E9-93EB-3B665107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8.xml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41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7.xml"/><Relationship Id="rId18" Type="http://schemas.openxmlformats.org/officeDocument/2006/relationships/slide" Target="slide62.xml"/><Relationship Id="rId26" Type="http://schemas.openxmlformats.org/officeDocument/2006/relationships/slide" Target="slide70.xml"/><Relationship Id="rId3" Type="http://schemas.openxmlformats.org/officeDocument/2006/relationships/notesSlide" Target="../notesSlides/notesSlide47.xml"/><Relationship Id="rId21" Type="http://schemas.openxmlformats.org/officeDocument/2006/relationships/slide" Target="slide65.xml"/><Relationship Id="rId34" Type="http://schemas.openxmlformats.org/officeDocument/2006/relationships/slide" Target="slide79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1.xml"/><Relationship Id="rId25" Type="http://schemas.openxmlformats.org/officeDocument/2006/relationships/slide" Target="slide69.xml"/><Relationship Id="rId33" Type="http://schemas.openxmlformats.org/officeDocument/2006/relationships/slide" Target="slide7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0.xml"/><Relationship Id="rId20" Type="http://schemas.openxmlformats.org/officeDocument/2006/relationships/slide" Target="slide64.xml"/><Relationship Id="rId29" Type="http://schemas.openxmlformats.org/officeDocument/2006/relationships/slide" Target="slide73.xml"/><Relationship Id="rId1" Type="http://schemas.openxmlformats.org/officeDocument/2006/relationships/themeOverride" Target="../theme/themeOverride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68.xml"/><Relationship Id="rId32" Type="http://schemas.openxmlformats.org/officeDocument/2006/relationships/slide" Target="slide77.xml"/><Relationship Id="rId5" Type="http://schemas.openxmlformats.org/officeDocument/2006/relationships/slide" Target="slide48.xml"/><Relationship Id="rId15" Type="http://schemas.openxmlformats.org/officeDocument/2006/relationships/slide" Target="slide59.xml"/><Relationship Id="rId23" Type="http://schemas.openxmlformats.org/officeDocument/2006/relationships/slide" Target="slide67.xml"/><Relationship Id="rId28" Type="http://schemas.openxmlformats.org/officeDocument/2006/relationships/slide" Target="slide72.xml"/><Relationship Id="rId10" Type="http://schemas.openxmlformats.org/officeDocument/2006/relationships/slide" Target="slide54.xml"/><Relationship Id="rId19" Type="http://schemas.openxmlformats.org/officeDocument/2006/relationships/slide" Target="slide63.xml"/><Relationship Id="rId31" Type="http://schemas.openxmlformats.org/officeDocument/2006/relationships/slide" Target="slide75.xml"/><Relationship Id="rId4" Type="http://schemas.openxmlformats.org/officeDocument/2006/relationships/image" Target="../media/image4.png"/><Relationship Id="rId9" Type="http://schemas.openxmlformats.org/officeDocument/2006/relationships/slide" Target="slide53.xml"/><Relationship Id="rId14" Type="http://schemas.openxmlformats.org/officeDocument/2006/relationships/slide" Target="slide58.xml"/><Relationship Id="rId22" Type="http://schemas.openxmlformats.org/officeDocument/2006/relationships/slide" Target="slide66.xml"/><Relationship Id="rId27" Type="http://schemas.openxmlformats.org/officeDocument/2006/relationships/slide" Target="slide71.xml"/><Relationship Id="rId30" Type="http://schemas.openxmlformats.org/officeDocument/2006/relationships/slide" Target="slide74.xml"/><Relationship Id="rId35" Type="http://schemas.openxmlformats.org/officeDocument/2006/relationships/slide" Target="slide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51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notesSlide" Target="../notesSlides/notesSlide8.xml"/><Relationship Id="rId21" Type="http://schemas.openxmlformats.org/officeDocument/2006/relationships/slide" Target="slide25.xml"/><Relationship Id="rId34" Type="http://schemas.openxmlformats.org/officeDocument/2006/relationships/slide" Target="slide39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3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slide" Target="slide37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" Type="http://schemas.openxmlformats.org/officeDocument/2006/relationships/image" Target="../media/image4.png"/><Relationship Id="rId9" Type="http://schemas.openxmlformats.org/officeDocument/2006/relationships/slide" Target="slide11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4.xml"/><Relationship Id="rId35" Type="http://schemas.openxmlformats.org/officeDocument/2006/relationships/slide" Target="slide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317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317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3172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2416834"/>
            <a:ext cx="4867274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¡Yo/ganar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lotería!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58293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Yo/cumplir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21 años ayer.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019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Yo/sentarse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sofá.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344947"/>
            <a:ext cx="6248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Yo/enojarse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mi primo.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9638" y="2362200"/>
            <a:ext cx="7467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Anoche yo ____ (buscar)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is lentes por toda la casa.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467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perro ____ (dormirse)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mi cama anoche.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6415" y="2362200"/>
            <a:ext cx="7086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Tú ____ (ponerse)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ropa rápidamente.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41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73192" y="2438400"/>
            <a:ext cx="6781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¡Ella ____ (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oir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un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rito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horrible anoche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382" y="2362200"/>
            <a:ext cx="7467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¡Ay, yo ____ (sacar)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nota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 mala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mi examen!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488" name="Picture 8" descr="http://3.bp.blogspot.com/_4aAUMIUSOhE/TQOnu51aybI/AAAAAAAAA0k/PN1xAcKMMDM/s1600/shooting-s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524000"/>
            <a:ext cx="6153150" cy="3845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1495425" y="990600"/>
            <a:ext cx="1247775" cy="1295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696528" y="2209800"/>
            <a:ext cx="5943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pretérito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320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37426" y="538103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El mamífero más grande del mundo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aexuberanciadehades.files.wordpress.com/2012/05/ballena-gri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86" y="1408981"/>
            <a:ext cx="5781810" cy="373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www.desarrollosostenible.es/files/2010/10/ballena-254x2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71750" cy="216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9" name="Picture 11" descr="http://www.veganzetta.org/wp-content/uploads/2015/01/mos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7" y="1304925"/>
            <a:ext cx="5500686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3566" name="Picture 14" descr="http://lugaresconhistoria.com/wp-content/uploads/2014/09/cueva_orca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55" y="1371600"/>
            <a:ext cx="584729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562600" y="2057400"/>
            <a:ext cx="2514600" cy="19050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84" name="Picture 8" descr="http://www.cttmadera.cl/wp-content/uploads/2008/12/mh-fi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t="6632" r="25358" b="22704"/>
          <a:stretch/>
        </p:blipFill>
        <p:spPr bwMode="auto">
          <a:xfrm>
            <a:off x="2128460" y="1219200"/>
            <a:ext cx="4887081" cy="413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152075" y="540583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>
                <a:solidFill>
                  <a:schemeClr val="bg1"/>
                </a:solidFill>
              </a:rPr>
              <a:t>Lugar donde viven los caballos.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Rodrigo la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vó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los platos,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sacudió los muebles,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pasó la aspiradora y ahora su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apartamento está muy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705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Shakira es una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antante colombiana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uy ____. (famosa)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6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2390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niño está muy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_____ porque vio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 película de horror.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76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64389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flores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ste jardín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____. (bonitas)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86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Gabriela está ___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orque no encuentra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llave de su carro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tiene una reunión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quince minutos.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96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1999" y="1524000"/>
            <a:ext cx="7800975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aztecas y los ____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abitaban México antes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llegar Cristóbal Colón.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07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541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irregulares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7010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murales de ____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stán en el Palacio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Nacional.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17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962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27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543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ciudad de _____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la </a:t>
            </a:r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Guelaguetza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981200"/>
            <a:ext cx="7400925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 lugar está formado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or veinte cañones.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7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32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924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de las siete maravillas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mundo moderno son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 pirámides de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58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5847" name="Picture 7" descr="https://lh5.googleusercontent.com/-2yO7AyWV4hk/TYzpbG88rlI/AAAAAAAAA5g/QoyO3p-DbYQ/s1600/Chichen+Itza+Magnitu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 bwMode="auto">
          <a:xfrm>
            <a:off x="1413896" y="2895600"/>
            <a:ext cx="629715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752600"/>
            <a:ext cx="6629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Guerra mexicana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ontra los ____.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(nacionalidad)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85850" y="2057400"/>
            <a:ext cx="6934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ciudad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exicana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fue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atacada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5 de mayo.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90650" y="1828800"/>
            <a:ext cx="64389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Año en que Puebla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atacada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5 de mayo.</a:t>
            </a:r>
          </a:p>
        </p:txBody>
      </p:sp>
      <p:sp>
        <p:nvSpPr>
          <p:cNvPr id="389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7162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príncipe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stablecido como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Emperador de México.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85875" y="1905000"/>
            <a:ext cx="65532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Presidente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México antes de 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nvasión francesa.</a:t>
            </a:r>
          </a:p>
        </p:txBody>
      </p:sp>
      <p:sp>
        <p:nvSpPr>
          <p:cNvPr id="409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811547" y="2862530"/>
            <a:ext cx="5681933" cy="87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467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315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verbos 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pretérito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906438" y="1952446"/>
            <a:ext cx="5257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irregulares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5867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Hechos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memorables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5105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Cobre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México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61925" y="342900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695450" y="304800"/>
            <a:ext cx="120015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Más verbos en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pretérito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irregulares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65675" y="342900"/>
            <a:ext cx="12192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Hechos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memorables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324600" y="381000"/>
            <a:ext cx="1066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Barrancas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Cobre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772400" y="476250"/>
            <a:ext cx="12192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Más  México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3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0191" name="Picture 15" descr="http://3.bp.blogspot.com/-MmbbnoXC3-g/UJWa-3U-qYI/AAAAAAAAItU/oJOOsXJZ1m0/s1600/beso-spider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88027"/>
            <a:ext cx="5715000" cy="381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0185" name="Picture 9" descr="http://rufadas.com/wp-content/uploads/2008/02/bes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2" y="4751717"/>
            <a:ext cx="2438400" cy="17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91439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El hombre araña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globedia.com/imagenes/usuarios/noticias/32713/12878765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1081" y="769516"/>
            <a:ext cx="60350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1213" name="Picture 13" descr="http://2.bp.blogspot.com/-skWkJEtraNs/TzhCc05xiLI/AAAAAAAAB-U/lNRxXhbEd-Y/s1600/gucci-san-valent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009"/>
            <a:ext cx="4253568" cy="2897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9" name="Picture 29" descr="http://todolohago.com/wp-content/uploads/2012/01/como-hacer-bolsas-de-regalo.jpg?5da3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3" y="1004163"/>
            <a:ext cx="3019422" cy="214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://2.bp.blogspot.com/_-7gz1x_HNjE/TFAR5FUvl7I/AAAAAAAACE4/Zn-8hAA2HGo/s1600/paper_b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848"/>
            <a:ext cx="3516923" cy="3516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09800" y="2803585"/>
            <a:ext cx="4843732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Adjetivos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329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" name="Picture 11" descr="http://fulltimekiller.files.wordpress.com/2007/08/barco-drag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3"/>
          <a:stretch/>
        </p:blipFill>
        <p:spPr bwMode="auto">
          <a:xfrm>
            <a:off x="1143000" y="1295400"/>
            <a:ext cx="6858000" cy="4017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69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____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roba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dinero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banco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100" name="Picture 4" descr="http://2.bp.blogspot.com/-gYuY_QWjh-s/UgyLOjv5YHI/AAAAAAAABpU/bKRXMMIwal8/s1600/ladron-banco-fot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048965"/>
            <a:ext cx="5534025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 descr="http://1.bp.blogspot.com/-D0LGGQ93ebY/TvNwoRubavI/AAAAAAAAA5c/O4vm45kls60/s1600/ladron_b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9834"/>
            <a:ext cx="1674491" cy="15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9" name="Picture 23" descr="http://upload.wikimedia.org/wikipedia/commons/thumb/b/b2/Torre_del_Oro_flag_Seville_Spain.jpg/245px-Torre_del_Oro_flag_Seville_Spa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469" r="18193" b="12160"/>
          <a:stretch/>
        </p:blipFill>
        <p:spPr bwMode="auto">
          <a:xfrm>
            <a:off x="6184805" y="1064149"/>
            <a:ext cx="2260790" cy="4117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5299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5313" name="Picture 17" descr="http://th07.deviantart.net/fs71/PRE/i/2011/001/2/4/torre_di_pisa_by_syhurricane-d3664z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16412" r="20101" b="2038"/>
          <a:stretch/>
        </p:blipFill>
        <p:spPr bwMode="auto">
          <a:xfrm>
            <a:off x="762000" y="1064149"/>
            <a:ext cx="2257425" cy="456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5315" name="Picture 19" descr="http://www.miniuniverso.com/imagenes/entradas/2008/07/torr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695" r="19321" b="4163"/>
          <a:stretch/>
        </p:blipFill>
        <p:spPr bwMode="auto">
          <a:xfrm>
            <a:off x="3657600" y="1064149"/>
            <a:ext cx="1971676" cy="456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483518" y="5669695"/>
            <a:ext cx="81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Pisa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566969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París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530066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Sevilla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418696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 yo/castigar a mis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ijos por mentir 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(lie).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89881" y="1905000"/>
            <a:ext cx="63627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 yo/pedirle un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ecibo 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receipt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 dependiente.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37730" y="2133600"/>
            <a:ext cx="5867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 él/hacerle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 pregunta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profesora.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995577"/>
            <a:ext cx="6199496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¿Decirle/tú toda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verdad 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 novia ayer?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972033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Ella/saber toda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verdad 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emana pasada.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92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verano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pasado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pescar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pez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enorme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 Alaska.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57" name="Picture 17" descr="http://remontandorios.files.wordpress.com/2014/02/forma-agafar-peix-gr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48400" cy="352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514600" y="29718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México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joven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caerse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de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escaleras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4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2473" name="Picture 9" descr="http://3.bp.blogspot.com/-y8O7qoTKma8/TjHx-gVd4GI/AAAAAAAAAvc/38NGVyTDwnY/s1600/ca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640454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Reyes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Magos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le ____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traer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regalos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Jesús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nació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4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3497" name="Picture 9" descr="http://2.bp.blogspot.com/-hmditXuW5Ms/UsX8cbnW-KI/AAAAAAAAJMA/xtTtPCj0UdY/s1600/reyes-magos-with-gifts-estela-roble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95511"/>
            <a:ext cx="5181600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599" y="990600"/>
            <a:ext cx="7924800" cy="477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Ayer Melinda ___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conducir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a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montaña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45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4523" name="Picture 11" descr="http://w75dotcom.files.wordpress.com/2012/09/mujer-al-vola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66" y="1752600"/>
            <a:ext cx="6340666" cy="38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77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 mañana yo ___ (pagar) mis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compras con una tarjeta de crédito.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55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5543" name="Picture 7" descr="http://cuidatufuturo.com/wp-content/uploads/2011/11/shutterstock_16411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393950"/>
            <a:ext cx="4810125" cy="320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543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Colón llegó a América?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(12-X-1492)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543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Cortés conquistó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Tenochtitlán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(1521)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543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Hidalgo declaró la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Independencia de México?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(1810)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162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México ganó la 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Batalla de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Puebla?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(5-V-1862)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543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¿Cuánto tiempo hace que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erminó la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Revolución mexicana?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(1910)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3711" y="1905000"/>
            <a:ext cx="7304964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Estado mexicano donde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encuentra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 del Cobre.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905000" y="2819400"/>
            <a:ext cx="5562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5 de mayo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54657" y="1981200"/>
            <a:ext cx="7391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ferrocarril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cruza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 del Cobre.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27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14500" y="1905000"/>
            <a:ext cx="56007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¿Cuántas horas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ura el viaje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ferrocarril?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37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5438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dos mejores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staciones del año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ara visitar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 del Cobre.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943" y="1752600"/>
            <a:ext cx="75438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las personas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viven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Barrancas del Cobre.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071777"/>
            <a:ext cx="6879566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 del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mperio azteca.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2385" y="914400"/>
            <a:ext cx="7467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este lugar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Cabo San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Lucas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7830" name="Picture 6" descr="http://1.bp.blogspot.com/-IoEAHCazpto/UVSxFNqSW5I/AAAAAAAAAbI/fI44qnDo1_8/s1600/Arco_en_el_Cabo_San_Lucas-1024x768-83647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/>
          <a:stretch/>
        </p:blipFill>
        <p:spPr bwMode="auto">
          <a:xfrm>
            <a:off x="1828800" y="2743200"/>
            <a:ext cx="469476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667000" y="2819400"/>
            <a:ext cx="429020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905000"/>
            <a:ext cx="7391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teatro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Guanajuato donde se celebra el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Festival Cervantino todos los años.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3652" y="2590800"/>
            <a:ext cx="5638801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alendario azteca.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772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este lugar céntrico del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DF se encuentra la Catedral,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Palacio Nacional 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 ruinas del Templo Mayor.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Verbos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en</a:t>
            </a:r>
          </a:p>
          <a:p>
            <a:pPr algn="ctr"/>
            <a:r>
              <a:rPr lang="es-PA" sz="36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l pretérito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429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irregulares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09925" y="438150"/>
            <a:ext cx="1209675" cy="25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43450" y="438150"/>
            <a:ext cx="1219200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Adjetivos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324600" y="457200"/>
            <a:ext cx="1066800" cy="2476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México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91450" y="457200"/>
            <a:ext cx="1219200" cy="3429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 de mayo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051649" y="4724400"/>
            <a:ext cx="5050766" cy="1052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México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76200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¿Qué significa la palabra</a:t>
            </a:r>
          </a:p>
          <a:p>
            <a:pPr algn="ctr"/>
            <a:r>
              <a:rPr lang="es-ES" sz="3600" b="1" i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México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en náhuatl?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33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525/3724320459_b84c46f54e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/>
        </p:blipFill>
        <p:spPr bwMode="auto">
          <a:xfrm>
            <a:off x="304799" y="442823"/>
            <a:ext cx="8451969" cy="60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914400" y="3810000"/>
            <a:ext cx="7315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Lugar del Centro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la Luna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762628" y="44713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El zócalo, DF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ellhowdidigethere.com/wp-content/uploads/2012/02/IMG_28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6"/>
          <a:stretch/>
        </p:blipFill>
        <p:spPr bwMode="auto">
          <a:xfrm>
            <a:off x="304800" y="381000"/>
            <a:ext cx="8416506" cy="60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8551" y="242673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Palacio Nacional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Catedral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7962" y="3934364"/>
            <a:ext cx="449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Zócalo </a:t>
            </a:r>
          </a:p>
          <a:p>
            <a:r>
              <a:rPr lang="es-PA" b="1" dirty="0" smtClean="0">
                <a:solidFill>
                  <a:schemeClr val="bg1"/>
                </a:solidFill>
              </a:rPr>
              <a:t>(Plaza de la Constitución)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1123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Templo Mayor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3339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México, Distrito Federal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09600" y="2789019"/>
            <a:ext cx="152400" cy="533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865517" y="3886200"/>
            <a:ext cx="304800" cy="3810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267200" y="2842230"/>
            <a:ext cx="245853" cy="35817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886200" y="4076700"/>
            <a:ext cx="914400" cy="1905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007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62100" y="2209800"/>
            <a:ext cx="6248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Yo/bajar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escaleras.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2672089-4EC7-439D-88A3-567EE0FE9C2D}"/>
</file>

<file path=customXml/itemProps2.xml><?xml version="1.0" encoding="utf-8"?>
<ds:datastoreItem xmlns:ds="http://schemas.openxmlformats.org/officeDocument/2006/customXml" ds:itemID="{897DF64C-2F1B-4EB9-8600-946AB39FF0A2}"/>
</file>

<file path=customXml/itemProps3.xml><?xml version="1.0" encoding="utf-8"?>
<ds:datastoreItem xmlns:ds="http://schemas.openxmlformats.org/officeDocument/2006/customXml" ds:itemID="{D761CC46-5B73-4E1E-AA4E-8B591971BA6B}"/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930</Words>
  <Application>Microsoft Office PowerPoint</Application>
  <PresentationFormat>On-screen Show (4:3)</PresentationFormat>
  <Paragraphs>361</Paragraphs>
  <Slides>83</Slides>
  <Notes>82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6 y 7</dc:title>
  <dc:creator>Beatrice Tseng</dc:creator>
  <dc:description>Email:  btseng@ivc.edu</dc:description>
  <cp:lastModifiedBy>btseng</cp:lastModifiedBy>
  <cp:revision>107</cp:revision>
  <dcterms:created xsi:type="dcterms:W3CDTF">1999-10-07T17:16:48Z</dcterms:created>
  <dcterms:modified xsi:type="dcterms:W3CDTF">2015-07-12T21:20:54Z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