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74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69.xml" ContentType="application/vnd.openxmlformats-officedocument.presentationml.slide+xml"/>
  <Override PartName="/ppt/slides/slide3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82.xml" ContentType="application/vnd.openxmlformats-officedocument.presentationml.slide+xml"/>
  <Override PartName="/ppt/slides/slide81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80.xml" ContentType="application/vnd.openxmlformats-officedocument.presentationml.slide+xml"/>
  <Override PartName="/ppt/slides/slide79.xml" ContentType="application/vnd.openxmlformats-officedocument.presentationml.slide+xml"/>
  <Override PartName="/ppt/slides/slide78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7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62.xml" ContentType="application/vnd.openxmlformats-officedocument.presentationml.slide+xml"/>
  <Override PartName="/ppt/slides/slide5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Slides/notesSlide80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79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54.xml" ContentType="application/vnd.openxmlformats-officedocument.presentationml.notesSlide+xml"/>
  <Override PartName="/ppt/slideLayouts/slideLayout31.xml" ContentType="application/vnd.openxmlformats-officedocument.presentationml.slideLayout+xml"/>
  <Override PartName="/ppt/notesSlides/notesSlide53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6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68.xml" ContentType="application/vnd.openxmlformats-officedocument.presentationml.notesSlide+xml"/>
  <Override PartName="/ppt/notesSlides/notesSlide67.xml" ContentType="application/vnd.openxmlformats-officedocument.presentationml.notesSlide+xml"/>
  <Override PartName="/ppt/slideLayouts/slideLayout13.xml" ContentType="application/vnd.openxmlformats-officedocument.presentationml.slideLayout+xml"/>
  <Override PartName="/ppt/notesSlides/notesSlide65.xml" ContentType="application/vnd.openxmlformats-officedocument.presentationml.notesSlide+xml"/>
  <Override PartName="/ppt/slideLayouts/slideLayout12.xml" ContentType="application/vnd.openxmlformats-officedocument.presentationml.slideLayout+xml"/>
  <Override PartName="/ppt/notesSlides/notesSlide66.xml" ContentType="application/vnd.openxmlformats-officedocument.presentationml.notesSlide+xml"/>
  <Override PartName="/ppt/notesSlides/notesSlide70.xml" ContentType="application/vnd.openxmlformats-officedocument.presentationml.notesSlide+xml"/>
  <Override PartName="/ppt/slideLayouts/slideLayout6.xml" ContentType="application/vnd.openxmlformats-officedocument.presentationml.slideLayout+xml"/>
  <Override PartName="/ppt/notesSlides/notesSlide71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4.xml" ContentType="application/vnd.openxmlformats-officedocument.presentationml.notesSlide+xml"/>
  <Override PartName="/ppt/slideLayouts/slideLayout5.xml" ContentType="application/vnd.openxmlformats-officedocument.presentationml.slideLayout+xml"/>
  <Override PartName="/ppt/notesSlides/notesSlide72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73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59.xml" ContentType="application/vnd.openxmlformats-officedocument.presentationml.notesSlide+xml"/>
  <Override PartName="/ppt/slideLayouts/slideLayout23.xml" ContentType="application/vnd.openxmlformats-officedocument.presentationml.slideLayout+xml"/>
  <Override PartName="/ppt/notesSlides/notesSlide60.xml" ContentType="application/vnd.openxmlformats-officedocument.presentationml.notesSlide+xml"/>
  <Override PartName="/ppt/slideLayouts/slideLayout22.xml" ContentType="application/vnd.openxmlformats-officedocument.presentationml.slideLayout+xml"/>
  <Override PartName="/ppt/notesSlides/notesSlide58.xml" ContentType="application/vnd.openxmlformats-officedocument.presentationml.notesSlid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57.xml" ContentType="application/vnd.openxmlformats-officedocument.presentationml.notesSlide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61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6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2.xml" ContentType="application/vnd.openxmlformats-officedocument.themeOverrid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72" r:id="rId3"/>
  </p:sldMasterIdLst>
  <p:notesMasterIdLst>
    <p:notesMasterId r:id="rId86"/>
  </p:notesMasterIdLst>
  <p:sldIdLst>
    <p:sldId id="256" r:id="rId4"/>
    <p:sldId id="258" r:id="rId5"/>
    <p:sldId id="324" r:id="rId6"/>
    <p:sldId id="325" r:id="rId7"/>
    <p:sldId id="327" r:id="rId8"/>
    <p:sldId id="328" r:id="rId9"/>
    <p:sldId id="326" r:id="rId10"/>
    <p:sldId id="375" r:id="rId11"/>
    <p:sldId id="291" r:id="rId12"/>
    <p:sldId id="295" r:id="rId13"/>
    <p:sldId id="297" r:id="rId14"/>
    <p:sldId id="298" r:id="rId15"/>
    <p:sldId id="299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312" r:id="rId27"/>
    <p:sldId id="313" r:id="rId28"/>
    <p:sldId id="314" r:id="rId29"/>
    <p:sldId id="316" r:id="rId30"/>
    <p:sldId id="317" r:id="rId31"/>
    <p:sldId id="318" r:id="rId32"/>
    <p:sldId id="319" r:id="rId33"/>
    <p:sldId id="321" r:id="rId34"/>
    <p:sldId id="322" r:id="rId35"/>
    <p:sldId id="370" r:id="rId36"/>
    <p:sldId id="323" r:id="rId37"/>
    <p:sldId id="320" r:id="rId38"/>
    <p:sldId id="315" r:id="rId39"/>
    <p:sldId id="311" r:id="rId40"/>
    <p:sldId id="300" r:id="rId41"/>
    <p:sldId id="296" r:id="rId42"/>
    <p:sldId id="369" r:id="rId43"/>
    <p:sldId id="332" r:id="rId44"/>
    <p:sldId id="333" r:id="rId45"/>
    <p:sldId id="334" r:id="rId46"/>
    <p:sldId id="335" r:id="rId47"/>
    <p:sldId id="336" r:id="rId48"/>
    <p:sldId id="337" r:id="rId49"/>
    <p:sldId id="376" r:id="rId50"/>
    <p:sldId id="339" r:id="rId51"/>
    <p:sldId id="340" r:id="rId52"/>
    <p:sldId id="371" r:id="rId53"/>
    <p:sldId id="341" r:id="rId54"/>
    <p:sldId id="342" r:id="rId55"/>
    <p:sldId id="343" r:id="rId56"/>
    <p:sldId id="344" r:id="rId57"/>
    <p:sldId id="345" r:id="rId58"/>
    <p:sldId id="346" r:id="rId59"/>
    <p:sldId id="347" r:id="rId60"/>
    <p:sldId id="374" r:id="rId61"/>
    <p:sldId id="349" r:id="rId62"/>
    <p:sldId id="350" r:id="rId63"/>
    <p:sldId id="351" r:id="rId64"/>
    <p:sldId id="352" r:id="rId65"/>
    <p:sldId id="353" r:id="rId66"/>
    <p:sldId id="354" r:id="rId67"/>
    <p:sldId id="355" r:id="rId68"/>
    <p:sldId id="357" r:id="rId69"/>
    <p:sldId id="358" r:id="rId70"/>
    <p:sldId id="373" r:id="rId71"/>
    <p:sldId id="359" r:id="rId72"/>
    <p:sldId id="360" r:id="rId73"/>
    <p:sldId id="361" r:id="rId74"/>
    <p:sldId id="362" r:id="rId75"/>
    <p:sldId id="363" r:id="rId76"/>
    <p:sldId id="364" r:id="rId77"/>
    <p:sldId id="365" r:id="rId78"/>
    <p:sldId id="372" r:id="rId79"/>
    <p:sldId id="366" r:id="rId80"/>
    <p:sldId id="367" r:id="rId81"/>
    <p:sldId id="368" r:id="rId82"/>
    <p:sldId id="329" r:id="rId83"/>
    <p:sldId id="330" r:id="rId84"/>
    <p:sldId id="331" r:id="rId8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79" autoAdjust="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30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theme" Target="theme/theme1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tableStyles" Target="tableStyles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customXml" Target="../customXml/item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viewProps" Target="viewProps.xml"/><Relationship Id="rId9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presProps" Target="presProps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60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F81E6B94-9947-4298-A043-F2B88DBC9C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91721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84B8ECF-911C-4E15-8C0B-75B08623D2FD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732D3AE-9C99-46D3-876E-3AD196D9E7B9}" type="slidenum">
              <a:rPr lang="en-US" altLang="en-US" sz="1200"/>
              <a:pPr/>
              <a:t>10</a:t>
            </a:fld>
            <a:endParaRPr lang="en-US" altLang="en-US" sz="120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7B41E8-3F66-42DC-8D68-93C38667018A}" type="slidenum">
              <a:rPr lang="en-US" altLang="en-US" sz="1200"/>
              <a:pPr/>
              <a:t>11</a:t>
            </a:fld>
            <a:endParaRPr lang="en-US" altLang="en-US" sz="120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984653C-0BE0-4D70-971B-BAC31C1665CF}" type="slidenum">
              <a:rPr lang="en-US" altLang="en-US" sz="1200"/>
              <a:pPr/>
              <a:t>12</a:t>
            </a:fld>
            <a:endParaRPr lang="en-US" altLang="en-US" sz="120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4332D9F-CBB3-41A4-9A60-87B8FF05BD4F}" type="slidenum">
              <a:rPr lang="en-US" altLang="en-US" sz="1200"/>
              <a:pPr/>
              <a:t>13</a:t>
            </a:fld>
            <a:endParaRPr lang="en-US" altLang="en-US" sz="120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E3E37F8-3E7E-40B7-B595-3CF5C4CC8AB6}" type="slidenum">
              <a:rPr lang="en-US" altLang="en-US" sz="1200"/>
              <a:pPr/>
              <a:t>14</a:t>
            </a:fld>
            <a:endParaRPr lang="en-US" altLang="en-US" sz="120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C165D78-2918-4679-A6AF-FC74F70B540B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382C18B-A623-400B-83B2-C4028620B923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86E5E2B-19F2-4F78-A3B3-D0AFAE25449F}" type="slidenum">
              <a:rPr lang="en-US" altLang="en-US" sz="1200"/>
              <a:pPr/>
              <a:t>17</a:t>
            </a:fld>
            <a:endParaRPr lang="en-US" altLang="en-US" sz="120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47A5DBC-F94C-426F-85A8-20B5D9176001}" type="slidenum">
              <a:rPr lang="en-US" altLang="en-US" sz="1200"/>
              <a:pPr/>
              <a:t>18</a:t>
            </a:fld>
            <a:endParaRPr lang="en-US" altLang="en-US" sz="120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174D03B-4212-4DDE-BDED-92BE226EE872}" type="slidenum">
              <a:rPr lang="en-US" altLang="en-US" sz="1200"/>
              <a:pPr/>
              <a:t>19</a:t>
            </a:fld>
            <a:endParaRPr lang="en-US" altLang="en-US" sz="120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8E294E1-34C1-4624-9E15-7D42F0DCA80F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7EF4A6A-4391-4C6A-B7A1-55A1FC8C2BC9}" type="slidenum">
              <a:rPr lang="en-US" altLang="en-US" sz="1200"/>
              <a:pPr/>
              <a:t>20</a:t>
            </a:fld>
            <a:endParaRPr lang="en-US" altLang="en-US" sz="120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8950486-57B0-407C-94B9-9A212803EF32}" type="slidenum">
              <a:rPr lang="en-US" altLang="en-US" sz="1200"/>
              <a:pPr/>
              <a:t>21</a:t>
            </a:fld>
            <a:endParaRPr lang="en-US" altLang="en-US" sz="120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6A37D8B-2FF9-407C-8117-8DB5789BA3F7}" type="slidenum">
              <a:rPr lang="en-US" altLang="en-US" sz="1200"/>
              <a:pPr/>
              <a:t>22</a:t>
            </a:fld>
            <a:endParaRPr lang="en-US" altLang="en-US" sz="120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07D87C0-E9C9-4F3B-AA93-A62374F63FA8}" type="slidenum">
              <a:rPr lang="en-US" altLang="en-US" sz="1200"/>
              <a:pPr/>
              <a:t>23</a:t>
            </a:fld>
            <a:endParaRPr lang="en-US" altLang="en-US" sz="120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4D707E2-4111-43C4-9B40-B828ECFC698F}" type="slidenum">
              <a:rPr lang="en-US" altLang="en-US" sz="1200"/>
              <a:pPr/>
              <a:t>24</a:t>
            </a:fld>
            <a:endParaRPr lang="en-US" altLang="en-US" sz="120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246B4FA-C31A-448D-8A8F-4B7409C3999E}" type="slidenum">
              <a:rPr lang="en-US" altLang="en-US" sz="1200"/>
              <a:pPr/>
              <a:t>25</a:t>
            </a:fld>
            <a:endParaRPr lang="en-US" altLang="en-US" sz="120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523A64A-B50C-4F96-87AD-100F8741485A}" type="slidenum">
              <a:rPr lang="en-US" altLang="en-US" sz="1200"/>
              <a:pPr/>
              <a:t>26</a:t>
            </a:fld>
            <a:endParaRPr lang="en-US" altLang="en-US" sz="120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5961F2C-EE26-4AE2-A35D-74F37EF26605}" type="slidenum">
              <a:rPr lang="en-US" altLang="en-US" sz="1200"/>
              <a:pPr/>
              <a:t>27</a:t>
            </a:fld>
            <a:endParaRPr lang="en-US" altLang="en-US" sz="120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D09CAE7-0F34-447F-BE7C-6ADE44B03894}" type="slidenum">
              <a:rPr lang="en-US" altLang="en-US" sz="1200"/>
              <a:pPr/>
              <a:t>28</a:t>
            </a:fld>
            <a:endParaRPr lang="en-US" altLang="en-US" sz="120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FA1CD04-2712-4977-982E-574AECD77947}" type="slidenum">
              <a:rPr lang="en-US" altLang="en-US" sz="1200"/>
              <a:pPr/>
              <a:t>29</a:t>
            </a:fld>
            <a:endParaRPr lang="en-US" altLang="en-US" sz="120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659AACC-BFC7-490E-BBAD-263DA3DA626B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D8E67EE-D92A-4F3B-B7A5-75B41A646760}" type="slidenum">
              <a:rPr lang="en-US" altLang="en-US" sz="1200"/>
              <a:pPr/>
              <a:t>30</a:t>
            </a:fld>
            <a:endParaRPr lang="en-US" altLang="en-US" sz="120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A3E7343-3DBD-46AC-9F5E-E69966B4B300}" type="slidenum">
              <a:rPr lang="en-US" altLang="en-US" sz="1200"/>
              <a:pPr/>
              <a:t>31</a:t>
            </a:fld>
            <a:endParaRPr lang="en-US" altLang="en-US" sz="120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0274DEF-B97C-41C9-B479-157F316A6257}" type="slidenum">
              <a:rPr lang="en-US" altLang="en-US" sz="1200"/>
              <a:pPr/>
              <a:t>32</a:t>
            </a:fld>
            <a:endParaRPr lang="en-US" altLang="en-US" sz="120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D11883A-4FF2-41C2-8149-446D3927AE15}" type="slidenum">
              <a:rPr lang="en-US" altLang="en-US" sz="1200"/>
              <a:pPr/>
              <a:t>33</a:t>
            </a:fld>
            <a:endParaRPr lang="en-US" altLang="en-US" sz="120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1E9C21D-10A3-4770-9774-BFF2AE7A3B25}" type="slidenum">
              <a:rPr lang="en-US" altLang="en-US" sz="1200"/>
              <a:pPr/>
              <a:t>34</a:t>
            </a:fld>
            <a:endParaRPr lang="en-US" altLang="en-US" sz="120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1140AF2-906A-446A-9F30-38EEF4F57811}" type="slidenum">
              <a:rPr lang="en-US" altLang="en-US" sz="1200"/>
              <a:pPr/>
              <a:t>35</a:t>
            </a:fld>
            <a:endParaRPr lang="en-US" altLang="en-US" sz="120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518EB60-5201-40BB-8EAA-39A480E3082D}" type="slidenum">
              <a:rPr lang="en-US" altLang="en-US" sz="1200"/>
              <a:pPr/>
              <a:t>36</a:t>
            </a:fld>
            <a:endParaRPr lang="en-US" altLang="en-US" sz="120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E7400FA-3414-4F9B-A3E0-6B4D34AB4851}" type="slidenum">
              <a:rPr lang="en-US" altLang="en-US" sz="1200"/>
              <a:pPr/>
              <a:t>37</a:t>
            </a:fld>
            <a:endParaRPr lang="en-US" altLang="en-US" sz="120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9F4CCCE-D9E1-4434-93BB-D625A6957138}" type="slidenum">
              <a:rPr lang="en-US" altLang="en-US" sz="1200"/>
              <a:pPr/>
              <a:t>38</a:t>
            </a:fld>
            <a:endParaRPr lang="en-US" altLang="en-US" sz="120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F91427D-9FD3-4890-82F7-2D02146E1952}" type="slidenum">
              <a:rPr lang="en-US" altLang="en-US" sz="1200"/>
              <a:pPr/>
              <a:t>39</a:t>
            </a:fld>
            <a:endParaRPr lang="en-US" altLang="en-US" sz="120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C0C6310-1046-4CBE-A55C-37888CD5B69B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118454C-591C-43F1-ADB0-4237A50FCB4F}" type="slidenum">
              <a:rPr lang="en-US" altLang="en-US" sz="1200"/>
              <a:pPr/>
              <a:t>40</a:t>
            </a:fld>
            <a:endParaRPr lang="en-US" altLang="en-US" sz="120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9505E3E-1AA9-43E2-B899-73BC67CB1FDD}" type="slidenum">
              <a:rPr lang="en-US" altLang="en-US" sz="1200"/>
              <a:pPr/>
              <a:t>41</a:t>
            </a:fld>
            <a:endParaRPr lang="en-US" altLang="en-US" sz="120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F608C-B8D6-47C3-ACD8-4083EF957706}" type="slidenum">
              <a:rPr lang="en-US" altLang="en-US" sz="1200"/>
              <a:pPr/>
              <a:t>42</a:t>
            </a:fld>
            <a:endParaRPr lang="en-US" altLang="en-US" sz="120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0D22283-3B49-4C55-B307-D27661D8D16C}" type="slidenum">
              <a:rPr lang="en-US" altLang="en-US" sz="1200"/>
              <a:pPr/>
              <a:t>43</a:t>
            </a:fld>
            <a:endParaRPr lang="en-US" altLang="en-US" sz="120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10234A9-EF08-493B-BA19-5A94D66034A0}" type="slidenum">
              <a:rPr lang="en-US" altLang="en-US" sz="1200"/>
              <a:pPr/>
              <a:t>44</a:t>
            </a:fld>
            <a:endParaRPr lang="en-US" altLang="en-US" sz="120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41C9288-CC69-4192-8BA1-08D78E7A426A}" type="slidenum">
              <a:rPr lang="en-US" altLang="en-US" sz="1200"/>
              <a:pPr/>
              <a:t>45</a:t>
            </a:fld>
            <a:endParaRPr lang="en-US" altLang="en-US" sz="120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9534876-7C25-4007-8041-0CA96DB0C8A4}" type="slidenum">
              <a:rPr lang="en-US" altLang="en-US" sz="1200"/>
              <a:pPr/>
              <a:t>46</a:t>
            </a:fld>
            <a:endParaRPr lang="en-US" altLang="en-US" sz="120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40277D3-0C8C-4D25-AB80-120ACF1A2020}" type="slidenum">
              <a:rPr lang="en-US" altLang="en-US" sz="1200">
                <a:solidFill>
                  <a:prstClr val="black"/>
                </a:solidFill>
              </a:rPr>
              <a:pPr/>
              <a:t>47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1748B51-78BC-4328-A11D-EA7ABD2229B1}" type="slidenum">
              <a:rPr lang="en-US" altLang="en-US" sz="1200"/>
              <a:pPr/>
              <a:t>48</a:t>
            </a:fld>
            <a:endParaRPr lang="en-US" altLang="en-US" sz="120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B3DA106-53D4-4971-8D54-0AC5CFDC3389}" type="slidenum">
              <a:rPr lang="en-US" altLang="en-US" sz="1200"/>
              <a:pPr/>
              <a:t>49</a:t>
            </a:fld>
            <a:endParaRPr lang="en-US" altLang="en-US" sz="120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B441A96-E972-4599-BB23-D152DB201887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126E532-B57D-4E6D-ADB9-5323600A9544}" type="slidenum">
              <a:rPr lang="en-US" altLang="en-US" sz="1200"/>
              <a:pPr/>
              <a:t>50</a:t>
            </a:fld>
            <a:endParaRPr lang="en-US" altLang="en-US" sz="120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9394C50-AFC8-4FF1-AA3F-1DA077CB4D4C}" type="slidenum">
              <a:rPr lang="en-US" altLang="en-US" sz="1200"/>
              <a:pPr/>
              <a:t>51</a:t>
            </a:fld>
            <a:endParaRPr lang="en-US" altLang="en-US" sz="120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E982DFA-345E-468A-A62E-3CC973B97F17}" type="slidenum">
              <a:rPr lang="en-US" altLang="en-US" sz="1200"/>
              <a:pPr/>
              <a:t>52</a:t>
            </a:fld>
            <a:endParaRPr lang="en-US" altLang="en-US" sz="120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7944F80-96E0-43F0-A085-6451EE7647D8}" type="slidenum">
              <a:rPr lang="en-US" altLang="en-US" sz="1200"/>
              <a:pPr/>
              <a:t>53</a:t>
            </a:fld>
            <a:endParaRPr lang="en-US" altLang="en-US" sz="120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952D2DB-F84F-4B43-BDBC-5571E3A97293}" type="slidenum">
              <a:rPr lang="en-US" altLang="en-US" sz="1200"/>
              <a:pPr/>
              <a:t>54</a:t>
            </a:fld>
            <a:endParaRPr lang="en-US" altLang="en-US" sz="120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24616A6-6B40-4776-827E-089988C996FB}" type="slidenum">
              <a:rPr lang="en-US" altLang="en-US" sz="1200"/>
              <a:pPr/>
              <a:t>55</a:t>
            </a:fld>
            <a:endParaRPr lang="en-US" altLang="en-US" sz="1200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7EFB08D-7B90-4275-8E75-57E7DE31F32B}" type="slidenum">
              <a:rPr lang="en-US" altLang="en-US" sz="1200"/>
              <a:pPr/>
              <a:t>56</a:t>
            </a:fld>
            <a:endParaRPr lang="en-US" altLang="en-US" sz="1200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B048BBD-F121-4816-B881-B01429EB02E1}" type="slidenum">
              <a:rPr lang="en-US" altLang="en-US" sz="1200"/>
              <a:pPr/>
              <a:t>57</a:t>
            </a:fld>
            <a:endParaRPr lang="en-US" altLang="en-US" sz="120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8C89BDC-AAFE-4D14-B038-50A71C26B3A3}" type="slidenum">
              <a:rPr lang="en-US" altLang="en-US" sz="1200"/>
              <a:pPr/>
              <a:t>59</a:t>
            </a:fld>
            <a:endParaRPr lang="en-US" altLang="en-US" sz="120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B088EE8-715C-45CF-B37C-EA60DB32ABB6}" type="slidenum">
              <a:rPr lang="en-US" altLang="en-US" sz="1200"/>
              <a:pPr/>
              <a:t>60</a:t>
            </a:fld>
            <a:endParaRPr lang="en-US" altLang="en-US" sz="1200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D101B1B-8D5E-4CF0-9C3B-BE9745C3FEF2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6EE40C2-761B-4551-9977-11C126C71B36}" type="slidenum">
              <a:rPr lang="en-US" altLang="en-US" sz="1200"/>
              <a:pPr/>
              <a:t>61</a:t>
            </a:fld>
            <a:endParaRPr lang="en-US" altLang="en-US" sz="120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ABB049C-EF02-4303-B760-BF3D99777907}" type="slidenum">
              <a:rPr lang="en-US" altLang="en-US" sz="1200"/>
              <a:pPr/>
              <a:t>62</a:t>
            </a:fld>
            <a:endParaRPr lang="en-US" altLang="en-US" sz="1200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D4B19DA-486D-4BC7-8272-EB3BC66F79D5}" type="slidenum">
              <a:rPr lang="en-US" altLang="en-US" sz="1200"/>
              <a:pPr/>
              <a:t>63</a:t>
            </a:fld>
            <a:endParaRPr lang="en-US" altLang="en-US" sz="120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9ABB9D7-A667-45ED-8E5E-7B6EE6793DD0}" type="slidenum">
              <a:rPr lang="en-US" altLang="en-US" sz="1200"/>
              <a:pPr/>
              <a:t>64</a:t>
            </a:fld>
            <a:endParaRPr lang="en-US" altLang="en-US" sz="1200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BD0D852-7013-45C3-8D99-113ADBC2CBDA}" type="slidenum">
              <a:rPr lang="en-US" altLang="en-US" sz="1200"/>
              <a:pPr/>
              <a:t>65</a:t>
            </a:fld>
            <a:endParaRPr lang="en-US" altLang="en-US" sz="120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027E5D6-6F11-466A-8D8A-53C1A7B404CA}" type="slidenum">
              <a:rPr lang="en-US" altLang="en-US" sz="1200"/>
              <a:pPr/>
              <a:t>66</a:t>
            </a:fld>
            <a:endParaRPr lang="en-US" altLang="en-US" sz="1200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96B5E05-37CE-4CCF-8A9D-69C645995ACF}" type="slidenum">
              <a:rPr lang="en-US" altLang="en-US" sz="1200"/>
              <a:pPr/>
              <a:t>67</a:t>
            </a:fld>
            <a:endParaRPr lang="en-US" altLang="en-US" sz="1200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3B722D-ADD0-4A51-A4C1-DD60961351CD}" type="slidenum">
              <a:rPr lang="en-US" altLang="en-US" sz="1200"/>
              <a:pPr/>
              <a:t>68</a:t>
            </a:fld>
            <a:endParaRPr lang="en-US" altLang="en-US" sz="1200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4B46E8F-CF4F-48F2-8518-682F1393DA52}" type="slidenum">
              <a:rPr lang="en-US" altLang="en-US" sz="1200"/>
              <a:pPr/>
              <a:t>69</a:t>
            </a:fld>
            <a:endParaRPr lang="en-US" alt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2445D12-C50F-4AF0-A3C8-45BAA8CE8564}" type="slidenum">
              <a:rPr lang="en-US" altLang="en-US" sz="1200"/>
              <a:pPr/>
              <a:t>70</a:t>
            </a:fld>
            <a:endParaRPr lang="en-US" altLang="en-US" sz="120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83EEE19-1B72-415A-9868-7C6F6BE12CCA}" type="slidenum">
              <a:rPr lang="en-US" altLang="en-US" sz="1200"/>
              <a:pPr/>
              <a:t>7</a:t>
            </a:fld>
            <a:endParaRPr lang="en-US" altLang="en-US" sz="120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9EABF46-8602-492C-B0A3-8A5DC4F7FE9D}" type="slidenum">
              <a:rPr lang="en-US" altLang="en-US" sz="1200"/>
              <a:pPr/>
              <a:t>71</a:t>
            </a:fld>
            <a:endParaRPr lang="en-US" altLang="en-US" sz="120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BEB6C27-6C83-4ED6-9423-B61D191E3069}" type="slidenum">
              <a:rPr lang="en-US" altLang="en-US" sz="1200"/>
              <a:pPr/>
              <a:t>72</a:t>
            </a:fld>
            <a:endParaRPr lang="en-US" altLang="en-US" sz="1200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79A785C-E7C3-4D33-B83B-5E2543DE2922}" type="slidenum">
              <a:rPr lang="en-US" altLang="en-US" sz="1200"/>
              <a:pPr/>
              <a:t>73</a:t>
            </a:fld>
            <a:endParaRPr lang="en-US" altLang="en-US" sz="1200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5068638-39BE-4E1E-8D37-9E2A800B509B}" type="slidenum">
              <a:rPr lang="en-US" altLang="en-US" sz="1200"/>
              <a:pPr/>
              <a:t>74</a:t>
            </a:fld>
            <a:endParaRPr lang="en-US" altLang="en-US" sz="1200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42CDCC6-02B5-40FF-98DB-6DA2B0923478}" type="slidenum">
              <a:rPr lang="en-US" altLang="en-US" sz="1200"/>
              <a:pPr/>
              <a:t>75</a:t>
            </a:fld>
            <a:endParaRPr lang="en-US" altLang="en-US" sz="1200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78677EA-BF94-4BB6-8181-A8506F5E597E}" type="slidenum">
              <a:rPr lang="en-US" altLang="en-US" sz="1200"/>
              <a:pPr/>
              <a:t>76</a:t>
            </a:fld>
            <a:endParaRPr lang="en-US" altLang="en-US" sz="1200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96690E0-5A9B-4292-A7A2-1254068952CD}" type="slidenum">
              <a:rPr lang="en-US" altLang="en-US" sz="1200"/>
              <a:pPr/>
              <a:t>77</a:t>
            </a:fld>
            <a:endParaRPr lang="en-US" altLang="en-US" sz="1200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ED420EF-16D3-41AF-B312-9DB67D898F94}" type="slidenum">
              <a:rPr lang="en-US" altLang="en-US" sz="1200"/>
              <a:pPr/>
              <a:t>78</a:t>
            </a:fld>
            <a:endParaRPr lang="en-US" altLang="en-US" sz="1200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7E7647D-60D2-4C3A-A947-83A9C5B1B141}" type="slidenum">
              <a:rPr lang="en-US" altLang="en-US" sz="1200"/>
              <a:pPr/>
              <a:t>79</a:t>
            </a:fld>
            <a:endParaRPr lang="en-US" altLang="en-US" sz="1200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2BE27BC-F7E7-49A3-8180-AE0509ECBCF7}" type="slidenum">
              <a:rPr lang="en-US" altLang="en-US" sz="1200"/>
              <a:pPr/>
              <a:t>80</a:t>
            </a:fld>
            <a:endParaRPr lang="en-US" altLang="en-US" sz="1200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72EA1DF-AF67-4B71-B9BB-7062C31869E8}" type="slidenum">
              <a:rPr lang="en-US" altLang="en-US" sz="1200">
                <a:solidFill>
                  <a:prstClr val="black"/>
                </a:solidFill>
              </a:rPr>
              <a:pPr/>
              <a:t>8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0B1B1B5-510D-44F8-A377-8267B967A1D7}" type="slidenum">
              <a:rPr lang="en-US" altLang="en-US" sz="1200"/>
              <a:pPr/>
              <a:t>81</a:t>
            </a:fld>
            <a:endParaRPr lang="en-US" altLang="en-US" sz="1200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6ED11AF-3B81-48BE-9296-A2238F912708}" type="slidenum">
              <a:rPr lang="en-US" altLang="en-US" sz="1200"/>
              <a:pPr/>
              <a:t>82</a:t>
            </a:fld>
            <a:endParaRPr lang="en-US" altLang="en-US" sz="1200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B1390CA-6AE1-42BE-91EB-F99D84B4CF58}" type="slidenum">
              <a:rPr lang="en-US" altLang="en-US" sz="1200"/>
              <a:pPr/>
              <a:t>9</a:t>
            </a:fld>
            <a:endParaRPr lang="en-US" altLang="en-US" sz="12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8594C-6454-4A1B-BC5E-4454320E71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1084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AD5EB-DADB-41EF-9821-5200572706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467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401DD-1DE3-4FCB-BB3A-DAD609753B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0011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9B190-91B9-48D8-8A05-CDAA148899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051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276D5-34E9-4D36-AD7F-548049DBA3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986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6407E-5657-4654-BC0C-2827862E9F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692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5C9FA-278B-4CA3-B040-769532E13F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430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5CFB5-3F73-4A02-B767-153DC9BFCB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906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9EB1A-F00D-4888-B039-B072DB95BC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0013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6D819-5A5C-4E00-B8A2-BFBB0C53D7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4842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9101A-EFFC-440F-B42E-29DF4DA584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55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0417E-5A1D-4D58-B10C-9B4545CABF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1544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A128E-AAC8-4C01-A5F9-EC661F1EFA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549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E7AB5-6136-47A6-AC19-FDBF7D89A8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1586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7B47C-8B20-4AC2-B09A-723E561053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9248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9B190-91B9-48D8-8A05-CDAA148899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1002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276D5-34E9-4D36-AD7F-548049DBA3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4057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6407E-5657-4654-BC0C-2827862E9F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2112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5C9FA-278B-4CA3-B040-769532E13F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3731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5CFB5-3F73-4A02-B767-153DC9BFCB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2119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9EB1A-F00D-4888-B039-B072DB95BC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766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6D819-5A5C-4E00-B8A2-BFBB0C53D7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267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D5D12-4357-4E25-97F3-A38123DE37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99008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9101A-EFFC-440F-B42E-29DF4DA584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7207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A128E-AAC8-4C01-A5F9-EC661F1EFA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9182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E7AB5-6136-47A6-AC19-FDBF7D89A8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7282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7B47C-8B20-4AC2-B09A-723E561053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110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6F394-35B3-4CA9-943E-2480FB3284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1158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CC5A35-3B8F-4DE6-885F-1DC2131FAA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7035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34C6A-499A-4569-A4C6-9C5236EDB7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1472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23089-D166-4753-9C04-353E3F88CE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82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4EEFE-3C8D-4EBE-A128-7D6048CFDB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4945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522A0-784E-4CF6-A4A8-E5D1BE4EED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9245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8353DABB-9408-45C8-852F-D60F53B242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4FD56761-1BDC-40E9-93EB-3B66510736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780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4FD56761-1BDC-40E9-93EB-3B66510736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697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2.WAV"/><Relationship Id="rId7" Type="http://schemas.openxmlformats.org/officeDocument/2006/relationships/slideLayout" Target="../slideLayouts/slideLayout7.xml"/><Relationship Id="rId12" Type="http://schemas.openxmlformats.org/officeDocument/2006/relationships/slide" Target="slide4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slide" Target="slide8.xml"/><Relationship Id="rId5" Type="http://schemas.microsoft.com/office/2007/relationships/media" Target="../media/media3.WAV"/><Relationship Id="rId10" Type="http://schemas.openxmlformats.org/officeDocument/2006/relationships/image" Target="../media/image3.png"/><Relationship Id="rId4" Type="http://schemas.openxmlformats.org/officeDocument/2006/relationships/audio" Target="../media/media2.WAV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8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openxmlformats.org/officeDocument/2006/relationships/slide" Target="slide34.xml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.png"/><Relationship Id="rId5" Type="http://schemas.openxmlformats.org/officeDocument/2006/relationships/slide" Target="slide41.xml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57.xml"/><Relationship Id="rId18" Type="http://schemas.openxmlformats.org/officeDocument/2006/relationships/slide" Target="slide62.xml"/><Relationship Id="rId26" Type="http://schemas.openxmlformats.org/officeDocument/2006/relationships/slide" Target="slide71.xml"/><Relationship Id="rId3" Type="http://schemas.openxmlformats.org/officeDocument/2006/relationships/notesSlide" Target="../notesSlides/notesSlide47.xml"/><Relationship Id="rId21" Type="http://schemas.openxmlformats.org/officeDocument/2006/relationships/slide" Target="slide65.xml"/><Relationship Id="rId34" Type="http://schemas.openxmlformats.org/officeDocument/2006/relationships/slide" Target="slide80.xml"/><Relationship Id="rId7" Type="http://schemas.openxmlformats.org/officeDocument/2006/relationships/slide" Target="slide50.xml"/><Relationship Id="rId12" Type="http://schemas.openxmlformats.org/officeDocument/2006/relationships/slide" Target="slide56.xml"/><Relationship Id="rId17" Type="http://schemas.openxmlformats.org/officeDocument/2006/relationships/slide" Target="slide61.xml"/><Relationship Id="rId25" Type="http://schemas.openxmlformats.org/officeDocument/2006/relationships/slide" Target="slide70.xml"/><Relationship Id="rId33" Type="http://schemas.openxmlformats.org/officeDocument/2006/relationships/slide" Target="slide79.xml"/><Relationship Id="rId2" Type="http://schemas.openxmlformats.org/officeDocument/2006/relationships/slideLayout" Target="../slideLayouts/slideLayout29.xml"/><Relationship Id="rId16" Type="http://schemas.openxmlformats.org/officeDocument/2006/relationships/slide" Target="slide60.xml"/><Relationship Id="rId20" Type="http://schemas.openxmlformats.org/officeDocument/2006/relationships/slide" Target="slide64.xml"/><Relationship Id="rId29" Type="http://schemas.openxmlformats.org/officeDocument/2006/relationships/slide" Target="slide74.xml"/><Relationship Id="rId1" Type="http://schemas.openxmlformats.org/officeDocument/2006/relationships/themeOverride" Target="../theme/themeOverride2.xml"/><Relationship Id="rId6" Type="http://schemas.openxmlformats.org/officeDocument/2006/relationships/slide" Target="slide49.xml"/><Relationship Id="rId11" Type="http://schemas.openxmlformats.org/officeDocument/2006/relationships/slide" Target="slide55.xml"/><Relationship Id="rId24" Type="http://schemas.openxmlformats.org/officeDocument/2006/relationships/slide" Target="slide69.xml"/><Relationship Id="rId32" Type="http://schemas.openxmlformats.org/officeDocument/2006/relationships/slide" Target="slide78.xml"/><Relationship Id="rId5" Type="http://schemas.openxmlformats.org/officeDocument/2006/relationships/slide" Target="slide48.xml"/><Relationship Id="rId15" Type="http://schemas.openxmlformats.org/officeDocument/2006/relationships/slide" Target="slide59.xml"/><Relationship Id="rId23" Type="http://schemas.openxmlformats.org/officeDocument/2006/relationships/slide" Target="slide67.xml"/><Relationship Id="rId28" Type="http://schemas.openxmlformats.org/officeDocument/2006/relationships/slide" Target="slide73.xml"/><Relationship Id="rId10" Type="http://schemas.openxmlformats.org/officeDocument/2006/relationships/slide" Target="slide54.xml"/><Relationship Id="rId19" Type="http://schemas.openxmlformats.org/officeDocument/2006/relationships/slide" Target="slide63.xml"/><Relationship Id="rId31" Type="http://schemas.openxmlformats.org/officeDocument/2006/relationships/slide" Target="slide77.xml"/><Relationship Id="rId4" Type="http://schemas.openxmlformats.org/officeDocument/2006/relationships/image" Target="../media/image4.png"/><Relationship Id="rId9" Type="http://schemas.openxmlformats.org/officeDocument/2006/relationships/slide" Target="slide53.xml"/><Relationship Id="rId14" Type="http://schemas.openxmlformats.org/officeDocument/2006/relationships/slide" Target="slide58.xml"/><Relationship Id="rId22" Type="http://schemas.openxmlformats.org/officeDocument/2006/relationships/slide" Target="slide66.xml"/><Relationship Id="rId27" Type="http://schemas.openxmlformats.org/officeDocument/2006/relationships/slide" Target="slide72.xml"/><Relationship Id="rId30" Type="http://schemas.openxmlformats.org/officeDocument/2006/relationships/slide" Target="slide7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openxmlformats.org/officeDocument/2006/relationships/slide" Target="slide51.xml"/><Relationship Id="rId4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slide" Target="slide47.xml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4" Type="http://schemas.openxmlformats.org/officeDocument/2006/relationships/slide" Target="slide4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7.xml"/><Relationship Id="rId18" Type="http://schemas.openxmlformats.org/officeDocument/2006/relationships/slide" Target="slide22.xml"/><Relationship Id="rId26" Type="http://schemas.openxmlformats.org/officeDocument/2006/relationships/slide" Target="slide30.xml"/><Relationship Id="rId3" Type="http://schemas.openxmlformats.org/officeDocument/2006/relationships/notesSlide" Target="../notesSlides/notesSlide8.xml"/><Relationship Id="rId21" Type="http://schemas.openxmlformats.org/officeDocument/2006/relationships/slide" Target="slide25.xml"/><Relationship Id="rId34" Type="http://schemas.openxmlformats.org/officeDocument/2006/relationships/slide" Target="slide39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openxmlformats.org/officeDocument/2006/relationships/slide" Target="slide21.xml"/><Relationship Id="rId25" Type="http://schemas.openxmlformats.org/officeDocument/2006/relationships/slide" Target="slide29.xml"/><Relationship Id="rId33" Type="http://schemas.openxmlformats.org/officeDocument/2006/relationships/slide" Target="slide38.xml"/><Relationship Id="rId2" Type="http://schemas.openxmlformats.org/officeDocument/2006/relationships/slideLayout" Target="../slideLayouts/slideLayout18.xml"/><Relationship Id="rId16" Type="http://schemas.openxmlformats.org/officeDocument/2006/relationships/slide" Target="slide20.xml"/><Relationship Id="rId20" Type="http://schemas.openxmlformats.org/officeDocument/2006/relationships/slide" Target="slide24.xml"/><Relationship Id="rId29" Type="http://schemas.openxmlformats.org/officeDocument/2006/relationships/slide" Target="slide33.xml"/><Relationship Id="rId1" Type="http://schemas.openxmlformats.org/officeDocument/2006/relationships/themeOverride" Target="../theme/themeOverride1.xml"/><Relationship Id="rId6" Type="http://schemas.openxmlformats.org/officeDocument/2006/relationships/slide" Target="slide10.xml"/><Relationship Id="rId11" Type="http://schemas.openxmlformats.org/officeDocument/2006/relationships/slide" Target="slide15.xml"/><Relationship Id="rId24" Type="http://schemas.openxmlformats.org/officeDocument/2006/relationships/slide" Target="slide28.xml"/><Relationship Id="rId32" Type="http://schemas.openxmlformats.org/officeDocument/2006/relationships/slide" Target="slide37.xml"/><Relationship Id="rId5" Type="http://schemas.openxmlformats.org/officeDocument/2006/relationships/slide" Target="slide9.xml"/><Relationship Id="rId15" Type="http://schemas.openxmlformats.org/officeDocument/2006/relationships/slide" Target="slide19.xml"/><Relationship Id="rId23" Type="http://schemas.openxmlformats.org/officeDocument/2006/relationships/slide" Target="slide27.xml"/><Relationship Id="rId28" Type="http://schemas.openxmlformats.org/officeDocument/2006/relationships/slide" Target="slide32.xml"/><Relationship Id="rId10" Type="http://schemas.openxmlformats.org/officeDocument/2006/relationships/slide" Target="slide14.xml"/><Relationship Id="rId19" Type="http://schemas.openxmlformats.org/officeDocument/2006/relationships/slide" Target="slide23.xml"/><Relationship Id="rId31" Type="http://schemas.openxmlformats.org/officeDocument/2006/relationships/slide" Target="slide36.xml"/><Relationship Id="rId4" Type="http://schemas.openxmlformats.org/officeDocument/2006/relationships/image" Target="../media/image4.png"/><Relationship Id="rId9" Type="http://schemas.openxmlformats.org/officeDocument/2006/relationships/slide" Target="slide13.xml"/><Relationship Id="rId14" Type="http://schemas.openxmlformats.org/officeDocument/2006/relationships/slide" Target="slide18.xml"/><Relationship Id="rId22" Type="http://schemas.openxmlformats.org/officeDocument/2006/relationships/slide" Target="slide26.xml"/><Relationship Id="rId27" Type="http://schemas.openxmlformats.org/officeDocument/2006/relationships/slide" Target="slide31.xml"/><Relationship Id="rId30" Type="http://schemas.openxmlformats.org/officeDocument/2006/relationships/slide" Target="slide35.xml"/><Relationship Id="rId35" Type="http://schemas.openxmlformats.org/officeDocument/2006/relationships/slide" Target="slide4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WELC3088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670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RNDO3088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670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FADE3088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AutoShape 12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8458200" y="6172200"/>
            <a:ext cx="533400" cy="457200"/>
          </a:xfrm>
          <a:prstGeom prst="actionButtonE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054" name="AutoShape 13">
            <a:hlinkClick r:id="rId11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086600" y="609600"/>
            <a:ext cx="609600" cy="5334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" name="AutoShape 14">
            <a:hlinkClick r:id="rId1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086600" y="2057400"/>
            <a:ext cx="609600" cy="5334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" fill="hold"/>
                                        <p:tgtEl>
                                          <p:spTgt spid="2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46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71" fill="hold"/>
                                        <p:tgtEl>
                                          <p:spTgt spid="20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14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50" fill="hold"/>
                                        <p:tgtEl>
                                          <p:spTgt spid="20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5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8"/>
                </p:tgtEl>
              </p:cMediaNode>
            </p:audio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210952" name="Picture 8" descr="http://freefoodphotos.com/imagelibrary/breakfast/sliced_toas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701" y="1219200"/>
            <a:ext cx="6196598" cy="41233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11268" name="Straight Arrow Connector 2"/>
          <p:cNvCxnSpPr>
            <a:cxnSpLocks noChangeShapeType="1"/>
          </p:cNvCxnSpPr>
          <p:nvPr/>
        </p:nvCxnSpPr>
        <p:spPr bwMode="auto">
          <a:xfrm>
            <a:off x="762000" y="2209800"/>
            <a:ext cx="1524000" cy="838200"/>
          </a:xfrm>
          <a:prstGeom prst="straightConnector1">
            <a:avLst/>
          </a:prstGeom>
          <a:noFill/>
          <a:ln w="444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69" name="Straight Arrow Connector 4"/>
          <p:cNvCxnSpPr>
            <a:cxnSpLocks noChangeShapeType="1"/>
          </p:cNvCxnSpPr>
          <p:nvPr/>
        </p:nvCxnSpPr>
        <p:spPr bwMode="auto">
          <a:xfrm>
            <a:off x="762000" y="2209800"/>
            <a:ext cx="2362200" cy="2209800"/>
          </a:xfrm>
          <a:prstGeom prst="straightConnector1">
            <a:avLst/>
          </a:prstGeom>
          <a:noFill/>
          <a:ln w="444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farm8.staticflickr.com/7163/6569837747_db65e074ca_z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2"/>
          <a:stretch/>
        </p:blipFill>
        <p:spPr bwMode="auto">
          <a:xfrm>
            <a:off x="2028178" y="1189838"/>
            <a:ext cx="5087645" cy="4299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0" name="AutoShape 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cxnSp>
        <p:nvCxnSpPr>
          <p:cNvPr id="12292" name="Straight Arrow Connector 2"/>
          <p:cNvCxnSpPr>
            <a:cxnSpLocks noChangeShapeType="1"/>
          </p:cNvCxnSpPr>
          <p:nvPr/>
        </p:nvCxnSpPr>
        <p:spPr bwMode="auto">
          <a:xfrm flipH="1">
            <a:off x="4343400" y="2514600"/>
            <a:ext cx="3657600" cy="1247775"/>
          </a:xfrm>
          <a:prstGeom prst="straightConnector1">
            <a:avLst/>
          </a:prstGeom>
          <a:noFill/>
          <a:ln w="444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6097" name="Picture 17" descr="http://1.bp.blogspot.com/-7UACJZonAvk/T6UR-jDMNiI/AAAAAAAABRU/8cjzYJnbp0A/s1600/Avena.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61"/>
          <a:stretch/>
        </p:blipFill>
        <p:spPr bwMode="auto">
          <a:xfrm>
            <a:off x="1306934" y="1325562"/>
            <a:ext cx="6530132" cy="42144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6105" name="Picture 25" descr="http://hhsapush.wikispaces.com/file/view/6a00d834515db069e200e55035d1238834-640wi.gif/51194739/464x205/6a00d834515db069e200e55035d1238834-640wi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83" y="609600"/>
            <a:ext cx="1676400" cy="1431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3" name="Straight Arrow Connector 2"/>
          <p:cNvCxnSpPr/>
          <p:nvPr/>
        </p:nvCxnSpPr>
        <p:spPr bwMode="auto">
          <a:xfrm flipH="1">
            <a:off x="5715000" y="2438400"/>
            <a:ext cx="2590800" cy="182880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7114" name="Picture 10" descr="http://theartfulgourmet.com/wp-content/uploads/2011/11/Bac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143000"/>
            <a:ext cx="6324600" cy="4221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752600" y="914400"/>
            <a:ext cx="54864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¿Cómo se 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dice en </a:t>
            </a:r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España?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5363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9162" name="Picture 10" descr="http://www.haztevegetariano.com/img/recipes/full/200702/R12-3088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4"/>
          <a:stretch/>
        </p:blipFill>
        <p:spPr bwMode="auto">
          <a:xfrm>
            <a:off x="1885950" y="1981200"/>
            <a:ext cx="5372100" cy="3487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6387" name="Picture 10" descr="http://www.spesacritica.com/wp-content/uploads/2010/09/pasta_collage_by_CyberVelve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5"/>
          <a:stretch>
            <a:fillRect/>
          </a:stretch>
        </p:blipFill>
        <p:spPr bwMode="auto">
          <a:xfrm>
            <a:off x="2171700" y="994194"/>
            <a:ext cx="480060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51213" name="Picture 13" descr="http://rowdychowgirl.files.wordpress.com/2012/09/tortilla-chips-1-500x375.jpg?w=5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154" y="1268083"/>
            <a:ext cx="5685692" cy="4264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52234" name="Picture 10" descr="http://elfogoncito.files.wordpress.com/2012/03/dscf23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638" y="1371600"/>
            <a:ext cx="5461000" cy="4095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9459" name="AutoShape 14" descr="http://www.thegretaescape.com/blog/wp-content/uploads/2014/07/ceviche1.jpg"/>
          <p:cNvSpPr>
            <a:spLocks noChangeAspect="1" noChangeArrowheads="1"/>
          </p:cNvSpPr>
          <p:nvPr/>
        </p:nvSpPr>
        <p:spPr bwMode="auto">
          <a:xfrm>
            <a:off x="44275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53264" name="Picture 16" descr="http://www.thegretaescape.com/blog/wp-content/uploads/2014/07/ceviche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4"/>
          <a:stretch/>
        </p:blipFill>
        <p:spPr bwMode="auto">
          <a:xfrm>
            <a:off x="2127940" y="2081864"/>
            <a:ext cx="4888120" cy="3404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9461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990600" y="838200"/>
            <a:ext cx="72390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Platillo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peruano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de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pescado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crudo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se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cocina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en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jugo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de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limón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54286" name="Picture 14" descr="http://cookingincollege101.files.wordpress.com/2012/05/dscn30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42971"/>
            <a:ext cx="5480171" cy="41101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4284" name="Picture 12" descr="https://calendariosaboresbolivia.files.wordpress.com/2014/01/cerd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66724"/>
            <a:ext cx="2314575" cy="1971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20485" name="Straight Arrow Connector 2"/>
          <p:cNvCxnSpPr>
            <a:cxnSpLocks noChangeShapeType="1"/>
          </p:cNvCxnSpPr>
          <p:nvPr/>
        </p:nvCxnSpPr>
        <p:spPr bwMode="auto">
          <a:xfrm flipH="1">
            <a:off x="5181600" y="990600"/>
            <a:ext cx="1219200" cy="2209800"/>
          </a:xfrm>
          <a:prstGeom prst="straightConnector1">
            <a:avLst/>
          </a:prstGeom>
          <a:noFill/>
          <a:ln w="44450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1938338" y="2590800"/>
            <a:ext cx="54864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Desayuno</a:t>
            </a:r>
          </a:p>
        </p:txBody>
      </p:sp>
      <p:pic>
        <p:nvPicPr>
          <p:cNvPr id="4099" name="WILL3119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67818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7" fill="hold"/>
                                        <p:tgtEl>
                                          <p:spTgt spid="40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55302" name="Picture 6" descr="http://upload.wikimedia.org/wikipedia/commons/thumb/2/2f/Pig%27s_liver_with_sauteed_onion.jpg/251px-Pig%27s_liver_with_sauteed_onio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1" b="7853"/>
          <a:stretch/>
        </p:blipFill>
        <p:spPr bwMode="auto">
          <a:xfrm>
            <a:off x="2514600" y="1371600"/>
            <a:ext cx="5029200" cy="3527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509" name="Picture 14" descr="http://4.bp.blogspot.com/-vkW0pRhkj7Q/UQawdOXSGzI/AAAAAAAAAf8/D-LR0GJYQ4U/s1600/madera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8" y="2571750"/>
            <a:ext cx="2857501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56331" name="Picture 11" descr="http://1.bp.blogspot.com/-yj27JRfMn6Y/Tbbu9FDMUyI/AAAAAAAAAg4/8upQrteqWLI/s1600/Lamb+Sausag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556" y="1371600"/>
            <a:ext cx="5804888" cy="38856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57354" name="Picture 10" descr="http://4.bp.blogspot.com/_CUt4eLzIm2U/TTdishftyrI/AAAAAAAAAdc/HxkAcHdrHvE/s1600/IMG_19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165" y="2006060"/>
            <a:ext cx="5561671" cy="3708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3556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401093" y="914400"/>
            <a:ext cx="4341813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Carne ____.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58378" name="Picture 10" descr="http://idealdiet.files.wordpress.com/2013/10/rack-of-lam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503" y="1789055"/>
            <a:ext cx="6058994" cy="36596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8384" name="Picture 16" descr="http://www.hermanotemblon.com/wp-images/oveja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43400"/>
            <a:ext cx="2193290" cy="2095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4581" name="TextBox 1"/>
          <p:cNvSpPr txBox="1">
            <a:spLocks noChangeArrowheads="1"/>
          </p:cNvSpPr>
          <p:nvPr/>
        </p:nvSpPr>
        <p:spPr bwMode="auto">
          <a:xfrm>
            <a:off x="2133600" y="512763"/>
            <a:ext cx="5257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PA" altLang="en-US" sz="5400" b="1">
                <a:solidFill>
                  <a:schemeClr val="bg1"/>
                </a:solidFill>
              </a:rPr>
              <a:t>Carne de ____.</a:t>
            </a:r>
            <a:endParaRPr lang="en-US" altLang="en-US" sz="54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60431" name="Picture 15" descr="http://wordofthedia.files.wordpress.com/2010/04/carrots-zanahoria-copy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3"/>
          <a:stretch/>
        </p:blipFill>
        <p:spPr bwMode="auto">
          <a:xfrm>
            <a:off x="1943100" y="1295400"/>
            <a:ext cx="5257800" cy="4200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61463" name="Picture 23" descr="http://2.bp.blogspot.com/_PPMdcQwK3oA/TEuXQri6-aI/AAAAAAAAARQ/co_Le1jFxYA/s1600/IMG_255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1" b="8108"/>
          <a:stretch/>
        </p:blipFill>
        <p:spPr bwMode="auto">
          <a:xfrm>
            <a:off x="1428750" y="1295400"/>
            <a:ext cx="6286500" cy="4025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7" name="Picture 13" descr="http://www.headforart.com/wp-content/uploads/2010/10/Pumpkin-patch-550x39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915" y="1295400"/>
            <a:ext cx="5806171" cy="4191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64520" name="Picture 8" descr="https://maruquita.files.wordpress.com/2011/02/ceboll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581" y="1447800"/>
            <a:ext cx="5176838" cy="3882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65545" name="Picture 9" descr="http://1.bp.blogspot.com/-rY0EoP3KOQg/UaO2_XAOhLI/AAAAAAAAAV4/uq5uttESAB4/s1600/API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71600"/>
            <a:ext cx="5334000" cy="4000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66565" name="Picture 5" descr="http://2.bp.blogspot.com/-5u1LtN7YcDo/T9E4NC_4izI/AAAAAAAAApQ/6L61tYf4BWc/s1600/aguaca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93825"/>
            <a:ext cx="5791200" cy="4030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2370138" y="2209800"/>
            <a:ext cx="44958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Almuerzo</a:t>
            </a:r>
          </a:p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y cena</a:t>
            </a: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67589" name="Picture 5" descr="http://1.bp.blogspot.com/-DqzI3964ZQI/T-GZLzhrpuI/AAAAAAAAGZU/Apydg1hyX1M/s1600/pin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773" y="1371600"/>
            <a:ext cx="5826454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028" name="Picture 4" descr="http://eldiariodelanena.com/wp-content/uploads/2013/04/frutas-que-ayudan-a-adelgazar-8-1024x8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219200"/>
            <a:ext cx="5257800" cy="435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33795" name="Picture 5" descr="http://4.bp.blogspot.com/_0vCq0WTUdIY/S-LQlQ9ikuI/AAAAAAAAAAU/hbwmSRcCSOc/s1600/durazn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71600"/>
            <a:ext cx="5638800" cy="405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WordArt 2">
            <a:hlinkClick r:id="rId5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057400" y="1905000"/>
            <a:ext cx="5257800" cy="297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600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¡¡Doble</a:t>
            </a:r>
          </a:p>
          <a:p>
            <a:pPr algn="ctr"/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600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del día!!</a:t>
            </a:r>
          </a:p>
        </p:txBody>
      </p:sp>
      <p:pic>
        <p:nvPicPr>
          <p:cNvPr id="119811" name="CHIM3213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246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AutoShape 4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" fill="hold"/>
                                        <p:tgtEl>
                                          <p:spTgt spid="1198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811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35843" name="Picture 5" descr="http://1.bp.blogspot.com/-qUYoETujvqE/TwyUS6Z7fyI/AAAAAAAAJuA/kJaQlIJ_VMw/s400/sandi%25CC%2581a+roj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71600"/>
            <a:ext cx="5334000" cy="404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36867" name="Picture 6" descr="http://gadgetsgirls.com/wp-content/uploads/2013/01/20130110080422_hapifork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1295400"/>
            <a:ext cx="54356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37891" name="Picture 6" descr="http://4.bp.blogspot.com/_8WDrpr7MhlU/SkMgssSIAjI/AAAAAAAABN8/GGcVj_LReNk/s400/cuchara-colores_jpg_w4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447800"/>
            <a:ext cx="5334000" cy="3506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38915" name="Picture 9" descr="http://www.incrediblethings.com/wp-content/uploads/2011/07/Taylors-Coloured-Kitchen-Knife-Block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066800"/>
            <a:ext cx="5429250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8135" name="Picture 7" descr="http://athome.kimvallee.com/wp-content/uploads/2011/05/floralboutistableline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19"/>
          <a:stretch/>
        </p:blipFill>
        <p:spPr bwMode="auto">
          <a:xfrm>
            <a:off x="2045179" y="1371600"/>
            <a:ext cx="5053642" cy="3966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39940" name="Straight Arrow Connector 2"/>
          <p:cNvCxnSpPr>
            <a:cxnSpLocks noChangeShapeType="1"/>
          </p:cNvCxnSpPr>
          <p:nvPr/>
        </p:nvCxnSpPr>
        <p:spPr bwMode="auto">
          <a:xfrm>
            <a:off x="838200" y="2743200"/>
            <a:ext cx="2133600" cy="1143000"/>
          </a:xfrm>
          <a:prstGeom prst="straightConnector1">
            <a:avLst/>
          </a:prstGeom>
          <a:noFill/>
          <a:ln w="444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4044" name="Picture 12" descr="http://sewlicioushomedecor.com/wp-content/uploads/2013/12/How-to-fold-a-napkin-into-a-Christmas-tree-tutori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507" y="1219200"/>
            <a:ext cx="5156987" cy="4162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40964" name="Straight Arrow Connector 2"/>
          <p:cNvCxnSpPr>
            <a:cxnSpLocks noChangeShapeType="1"/>
          </p:cNvCxnSpPr>
          <p:nvPr/>
        </p:nvCxnSpPr>
        <p:spPr bwMode="auto">
          <a:xfrm>
            <a:off x="2514600" y="685800"/>
            <a:ext cx="1295400" cy="2209800"/>
          </a:xfrm>
          <a:prstGeom prst="straightConnector1">
            <a:avLst/>
          </a:prstGeom>
          <a:noFill/>
          <a:ln w="44450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2743200" y="2819400"/>
            <a:ext cx="35052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Carnes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WordArt 2">
            <a:hlinkClick r:id="rId5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295400" y="1447800"/>
            <a:ext cx="6553200" cy="403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900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¡¡Jeopardy</a:t>
            </a:r>
          </a:p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900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doble!!</a:t>
            </a:r>
          </a:p>
        </p:txBody>
      </p:sp>
      <p:pic>
        <p:nvPicPr>
          <p:cNvPr id="118787" name="TADA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4008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943600"/>
            <a:ext cx="5334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" fill="hold"/>
                                        <p:tgtEl>
                                          <p:spTgt spid="1187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787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WordArt 2"/>
          <p:cNvSpPr>
            <a:spLocks noChangeArrowheads="1" noChangeShapeType="1" noTextEdit="1"/>
          </p:cNvSpPr>
          <p:nvPr/>
        </p:nvSpPr>
        <p:spPr bwMode="auto">
          <a:xfrm>
            <a:off x="1295400" y="2743200"/>
            <a:ext cx="65151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Condimentos</a:t>
            </a:r>
          </a:p>
        </p:txBody>
      </p:sp>
      <p:sp>
        <p:nvSpPr>
          <p:cNvPr id="43011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WordArt 2"/>
          <p:cNvSpPr>
            <a:spLocks noChangeArrowheads="1" noChangeShapeType="1" noTextEdit="1"/>
          </p:cNvSpPr>
          <p:nvPr/>
        </p:nvSpPr>
        <p:spPr bwMode="auto">
          <a:xfrm>
            <a:off x="1828800" y="2667000"/>
            <a:ext cx="54102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Mariscos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4035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WordArt 2"/>
          <p:cNvSpPr>
            <a:spLocks noChangeArrowheads="1" noChangeShapeType="1" noTextEdit="1"/>
          </p:cNvSpPr>
          <p:nvPr/>
        </p:nvSpPr>
        <p:spPr bwMode="auto">
          <a:xfrm>
            <a:off x="1063625" y="2730500"/>
            <a:ext cx="70866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Más verduras</a:t>
            </a:r>
          </a:p>
        </p:txBody>
      </p:sp>
      <p:sp>
        <p:nvSpPr>
          <p:cNvPr id="45059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WordArt 2"/>
          <p:cNvSpPr>
            <a:spLocks noChangeArrowheads="1" noChangeShapeType="1" noTextEdit="1"/>
          </p:cNvSpPr>
          <p:nvPr/>
        </p:nvSpPr>
        <p:spPr bwMode="auto">
          <a:xfrm>
            <a:off x="1676400" y="2743200"/>
            <a:ext cx="56388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Medidas</a:t>
            </a:r>
          </a:p>
        </p:txBody>
      </p:sp>
      <p:sp>
        <p:nvSpPr>
          <p:cNvPr id="46083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WordArt 2"/>
          <p:cNvSpPr>
            <a:spLocks noChangeArrowheads="1" noChangeShapeType="1" noTextEdit="1"/>
          </p:cNvSpPr>
          <p:nvPr/>
        </p:nvSpPr>
        <p:spPr bwMode="auto">
          <a:xfrm>
            <a:off x="2057400" y="2133600"/>
            <a:ext cx="5334000" cy="2438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Cocina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hispana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7107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WordArt 2"/>
          <p:cNvSpPr>
            <a:spLocks noChangeArrowheads="1" noChangeShapeType="1" noTextEdit="1"/>
          </p:cNvSpPr>
          <p:nvPr/>
        </p:nvSpPr>
        <p:spPr bwMode="auto">
          <a:xfrm>
            <a:off x="2514600" y="2362200"/>
            <a:ext cx="44958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Bolivia</a:t>
            </a:r>
          </a:p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y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Perú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8131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WordArt 2"/>
          <p:cNvSpPr>
            <a:spLocks noChangeArrowheads="1" noChangeShapeType="1" noTextEdit="1"/>
          </p:cNvSpPr>
          <p:nvPr/>
        </p:nvSpPr>
        <p:spPr bwMode="auto">
          <a:xfrm>
            <a:off x="161925" y="438149"/>
            <a:ext cx="1276170" cy="3143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Condimentos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9155" name="WordArt 3"/>
          <p:cNvSpPr>
            <a:spLocks noChangeArrowheads="1" noChangeShapeType="1" noTextEdit="1"/>
          </p:cNvSpPr>
          <p:nvPr/>
        </p:nvSpPr>
        <p:spPr bwMode="auto">
          <a:xfrm>
            <a:off x="1725103" y="438150"/>
            <a:ext cx="1200150" cy="2857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Mariscos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9156" name="WordArt 4"/>
          <p:cNvSpPr>
            <a:spLocks noChangeArrowheads="1" noChangeShapeType="1" noTextEdit="1"/>
          </p:cNvSpPr>
          <p:nvPr/>
        </p:nvSpPr>
        <p:spPr bwMode="auto">
          <a:xfrm>
            <a:off x="3276600" y="367701"/>
            <a:ext cx="1143000" cy="4762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Más</a:t>
            </a:r>
            <a:r>
              <a:rPr lang="en-U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verduras</a:t>
            </a:r>
            <a:endParaRPr lang="en-US" sz="3600" b="1" kern="1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9157" name="WordArt 5"/>
          <p:cNvSpPr>
            <a:spLocks noChangeArrowheads="1" noChangeShapeType="1" noTextEdit="1"/>
          </p:cNvSpPr>
          <p:nvPr/>
        </p:nvSpPr>
        <p:spPr bwMode="auto">
          <a:xfrm>
            <a:off x="4760882" y="452436"/>
            <a:ext cx="1205841" cy="2571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Medidas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9158" name="WordArt 6"/>
          <p:cNvSpPr>
            <a:spLocks noChangeArrowheads="1" noChangeShapeType="1" noTextEdit="1"/>
          </p:cNvSpPr>
          <p:nvPr/>
        </p:nvSpPr>
        <p:spPr bwMode="auto">
          <a:xfrm>
            <a:off x="6324600" y="381000"/>
            <a:ext cx="1066800" cy="457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Cocina</a:t>
            </a:r>
            <a:endParaRPr lang="en-US" sz="3600" b="1" kern="1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hispana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9159" name="WordArt 7"/>
          <p:cNvSpPr>
            <a:spLocks noChangeArrowheads="1" noChangeShapeType="1" noTextEdit="1"/>
          </p:cNvSpPr>
          <p:nvPr/>
        </p:nvSpPr>
        <p:spPr bwMode="auto">
          <a:xfrm>
            <a:off x="7893050" y="377314"/>
            <a:ext cx="952500" cy="47049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Bolivia</a:t>
            </a:r>
          </a:p>
          <a:p>
            <a:pPr algn="ctr"/>
            <a:r>
              <a:rPr lang="es-PA" sz="3600" b="1" kern="10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lang="es-PA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Perú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9160" name="Text Box 40"/>
          <p:cNvSpPr txBox="1">
            <a:spLocks noChangeArrowheads="1"/>
          </p:cNvSpPr>
          <p:nvPr/>
        </p:nvSpPr>
        <p:spPr bwMode="auto">
          <a:xfrm>
            <a:off x="161925" y="1295400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5" action="ppaction://hlinksldjump"/>
              </a:rPr>
              <a:t>$200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49161" name="Text Box 41"/>
          <p:cNvSpPr txBox="1">
            <a:spLocks noChangeArrowheads="1"/>
          </p:cNvSpPr>
          <p:nvPr/>
        </p:nvSpPr>
        <p:spPr bwMode="auto">
          <a:xfrm>
            <a:off x="161925" y="2438400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6" action="ppaction://hlinksldjump"/>
              </a:rPr>
              <a:t>$400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49162" name="Text Box 42"/>
          <p:cNvSpPr txBox="1">
            <a:spLocks noChangeArrowheads="1"/>
          </p:cNvSpPr>
          <p:nvPr/>
        </p:nvSpPr>
        <p:spPr bwMode="auto">
          <a:xfrm>
            <a:off x="161925" y="3581400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7" action="ppaction://hlinksldjump"/>
              </a:rPr>
              <a:t>$600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49163" name="Text Box 43"/>
          <p:cNvSpPr txBox="1">
            <a:spLocks noChangeArrowheads="1"/>
          </p:cNvSpPr>
          <p:nvPr/>
        </p:nvSpPr>
        <p:spPr bwMode="auto">
          <a:xfrm>
            <a:off x="161925" y="4724400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8" action="ppaction://hlinksldjump"/>
              </a:rPr>
              <a:t>$800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49164" name="Text Box 44"/>
          <p:cNvSpPr txBox="1">
            <a:spLocks noChangeArrowheads="1"/>
          </p:cNvSpPr>
          <p:nvPr/>
        </p:nvSpPr>
        <p:spPr bwMode="auto">
          <a:xfrm>
            <a:off x="76200" y="5794375"/>
            <a:ext cx="1327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00"/>
                </a:solidFill>
                <a:hlinkClick r:id="rId9" action="ppaction://hlinksldjump"/>
              </a:rPr>
              <a:t>$1000</a:t>
            </a:r>
            <a:endParaRPr lang="en-US" altLang="en-US" sz="3600" b="1">
              <a:solidFill>
                <a:srgbClr val="000000"/>
              </a:solidFill>
            </a:endParaRPr>
          </a:p>
        </p:txBody>
      </p:sp>
      <p:sp>
        <p:nvSpPr>
          <p:cNvPr id="49165" name="Text Box 45"/>
          <p:cNvSpPr txBox="1">
            <a:spLocks noChangeArrowheads="1"/>
          </p:cNvSpPr>
          <p:nvPr/>
        </p:nvSpPr>
        <p:spPr bwMode="auto">
          <a:xfrm>
            <a:off x="1685925" y="1292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10" action="ppaction://hlinksldjump"/>
              </a:rPr>
              <a:t>$200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49166" name="Text Box 46"/>
          <p:cNvSpPr txBox="1">
            <a:spLocks noChangeArrowheads="1"/>
          </p:cNvSpPr>
          <p:nvPr/>
        </p:nvSpPr>
        <p:spPr bwMode="auto">
          <a:xfrm>
            <a:off x="1695450" y="2435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11" action="ppaction://hlinksldjump"/>
              </a:rPr>
              <a:t>$400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49167" name="Text Box 47"/>
          <p:cNvSpPr txBox="1">
            <a:spLocks noChangeArrowheads="1"/>
          </p:cNvSpPr>
          <p:nvPr/>
        </p:nvSpPr>
        <p:spPr bwMode="auto">
          <a:xfrm>
            <a:off x="1685925" y="3578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12" action="ppaction://hlinksldjump"/>
              </a:rPr>
              <a:t>$600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49168" name="Text Box 48"/>
          <p:cNvSpPr txBox="1">
            <a:spLocks noChangeArrowheads="1"/>
          </p:cNvSpPr>
          <p:nvPr/>
        </p:nvSpPr>
        <p:spPr bwMode="auto">
          <a:xfrm>
            <a:off x="1685925" y="4721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13" action="ppaction://hlinksldjump"/>
              </a:rPr>
              <a:t>$800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49169" name="Text Box 49"/>
          <p:cNvSpPr txBox="1">
            <a:spLocks noChangeArrowheads="1"/>
          </p:cNvSpPr>
          <p:nvPr/>
        </p:nvSpPr>
        <p:spPr bwMode="auto">
          <a:xfrm>
            <a:off x="1600200" y="5791200"/>
            <a:ext cx="1327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00"/>
                </a:solidFill>
                <a:hlinkClick r:id="rId14" action="ppaction://hlinksldjump"/>
              </a:rPr>
              <a:t>$1000</a:t>
            </a:r>
            <a:endParaRPr lang="en-US" altLang="en-US" sz="3600" b="1">
              <a:solidFill>
                <a:srgbClr val="000000"/>
              </a:solidFill>
            </a:endParaRPr>
          </a:p>
        </p:txBody>
      </p:sp>
      <p:sp>
        <p:nvSpPr>
          <p:cNvPr id="49170" name="Text Box 50"/>
          <p:cNvSpPr txBox="1">
            <a:spLocks noChangeArrowheads="1"/>
          </p:cNvSpPr>
          <p:nvPr/>
        </p:nvSpPr>
        <p:spPr bwMode="auto">
          <a:xfrm>
            <a:off x="3209925" y="12795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15" action="ppaction://hlinksldjump"/>
              </a:rPr>
              <a:t>$200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49171" name="Text Box 51"/>
          <p:cNvSpPr txBox="1">
            <a:spLocks noChangeArrowheads="1"/>
          </p:cNvSpPr>
          <p:nvPr/>
        </p:nvSpPr>
        <p:spPr bwMode="auto">
          <a:xfrm>
            <a:off x="3209925" y="2438400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16" action="ppaction://hlinksldjump"/>
              </a:rPr>
              <a:t>$400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49172" name="Text Box 52"/>
          <p:cNvSpPr txBox="1">
            <a:spLocks noChangeArrowheads="1"/>
          </p:cNvSpPr>
          <p:nvPr/>
        </p:nvSpPr>
        <p:spPr bwMode="auto">
          <a:xfrm>
            <a:off x="3200400" y="35655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17" action="ppaction://hlinksldjump"/>
              </a:rPr>
              <a:t>$600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49173" name="Text Box 53"/>
          <p:cNvSpPr txBox="1">
            <a:spLocks noChangeArrowheads="1"/>
          </p:cNvSpPr>
          <p:nvPr/>
        </p:nvSpPr>
        <p:spPr bwMode="auto">
          <a:xfrm>
            <a:off x="3209925" y="4721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18" action="ppaction://hlinksldjump"/>
              </a:rPr>
              <a:t>$800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49174" name="Text Box 54"/>
          <p:cNvSpPr txBox="1">
            <a:spLocks noChangeArrowheads="1"/>
          </p:cNvSpPr>
          <p:nvPr/>
        </p:nvSpPr>
        <p:spPr bwMode="auto">
          <a:xfrm>
            <a:off x="3124200" y="5791200"/>
            <a:ext cx="1327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00"/>
                </a:solidFill>
                <a:hlinkClick r:id="rId19" action="ppaction://hlinksldjump"/>
              </a:rPr>
              <a:t>$1000</a:t>
            </a:r>
            <a:endParaRPr lang="en-US" altLang="en-US" sz="3600" b="1">
              <a:solidFill>
                <a:srgbClr val="000000"/>
              </a:solidFill>
            </a:endParaRPr>
          </a:p>
        </p:txBody>
      </p:sp>
      <p:sp>
        <p:nvSpPr>
          <p:cNvPr id="49175" name="Text Box 55"/>
          <p:cNvSpPr txBox="1">
            <a:spLocks noChangeArrowheads="1"/>
          </p:cNvSpPr>
          <p:nvPr/>
        </p:nvSpPr>
        <p:spPr bwMode="auto">
          <a:xfrm>
            <a:off x="4724400" y="1292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20" action="ppaction://hlinksldjump"/>
              </a:rPr>
              <a:t>$200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49176" name="Text Box 56"/>
          <p:cNvSpPr txBox="1">
            <a:spLocks noChangeArrowheads="1"/>
          </p:cNvSpPr>
          <p:nvPr/>
        </p:nvSpPr>
        <p:spPr bwMode="auto">
          <a:xfrm>
            <a:off x="4724400" y="2435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21" action="ppaction://hlinksldjump"/>
              </a:rPr>
              <a:t>$400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49177" name="Text Box 57"/>
          <p:cNvSpPr txBox="1">
            <a:spLocks noChangeArrowheads="1"/>
          </p:cNvSpPr>
          <p:nvPr/>
        </p:nvSpPr>
        <p:spPr bwMode="auto">
          <a:xfrm>
            <a:off x="4733925" y="3578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22" action="ppaction://hlinksldjump"/>
              </a:rPr>
              <a:t>$600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49178" name="Text Box 58"/>
          <p:cNvSpPr txBox="1">
            <a:spLocks noChangeArrowheads="1"/>
          </p:cNvSpPr>
          <p:nvPr/>
        </p:nvSpPr>
        <p:spPr bwMode="auto">
          <a:xfrm>
            <a:off x="4733925" y="4721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22" action="ppaction://hlinksldjump"/>
              </a:rPr>
              <a:t>$800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49179" name="Text Box 59"/>
          <p:cNvSpPr txBox="1">
            <a:spLocks noChangeArrowheads="1"/>
          </p:cNvSpPr>
          <p:nvPr/>
        </p:nvSpPr>
        <p:spPr bwMode="auto">
          <a:xfrm>
            <a:off x="4648200" y="5791200"/>
            <a:ext cx="1327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00"/>
                </a:solidFill>
                <a:hlinkClick r:id="rId23" action="ppaction://hlinksldjump"/>
              </a:rPr>
              <a:t>$1000</a:t>
            </a:r>
            <a:endParaRPr lang="en-US" altLang="en-US" sz="3600" b="1">
              <a:solidFill>
                <a:srgbClr val="000000"/>
              </a:solidFill>
            </a:endParaRPr>
          </a:p>
        </p:txBody>
      </p:sp>
      <p:sp>
        <p:nvSpPr>
          <p:cNvPr id="49180" name="Text Box 60"/>
          <p:cNvSpPr txBox="1">
            <a:spLocks noChangeArrowheads="1"/>
          </p:cNvSpPr>
          <p:nvPr/>
        </p:nvSpPr>
        <p:spPr bwMode="auto">
          <a:xfrm>
            <a:off x="6267450" y="1292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24" action="ppaction://hlinksldjump"/>
              </a:rPr>
              <a:t>$200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49181" name="Text Box 61"/>
          <p:cNvSpPr txBox="1">
            <a:spLocks noChangeArrowheads="1"/>
          </p:cNvSpPr>
          <p:nvPr/>
        </p:nvSpPr>
        <p:spPr bwMode="auto">
          <a:xfrm>
            <a:off x="6257925" y="2435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25" action="ppaction://hlinksldjump"/>
              </a:rPr>
              <a:t>$400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49182" name="Text Box 62"/>
          <p:cNvSpPr txBox="1">
            <a:spLocks noChangeArrowheads="1"/>
          </p:cNvSpPr>
          <p:nvPr/>
        </p:nvSpPr>
        <p:spPr bwMode="auto">
          <a:xfrm>
            <a:off x="6267450" y="3578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26" action="ppaction://hlinksldjump"/>
              </a:rPr>
              <a:t>$600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49183" name="Text Box 63"/>
          <p:cNvSpPr txBox="1">
            <a:spLocks noChangeArrowheads="1"/>
          </p:cNvSpPr>
          <p:nvPr/>
        </p:nvSpPr>
        <p:spPr bwMode="auto">
          <a:xfrm>
            <a:off x="6267450" y="4721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27" action="ppaction://hlinksldjump"/>
              </a:rPr>
              <a:t>$800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49184" name="Text Box 64"/>
          <p:cNvSpPr txBox="1">
            <a:spLocks noChangeArrowheads="1"/>
          </p:cNvSpPr>
          <p:nvPr/>
        </p:nvSpPr>
        <p:spPr bwMode="auto">
          <a:xfrm>
            <a:off x="6181725" y="5791200"/>
            <a:ext cx="1327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00"/>
                </a:solidFill>
                <a:hlinkClick r:id="rId28" action="ppaction://hlinksldjump"/>
              </a:rPr>
              <a:t>$1000</a:t>
            </a:r>
            <a:endParaRPr lang="en-US" altLang="en-US" sz="3600" b="1">
              <a:solidFill>
                <a:srgbClr val="000000"/>
              </a:solidFill>
            </a:endParaRPr>
          </a:p>
        </p:txBody>
      </p:sp>
      <p:sp>
        <p:nvSpPr>
          <p:cNvPr id="49185" name="Text Box 65"/>
          <p:cNvSpPr txBox="1">
            <a:spLocks noChangeArrowheads="1"/>
          </p:cNvSpPr>
          <p:nvPr/>
        </p:nvSpPr>
        <p:spPr bwMode="auto">
          <a:xfrm>
            <a:off x="7791450" y="1292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29" action="ppaction://hlinksldjump"/>
              </a:rPr>
              <a:t>$200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49186" name="Text Box 66"/>
          <p:cNvSpPr txBox="1">
            <a:spLocks noChangeArrowheads="1"/>
          </p:cNvSpPr>
          <p:nvPr/>
        </p:nvSpPr>
        <p:spPr bwMode="auto">
          <a:xfrm>
            <a:off x="7791450" y="2435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30" action="ppaction://hlinksldjump"/>
              </a:rPr>
              <a:t>$400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49187" name="Text Box 67"/>
          <p:cNvSpPr txBox="1">
            <a:spLocks noChangeArrowheads="1"/>
          </p:cNvSpPr>
          <p:nvPr/>
        </p:nvSpPr>
        <p:spPr bwMode="auto">
          <a:xfrm>
            <a:off x="7781925" y="3578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31" action="ppaction://hlinksldjump"/>
              </a:rPr>
              <a:t>$600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49188" name="Text Box 68"/>
          <p:cNvSpPr txBox="1">
            <a:spLocks noChangeArrowheads="1"/>
          </p:cNvSpPr>
          <p:nvPr/>
        </p:nvSpPr>
        <p:spPr bwMode="auto">
          <a:xfrm>
            <a:off x="7791450" y="4721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32" action="ppaction://hlinksldjump"/>
              </a:rPr>
              <a:t>$800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49189" name="Text Box 69"/>
          <p:cNvSpPr txBox="1">
            <a:spLocks noChangeArrowheads="1"/>
          </p:cNvSpPr>
          <p:nvPr/>
        </p:nvSpPr>
        <p:spPr bwMode="auto">
          <a:xfrm>
            <a:off x="7705725" y="5791200"/>
            <a:ext cx="1327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00"/>
                </a:solidFill>
                <a:hlinkClick r:id="rId33" action="ppaction://hlinksldjump"/>
              </a:rPr>
              <a:t>$1000</a:t>
            </a:r>
            <a:endParaRPr lang="en-US" altLang="en-US" sz="3600" b="1">
              <a:solidFill>
                <a:srgbClr val="000000"/>
              </a:solidFill>
            </a:endParaRPr>
          </a:p>
        </p:txBody>
      </p:sp>
      <p:sp>
        <p:nvSpPr>
          <p:cNvPr id="87110" name="AutoShape 70">
            <a:hlinkClick r:id="rId34" action="ppaction://hlinksldjump"/>
          </p:cNvPr>
          <p:cNvSpPr>
            <a:spLocks noChangeArrowheads="1"/>
          </p:cNvSpPr>
          <p:nvPr/>
        </p:nvSpPr>
        <p:spPr bwMode="auto">
          <a:xfrm>
            <a:off x="8763000" y="6477000"/>
            <a:ext cx="228600" cy="152400"/>
          </a:xfrm>
          <a:prstGeom prst="star5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9191" name="AutoShape 71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28600" y="152400"/>
            <a:ext cx="228600" cy="1524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4532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88069" name="Picture 5" descr="http://globedia.com/imagenes/noticias/2012/12/8/utilidades-aceite-oliva-cosmetica-hogar-remedios-naturales_1_151608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824" y="1143000"/>
            <a:ext cx="5242352" cy="4501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50180" name="Straight Arrow Connector 2"/>
          <p:cNvCxnSpPr>
            <a:cxnSpLocks noChangeShapeType="1"/>
          </p:cNvCxnSpPr>
          <p:nvPr/>
        </p:nvCxnSpPr>
        <p:spPr bwMode="auto">
          <a:xfrm flipH="1">
            <a:off x="5334000" y="2133600"/>
            <a:ext cx="2514600" cy="1524000"/>
          </a:xfrm>
          <a:prstGeom prst="straightConnector1">
            <a:avLst/>
          </a:prstGeom>
          <a:noFill/>
          <a:ln w="444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51203" name="Picture 7" descr="http://3.bp.blogspot.com/-onvlo9m6MpM/Ur26ltdyQcI/AAAAAAAABXE/c6LL3tOUiLM/s1600/ajo-Allium+sativu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8" y="1066800"/>
            <a:ext cx="5153025" cy="411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2209800" y="2895600"/>
            <a:ext cx="48768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Verduras</a:t>
            </a: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WordArt 2">
            <a:hlinkClick r:id="rId5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057400" y="1905000"/>
            <a:ext cx="5257800" cy="297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600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¡¡Doble</a:t>
            </a:r>
          </a:p>
          <a:p>
            <a:pPr algn="ctr"/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60000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del día!!</a:t>
            </a:r>
          </a:p>
        </p:txBody>
      </p:sp>
      <p:pic>
        <p:nvPicPr>
          <p:cNvPr id="120835" name="CHIM3244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246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" fill="hold"/>
                                        <p:tgtEl>
                                          <p:spTgt spid="1208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083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90117" name="Picture 5" descr="http://www.bioblogia.com/wp-content/uploads/2010/07/Mie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34374"/>
            <a:ext cx="4724400" cy="472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3252" name="Picture 7" descr="http://4.bp.blogspot.com/-vp-y6za0WRM/TtEczxnBUXI/AAAAAAAAAPg/2AMVhC2IetE/s320/abeja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5613"/>
            <a:ext cx="1524000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54275" name="Picture 5" descr="http://www.centromujer.es/files/2012/05/Elimina-grasas-con-el-extracto-de-la-pimient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0" y="1885950"/>
            <a:ext cx="3605213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5" name="Picture 9" descr="http://ecx.images-amazon.com/images/I/61Hz4mzwmvL._SL1500_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8"/>
          <a:stretch/>
        </p:blipFill>
        <p:spPr bwMode="auto">
          <a:xfrm>
            <a:off x="609600" y="1143000"/>
            <a:ext cx="3834442" cy="4572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54277" name="Straight Arrow Connector 2"/>
          <p:cNvCxnSpPr>
            <a:cxnSpLocks noChangeShapeType="1"/>
          </p:cNvCxnSpPr>
          <p:nvPr/>
        </p:nvCxnSpPr>
        <p:spPr bwMode="auto">
          <a:xfrm flipV="1">
            <a:off x="3124200" y="3810000"/>
            <a:ext cx="2286000" cy="457200"/>
          </a:xfrm>
          <a:prstGeom prst="straightConnector1">
            <a:avLst/>
          </a:prstGeom>
          <a:noFill/>
          <a:ln w="44450" algn="ctr">
            <a:solidFill>
              <a:srgbClr val="C00000"/>
            </a:solidFill>
            <a:round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92175" name="Picture 15" descr="http://wscdn.bbc.co.uk/worldservice/assets/images/2014/06/27/140627133959_pan_amasando_624x351_gett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329354"/>
            <a:ext cx="5029200" cy="2828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179" name="Picture 19" descr="http://www.artisanfoodlaw.co.uk/sites/artisanfoodlaw.co.uk/files/field/image/flour_0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54" b="37167"/>
          <a:stretch/>
        </p:blipFill>
        <p:spPr bwMode="auto">
          <a:xfrm>
            <a:off x="1333500" y="914401"/>
            <a:ext cx="6477000" cy="1872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3" name="Straight Arrow Connector 2"/>
          <p:cNvCxnSpPr/>
          <p:nvPr/>
        </p:nvCxnSpPr>
        <p:spPr bwMode="auto">
          <a:xfrm flipH="1" flipV="1">
            <a:off x="5257800" y="2133600"/>
            <a:ext cx="2819400" cy="137160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6667500" y="3505200"/>
            <a:ext cx="1409700" cy="236220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93190" name="Picture 6" descr="http://1.bp.blogspot.com/-OVYCTA0GOlY/UrGvcY9JXsI/AAAAAAAAV7k/eQTudCdlM7s/s640/salsa-de-camaron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6096000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56324" name="Straight Arrow Connector 2"/>
          <p:cNvCxnSpPr>
            <a:cxnSpLocks noChangeShapeType="1"/>
          </p:cNvCxnSpPr>
          <p:nvPr/>
        </p:nvCxnSpPr>
        <p:spPr bwMode="auto">
          <a:xfrm>
            <a:off x="914400" y="1752600"/>
            <a:ext cx="1295400" cy="1143000"/>
          </a:xfrm>
          <a:prstGeom prst="straightConnector1">
            <a:avLst/>
          </a:prstGeom>
          <a:noFill/>
          <a:ln w="444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94216" name="Picture 8" descr="http://www.karmapanda.com/wp-content/uploads/2010/01/cangrejo_frutill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1371600"/>
            <a:ext cx="6038850" cy="4038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95248" name="Picture 16" descr="http://4.bp.blogspot.com/-WIBzdK2W4Jo/Tj79sak_FiI/AAAAAAAAA70/coIlWl1Xc3Y/s1600/lob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19200"/>
            <a:ext cx="6858000" cy="3857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96272" name="Picture 16" descr="http://2.bp.blogspot.com/_n_4-CJ9tHQw/TI4AjvwHgMI/AAAAAAAACz8/vPheQw1ZAX4/s1600/ocien_raw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0"/>
          <a:stretch/>
        </p:blipFill>
        <p:spPr bwMode="auto">
          <a:xfrm>
            <a:off x="1653396" y="1524001"/>
            <a:ext cx="5837208" cy="4002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6262" name="Picture 6" descr="http://1.bp.blogspot.com/_equGXA1YxBs/TBuNFGjfwEI/AAAAAAAAACk/PVJxcojM6Nk/s1600/a-ostra-e-a-perol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450" y="457201"/>
            <a:ext cx="2338550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" name="Picture 8" descr="http://1.bp.blogspot.com/_L--8AEVK6C8/TLt9UKQLkXI/AAAAAAAACKQ/T8fbNL_SQsE/s400/clam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210" y="914400"/>
            <a:ext cx="5354922" cy="4806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6" descr="http://jtmarinescience2.wikispaces.com/file/view/toms-cove-clams-400.jpg/201786566/toms-cove-clams-4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4724400"/>
            <a:ext cx="2339234" cy="1752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3674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61447" name="Picture 7" descr="http://botanistinthekitchen.files.wordpress.com/2013/03/summer_squas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1" t="13027" r="13087" b="13292"/>
          <a:stretch/>
        </p:blipFill>
        <p:spPr bwMode="auto">
          <a:xfrm>
            <a:off x="1581150" y="1219200"/>
            <a:ext cx="5981700" cy="4304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2895600" y="2819400"/>
            <a:ext cx="3657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Frutas</a:t>
            </a: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62477" name="Picture 13" descr="http://4.bp.blogspot.com/-4Olsd7UiQ40/UzPc5zOhIAI/AAAAAAAAFpg/4PfAEb2Hllc/s1600/YUCA+FRITA+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561272"/>
            <a:ext cx="5334981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2481" name="Picture 17" descr="http://1.bp.blogspot.com/-OLml6Wbfdvo/UzPWhefAFCI/AAAAAAAAFpA/FnQrpa60eZw/s1600/yuca+frit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4" b="31303"/>
          <a:stretch/>
        </p:blipFill>
        <p:spPr bwMode="auto">
          <a:xfrm>
            <a:off x="1828800" y="895322"/>
            <a:ext cx="5816593" cy="2212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" name="Picture 7" descr="http://orballo.files.wordpress.com/2011/05/guisant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295400"/>
            <a:ext cx="5448300" cy="403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64517" name="Picture 5" descr="https://xixirin.files.wordpress.com/2012/03/pimiento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793" y="1219200"/>
            <a:ext cx="5704415" cy="427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65543" name="Picture 7" descr="http://nuwildroots.files.wordpress.com/2010/06/radish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5"/>
          <a:stretch/>
        </p:blipFill>
        <p:spPr bwMode="auto">
          <a:xfrm>
            <a:off x="1749006" y="1295400"/>
            <a:ext cx="5645989" cy="4112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66576" name="Picture 16" descr="http://www.enoarquia.com/wp-content/uploads/2014/01/copas-580x2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20" y="1524000"/>
            <a:ext cx="7114647" cy="345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67592" name="Picture 8" descr="http://www.teknologeek.com/wp-content/uploads/2011/12/Refrescos-de-lata-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1" t="7079" r="30974" b="6711"/>
          <a:stretch/>
        </p:blipFill>
        <p:spPr bwMode="auto">
          <a:xfrm>
            <a:off x="6324600" y="1564297"/>
            <a:ext cx="2136530" cy="360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4" name="Picture 10" descr="http://www.lider.cl/dys/productImages/g/1810882g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8" b="21740"/>
          <a:stretch/>
        </p:blipFill>
        <p:spPr bwMode="auto">
          <a:xfrm>
            <a:off x="1325190" y="2590800"/>
            <a:ext cx="2122860" cy="137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8" name="Picture 14" descr="http://www.sams.com.mx/images2/products/img_large/214710L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5" r="16177"/>
          <a:stretch/>
        </p:blipFill>
        <p:spPr bwMode="auto">
          <a:xfrm>
            <a:off x="4495800" y="4203098"/>
            <a:ext cx="1600442" cy="211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06" name="Picture 22" descr="http://elpoderdelasideas.com/wp-content/uploads/coca-cola-latas-mudial-2014-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" t="11871" r="6015" b="11017"/>
          <a:stretch/>
        </p:blipFill>
        <p:spPr bwMode="auto">
          <a:xfrm>
            <a:off x="685800" y="4203098"/>
            <a:ext cx="3531577" cy="210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08" name="Picture 24" descr="http://bligoo.com/media/users/1/98688/images/public/22338/leche_condensada.jpg?v=12886673441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372" y="974103"/>
            <a:ext cx="2364632" cy="295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612" name="Picture 28" descr="http://image.librodearena.com/b/0/1391080/survival-kit-sardine-ca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937" y="974103"/>
            <a:ext cx="1625113" cy="138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68617" name="Picture 9" descr="https://lh5.googleusercontent.com/_OaYG005JPDs/TY5MleqddII/AAAAAAAAC80/Y4WTBB-Imx4/s640/9%20cucumber%20on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451" y="1143000"/>
            <a:ext cx="5551098" cy="4163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69642" name="Picture 10" descr="http://www.dudeiwantthat.com/household/kitchen/digital-measuring-cup-scale-59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19200"/>
            <a:ext cx="5334000" cy="444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914400" y="2057400"/>
            <a:ext cx="72390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“lb.” es la </a:t>
            </a:r>
          </a:p>
          <a:p>
            <a:pPr algn="ctr"/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abreviación para____.</a:t>
            </a:r>
          </a:p>
          <a:p>
            <a:pPr algn="ctr"/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(en español)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0659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71685" name="Picture 5" descr="http://upload.wikimedia.org/wikipedia/commons/thumb/e/ed/Tamales_de_Lunahuan%C3%A1.JPG/300px-Tamales_de_Lunahuan%C3%A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06712"/>
            <a:ext cx="4000500" cy="3000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7543081" y="3657600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b="1" dirty="0" smtClean="0">
                <a:solidFill>
                  <a:schemeClr val="bg1"/>
                </a:solidFill>
              </a:rPr>
              <a:t>Perú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71687" name="Picture 7" descr="http://3.bp.blogspot.com/--Tjxv3ARsvw/U1inOxK-37I/AAAAAAAAAjo/yUVaMbZjEwU/s1600/Tamales+D%C3%ADa+de+la+Candelaria+M%C3%A9xic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0"/>
            <a:ext cx="5651919" cy="2666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691" name="Picture 11" descr="http://1.bp.blogspot.com/-4MGB0zVZ0jg/UrH3vDqBn4I/AAAAAAAABFI/64E6kP5P74g/s1600/restaurantes-panam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06712"/>
            <a:ext cx="3581400" cy="2238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1243642" y="282253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b="1" dirty="0" smtClean="0">
                <a:solidFill>
                  <a:schemeClr val="bg1"/>
                </a:solidFill>
              </a:rPr>
              <a:t>Panamá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23599" y="5143498"/>
            <a:ext cx="1167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b="1" dirty="0" smtClean="0">
                <a:solidFill>
                  <a:schemeClr val="bg1"/>
                </a:solidFill>
              </a:rPr>
              <a:t>México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2286000" y="2362200"/>
            <a:ext cx="4789488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Mesa y</a:t>
            </a:r>
          </a:p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cubiertos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4267200" y="1371600"/>
            <a:ext cx="4234962" cy="1213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____ colombianas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 queso y de carne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2707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72710" name="Picture 6" descr="http://www.corridorkitchen.com/wp-content/uploads/2011/04/P10401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3280357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2716" name="Picture 12" descr="http://i.ytimg.com/vi/XM625xwwCfw/hqdefaul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3" b="14749"/>
          <a:stretch/>
        </p:blipFill>
        <p:spPr bwMode="auto">
          <a:xfrm>
            <a:off x="1600200" y="3532373"/>
            <a:ext cx="5105400" cy="2677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153728" y="914400"/>
            <a:ext cx="4800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_____ españolas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3731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73738" name="Picture 10" descr="http://talayuelaexchange.wikispaces.com/file/view/tapas1.jpg/277336532/tapas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370" y="1916502"/>
            <a:ext cx="5399647" cy="3581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74763" name="Picture 11" descr="http://3.bp.blogspot.com/_i-w21HiX9uo/S-TH36Ylv3I/AAAAAAAAA2U/3ogJCuF6C44/s1600/asado_hom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113" y="1143000"/>
            <a:ext cx="6076507" cy="4002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828800" y="5448300"/>
            <a:ext cx="4800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_____ argentina.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75781" name="Picture 5" descr="http://3.bp.blogspot.com/-4_3q9yWFNw8/TekN_0vsPGI/AAAAAAAABzk/-P7A4p7aOnY/s640/FtFJz3532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013" y="1981200"/>
            <a:ext cx="5670174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62000" y="1066800"/>
            <a:ext cx="7696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aldillo de congrio </a:t>
            </a:r>
            <a:r>
              <a:rPr lang="es-ES" sz="3600" b="1" u="sng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(nacionalidad)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914400" y="1676400"/>
            <a:ext cx="7543800" cy="3505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Nombre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del festival m</a:t>
            </a:r>
            <a:r>
              <a:rPr lang="es-PA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ás</a:t>
            </a:r>
            <a:endParaRPr lang="es-PA" sz="36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amoso de Bolivia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elebrado en febrero.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6803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914400" y="2057400"/>
            <a:ext cx="7315200" cy="2590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Nombre del dios del sol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 los incas.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7827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895600" y="2819400"/>
            <a:ext cx="3733800" cy="1104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blank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78851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838200" y="2057400"/>
            <a:ext cx="7467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Nombre de las mujeres</a:t>
            </a:r>
          </a:p>
          <a:p>
            <a:pPr algn="ctr"/>
            <a:r>
              <a:rPr lang="es-E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lang="es-E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ndígenas de Bolivia.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" name="WordArt 2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856891" y="2362200"/>
            <a:ext cx="74676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Nombre del lago navegable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ás alto del mundo.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raymondpoort.com/images/bolivia_salar_de_uyuni0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6" r="154"/>
          <a:stretch/>
        </p:blipFill>
        <p:spPr bwMode="auto">
          <a:xfrm>
            <a:off x="301922" y="396815"/>
            <a:ext cx="8419384" cy="606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2" name="WordArt 2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012166" y="914400"/>
            <a:ext cx="73152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Nombre del desierto de sal</a:t>
            </a:r>
          </a:p>
          <a:p>
            <a:pPr algn="ctr"/>
            <a:r>
              <a:rPr lang="es-PA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lang="es-PA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ás alto del mundo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81924" name="AutoShape 6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867400" y="5867400"/>
            <a:ext cx="685800" cy="3810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1923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WordArt 2"/>
          <p:cNvSpPr>
            <a:spLocks noChangeArrowheads="1" noChangeShapeType="1" noTextEdit="1"/>
          </p:cNvSpPr>
          <p:nvPr/>
        </p:nvSpPr>
        <p:spPr bwMode="auto">
          <a:xfrm>
            <a:off x="228600" y="457200"/>
            <a:ext cx="1143000" cy="3190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Desayuno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9219" name="WordArt 3"/>
          <p:cNvSpPr>
            <a:spLocks noChangeArrowheads="1" noChangeShapeType="1" noTextEdit="1"/>
          </p:cNvSpPr>
          <p:nvPr/>
        </p:nvSpPr>
        <p:spPr bwMode="auto">
          <a:xfrm>
            <a:off x="1752600" y="342900"/>
            <a:ext cx="1143000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Almuerzo</a:t>
            </a:r>
            <a:endParaRPr lang="en-US" sz="3600" b="1" kern="1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Y </a:t>
            </a:r>
            <a:r>
              <a:rPr lang="en-US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cena</a:t>
            </a:r>
            <a:endParaRPr lang="en-US" sz="3600" b="1" kern="1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3276600" y="438150"/>
            <a:ext cx="1066800" cy="2571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Carnes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>
            <a:off x="4733925" y="457200"/>
            <a:ext cx="1228725" cy="24764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Verduras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9222" name="WordArt 6"/>
          <p:cNvSpPr>
            <a:spLocks noChangeArrowheads="1" noChangeShapeType="1" noTextEdit="1"/>
          </p:cNvSpPr>
          <p:nvPr/>
        </p:nvSpPr>
        <p:spPr bwMode="auto">
          <a:xfrm>
            <a:off x="6400800" y="457200"/>
            <a:ext cx="914400" cy="24764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Frutas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9223" name="WordArt 7"/>
          <p:cNvSpPr>
            <a:spLocks noChangeArrowheads="1" noChangeShapeType="1" noTextEdit="1"/>
          </p:cNvSpPr>
          <p:nvPr/>
        </p:nvSpPr>
        <p:spPr bwMode="auto">
          <a:xfrm>
            <a:off x="7791450" y="342900"/>
            <a:ext cx="1219200" cy="45720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Mesa y</a:t>
            </a:r>
          </a:p>
          <a:p>
            <a:pPr algn="ctr"/>
            <a:r>
              <a:rPr lang="en-US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cubiertos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9224" name="Text Box 42"/>
          <p:cNvSpPr txBox="1">
            <a:spLocks noChangeArrowheads="1"/>
          </p:cNvSpPr>
          <p:nvPr/>
        </p:nvSpPr>
        <p:spPr bwMode="auto">
          <a:xfrm>
            <a:off x="161925" y="1295400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5" action="ppaction://hlinksldjump"/>
              </a:rPr>
              <a:t>$100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25" name="Text Box 43"/>
          <p:cNvSpPr txBox="1">
            <a:spLocks noChangeArrowheads="1"/>
          </p:cNvSpPr>
          <p:nvPr/>
        </p:nvSpPr>
        <p:spPr bwMode="auto">
          <a:xfrm>
            <a:off x="161925" y="2438400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6" action="ppaction://hlinksldjump"/>
              </a:rPr>
              <a:t>$200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26" name="Text Box 44"/>
          <p:cNvSpPr txBox="1">
            <a:spLocks noChangeArrowheads="1"/>
          </p:cNvSpPr>
          <p:nvPr/>
        </p:nvSpPr>
        <p:spPr bwMode="auto">
          <a:xfrm>
            <a:off x="161925" y="3581400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7" action="ppaction://hlinksldjump"/>
              </a:rPr>
              <a:t>$300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27" name="Text Box 45"/>
          <p:cNvSpPr txBox="1">
            <a:spLocks noChangeArrowheads="1"/>
          </p:cNvSpPr>
          <p:nvPr/>
        </p:nvSpPr>
        <p:spPr bwMode="auto">
          <a:xfrm>
            <a:off x="161925" y="4724400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8" action="ppaction://hlinksldjump"/>
              </a:rPr>
              <a:t>$400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28" name="Text Box 46"/>
          <p:cNvSpPr txBox="1">
            <a:spLocks noChangeArrowheads="1"/>
          </p:cNvSpPr>
          <p:nvPr/>
        </p:nvSpPr>
        <p:spPr bwMode="auto">
          <a:xfrm>
            <a:off x="161925" y="5867400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9" action="ppaction://hlinksldjump"/>
              </a:rPr>
              <a:t>$500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29" name="Text Box 47"/>
          <p:cNvSpPr txBox="1">
            <a:spLocks noChangeArrowheads="1"/>
          </p:cNvSpPr>
          <p:nvPr/>
        </p:nvSpPr>
        <p:spPr bwMode="auto">
          <a:xfrm>
            <a:off x="1685925" y="1292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10" action="ppaction://hlinksldjump"/>
              </a:rPr>
              <a:t>$100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30" name="Text Box 49"/>
          <p:cNvSpPr txBox="1">
            <a:spLocks noChangeArrowheads="1"/>
          </p:cNvSpPr>
          <p:nvPr/>
        </p:nvSpPr>
        <p:spPr bwMode="auto">
          <a:xfrm>
            <a:off x="1695450" y="2435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11" action="ppaction://hlinksldjump"/>
              </a:rPr>
              <a:t>$200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31" name="Text Box 50"/>
          <p:cNvSpPr txBox="1">
            <a:spLocks noChangeArrowheads="1"/>
          </p:cNvSpPr>
          <p:nvPr/>
        </p:nvSpPr>
        <p:spPr bwMode="auto">
          <a:xfrm>
            <a:off x="1685925" y="3578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12" action="ppaction://hlinksldjump"/>
              </a:rPr>
              <a:t>$300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32" name="Text Box 51"/>
          <p:cNvSpPr txBox="1">
            <a:spLocks noChangeArrowheads="1"/>
          </p:cNvSpPr>
          <p:nvPr/>
        </p:nvSpPr>
        <p:spPr bwMode="auto">
          <a:xfrm>
            <a:off x="1685925" y="4721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13" action="ppaction://hlinksldjump"/>
              </a:rPr>
              <a:t>$400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33" name="Text Box 52"/>
          <p:cNvSpPr txBox="1">
            <a:spLocks noChangeArrowheads="1"/>
          </p:cNvSpPr>
          <p:nvPr/>
        </p:nvSpPr>
        <p:spPr bwMode="auto">
          <a:xfrm>
            <a:off x="1685925" y="5864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14" action="ppaction://hlinksldjump"/>
              </a:rPr>
              <a:t>$500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34" name="Text Box 53"/>
          <p:cNvSpPr txBox="1">
            <a:spLocks noChangeArrowheads="1"/>
          </p:cNvSpPr>
          <p:nvPr/>
        </p:nvSpPr>
        <p:spPr bwMode="auto">
          <a:xfrm>
            <a:off x="3209925" y="12795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15" action="ppaction://hlinksldjump"/>
              </a:rPr>
              <a:t>$100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35" name="Text Box 54"/>
          <p:cNvSpPr txBox="1">
            <a:spLocks noChangeArrowheads="1"/>
          </p:cNvSpPr>
          <p:nvPr/>
        </p:nvSpPr>
        <p:spPr bwMode="auto">
          <a:xfrm>
            <a:off x="3209925" y="2438400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16" action="ppaction://hlinksldjump"/>
              </a:rPr>
              <a:t>$200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36" name="Text Box 55"/>
          <p:cNvSpPr txBox="1">
            <a:spLocks noChangeArrowheads="1"/>
          </p:cNvSpPr>
          <p:nvPr/>
        </p:nvSpPr>
        <p:spPr bwMode="auto">
          <a:xfrm>
            <a:off x="3200400" y="35655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17" action="ppaction://hlinksldjump"/>
              </a:rPr>
              <a:t>$300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37" name="Text Box 56"/>
          <p:cNvSpPr txBox="1">
            <a:spLocks noChangeArrowheads="1"/>
          </p:cNvSpPr>
          <p:nvPr/>
        </p:nvSpPr>
        <p:spPr bwMode="auto">
          <a:xfrm>
            <a:off x="3209925" y="4721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18" action="ppaction://hlinksldjump"/>
              </a:rPr>
              <a:t>$400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38" name="Text Box 57"/>
          <p:cNvSpPr txBox="1">
            <a:spLocks noChangeArrowheads="1"/>
          </p:cNvSpPr>
          <p:nvPr/>
        </p:nvSpPr>
        <p:spPr bwMode="auto">
          <a:xfrm>
            <a:off x="3209925" y="5864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19" action="ppaction://hlinksldjump"/>
              </a:rPr>
              <a:t>$500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39" name="Text Box 58"/>
          <p:cNvSpPr txBox="1">
            <a:spLocks noChangeArrowheads="1"/>
          </p:cNvSpPr>
          <p:nvPr/>
        </p:nvSpPr>
        <p:spPr bwMode="auto">
          <a:xfrm>
            <a:off x="4724400" y="1292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20" action="ppaction://hlinksldjump"/>
              </a:rPr>
              <a:t>$100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40" name="Text Box 59"/>
          <p:cNvSpPr txBox="1">
            <a:spLocks noChangeArrowheads="1"/>
          </p:cNvSpPr>
          <p:nvPr/>
        </p:nvSpPr>
        <p:spPr bwMode="auto">
          <a:xfrm>
            <a:off x="4724400" y="2435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21" action="ppaction://hlinksldjump"/>
              </a:rPr>
              <a:t>$200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41" name="Text Box 60"/>
          <p:cNvSpPr txBox="1">
            <a:spLocks noChangeArrowheads="1"/>
          </p:cNvSpPr>
          <p:nvPr/>
        </p:nvSpPr>
        <p:spPr bwMode="auto">
          <a:xfrm>
            <a:off x="4733925" y="3578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22" action="ppaction://hlinksldjump"/>
              </a:rPr>
              <a:t>$300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42" name="Text Box 61"/>
          <p:cNvSpPr txBox="1">
            <a:spLocks noChangeArrowheads="1"/>
          </p:cNvSpPr>
          <p:nvPr/>
        </p:nvSpPr>
        <p:spPr bwMode="auto">
          <a:xfrm>
            <a:off x="4733925" y="4721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23" action="ppaction://hlinksldjump"/>
              </a:rPr>
              <a:t>$400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43" name="Text Box 62"/>
          <p:cNvSpPr txBox="1">
            <a:spLocks noChangeArrowheads="1"/>
          </p:cNvSpPr>
          <p:nvPr/>
        </p:nvSpPr>
        <p:spPr bwMode="auto">
          <a:xfrm>
            <a:off x="4733925" y="5864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24" action="ppaction://hlinksldjump"/>
              </a:rPr>
              <a:t>$500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44" name="Text Box 63"/>
          <p:cNvSpPr txBox="1">
            <a:spLocks noChangeArrowheads="1"/>
          </p:cNvSpPr>
          <p:nvPr/>
        </p:nvSpPr>
        <p:spPr bwMode="auto">
          <a:xfrm>
            <a:off x="6267450" y="1292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25" action="ppaction://hlinksldjump"/>
              </a:rPr>
              <a:t>$100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45" name="Text Box 64"/>
          <p:cNvSpPr txBox="1">
            <a:spLocks noChangeArrowheads="1"/>
          </p:cNvSpPr>
          <p:nvPr/>
        </p:nvSpPr>
        <p:spPr bwMode="auto">
          <a:xfrm>
            <a:off x="6257925" y="2435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26" action="ppaction://hlinksldjump"/>
              </a:rPr>
              <a:t>$200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46" name="Text Box 65"/>
          <p:cNvSpPr txBox="1">
            <a:spLocks noChangeArrowheads="1"/>
          </p:cNvSpPr>
          <p:nvPr/>
        </p:nvSpPr>
        <p:spPr bwMode="auto">
          <a:xfrm>
            <a:off x="6267450" y="3578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27" action="ppaction://hlinksldjump"/>
              </a:rPr>
              <a:t>$300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47" name="Text Box 66"/>
          <p:cNvSpPr txBox="1">
            <a:spLocks noChangeArrowheads="1"/>
          </p:cNvSpPr>
          <p:nvPr/>
        </p:nvSpPr>
        <p:spPr bwMode="auto">
          <a:xfrm>
            <a:off x="6267450" y="4721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28" action="ppaction://hlinksldjump"/>
              </a:rPr>
              <a:t>$400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48" name="Text Box 67"/>
          <p:cNvSpPr txBox="1">
            <a:spLocks noChangeArrowheads="1"/>
          </p:cNvSpPr>
          <p:nvPr/>
        </p:nvSpPr>
        <p:spPr bwMode="auto">
          <a:xfrm>
            <a:off x="6267450" y="5864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29" action="ppaction://hlinksldjump"/>
              </a:rPr>
              <a:t>$500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49" name="Text Box 69"/>
          <p:cNvSpPr txBox="1">
            <a:spLocks noChangeArrowheads="1"/>
          </p:cNvSpPr>
          <p:nvPr/>
        </p:nvSpPr>
        <p:spPr bwMode="auto">
          <a:xfrm>
            <a:off x="7791450" y="1292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30" action="ppaction://hlinksldjump"/>
              </a:rPr>
              <a:t>$100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50" name="Text Box 70"/>
          <p:cNvSpPr txBox="1">
            <a:spLocks noChangeArrowheads="1"/>
          </p:cNvSpPr>
          <p:nvPr/>
        </p:nvSpPr>
        <p:spPr bwMode="auto">
          <a:xfrm>
            <a:off x="7791450" y="2435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31" action="ppaction://hlinksldjump"/>
              </a:rPr>
              <a:t>$200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51" name="Text Box 71"/>
          <p:cNvSpPr txBox="1">
            <a:spLocks noChangeArrowheads="1"/>
          </p:cNvSpPr>
          <p:nvPr/>
        </p:nvSpPr>
        <p:spPr bwMode="auto">
          <a:xfrm>
            <a:off x="7781925" y="3578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32" action="ppaction://hlinksldjump"/>
              </a:rPr>
              <a:t>$300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52" name="Text Box 72"/>
          <p:cNvSpPr txBox="1">
            <a:spLocks noChangeArrowheads="1"/>
          </p:cNvSpPr>
          <p:nvPr/>
        </p:nvSpPr>
        <p:spPr bwMode="auto">
          <a:xfrm>
            <a:off x="7791450" y="4721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33" action="ppaction://hlinksldjump"/>
              </a:rPr>
              <a:t>$400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53" name="Text Box 73"/>
          <p:cNvSpPr txBox="1">
            <a:spLocks noChangeArrowheads="1"/>
          </p:cNvSpPr>
          <p:nvPr/>
        </p:nvSpPr>
        <p:spPr bwMode="auto">
          <a:xfrm>
            <a:off x="7791450" y="5864225"/>
            <a:ext cx="120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00"/>
                </a:solidFill>
                <a:hlinkClick r:id="rId34" action="ppaction://hlinksldjump"/>
              </a:rPr>
              <a:t>$500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  <p:sp>
        <p:nvSpPr>
          <p:cNvPr id="9290" name="AutoShape 74">
            <a:hlinkClick r:id="rId35" action="ppaction://hlinksldjump"/>
          </p:cNvPr>
          <p:cNvSpPr>
            <a:spLocks noChangeArrowheads="1"/>
          </p:cNvSpPr>
          <p:nvPr/>
        </p:nvSpPr>
        <p:spPr bwMode="auto">
          <a:xfrm>
            <a:off x="8839200" y="6553200"/>
            <a:ext cx="228600" cy="152400"/>
          </a:xfrm>
          <a:prstGeom prst="star5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55" name="AutoShape 75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28600" y="152400"/>
            <a:ext cx="228600" cy="1524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2019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WordArt 2"/>
          <p:cNvSpPr>
            <a:spLocks noChangeArrowheads="1" noChangeShapeType="1" noTextEdit="1"/>
          </p:cNvSpPr>
          <p:nvPr/>
        </p:nvSpPr>
        <p:spPr bwMode="auto">
          <a:xfrm>
            <a:off x="2057400" y="1295400"/>
            <a:ext cx="4724400" cy="22717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Jeopardy</a:t>
            </a:r>
          </a:p>
          <a:p>
            <a:pPr algn="ctr"/>
            <a:r>
              <a:rPr lang="en-US" sz="3600" b="1" kern="10">
                <a:solidFill>
                  <a:srgbClr val="FFFFFF"/>
                </a:solidFill>
                <a:latin typeface="Times New Roman"/>
                <a:cs typeface="Times New Roman"/>
              </a:rPr>
              <a:t>final</a:t>
            </a:r>
          </a:p>
        </p:txBody>
      </p:sp>
      <p:sp>
        <p:nvSpPr>
          <p:cNvPr id="77827" name="WordArt 3"/>
          <p:cNvSpPr>
            <a:spLocks noChangeArrowheads="1" noChangeShapeType="1" noTextEdit="1"/>
          </p:cNvSpPr>
          <p:nvPr/>
        </p:nvSpPr>
        <p:spPr bwMode="auto">
          <a:xfrm>
            <a:off x="2070340" y="4592038"/>
            <a:ext cx="4724400" cy="12811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 dirty="0" err="1" smtClean="0">
                <a:solidFill>
                  <a:srgbClr val="FFFFFF"/>
                </a:solidFill>
                <a:latin typeface="Comic Sans MS"/>
              </a:rPr>
              <a:t>lugar</a:t>
            </a:r>
            <a:endParaRPr lang="en-US" sz="3600" b="1" i="1" kern="10" dirty="0">
              <a:solidFill>
                <a:srgbClr val="FFFFFF"/>
              </a:solidFill>
              <a:latin typeface="Comic Sans MS"/>
            </a:endParaRPr>
          </a:p>
        </p:txBody>
      </p:sp>
      <p:sp>
        <p:nvSpPr>
          <p:cNvPr id="82948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848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WordArt 2"/>
          <p:cNvSpPr>
            <a:spLocks noChangeArrowheads="1" noChangeShapeType="1" noTextEdit="1"/>
          </p:cNvSpPr>
          <p:nvPr/>
        </p:nvSpPr>
        <p:spPr bwMode="auto">
          <a:xfrm>
            <a:off x="838200" y="1752600"/>
            <a:ext cx="7543800" cy="3352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Nombre de la ciudad</a:t>
            </a:r>
          </a:p>
          <a:p>
            <a:pPr algn="ctr"/>
            <a:r>
              <a:rPr lang="es-E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descubierta por el Prof.</a:t>
            </a:r>
          </a:p>
          <a:p>
            <a:pPr algn="ctr"/>
            <a:r>
              <a:rPr lang="es-E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Hiram </a:t>
            </a:r>
            <a:r>
              <a:rPr lang="es-ES" sz="3600" b="1" kern="10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Bingham</a:t>
            </a:r>
            <a:r>
              <a:rPr lang="es-ES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en 1911.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78854" name="jeop329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4008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AutoShape 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467600" y="5867400"/>
            <a:ext cx="685800" cy="3810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320" fill="hold"/>
                                        <p:tgtEl>
                                          <p:spTgt spid="788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854"/>
                </p:tgtEl>
              </p:cMediaNode>
            </p:audio>
          </p:childTnLst>
        </p:cTn>
      </p:par>
    </p:tnLst>
    <p:bldLst>
      <p:bldP spid="7885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://2.bp.blogspot.com/-hHdBs3W7SKE/ThXtQXL59dI/AAAAAAAACG4/wn3D4KFWYVI/s1600/machu-picchu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7"/>
          <a:stretch/>
        </p:blipFill>
        <p:spPr bwMode="auto">
          <a:xfrm>
            <a:off x="328246" y="369276"/>
            <a:ext cx="8382000" cy="608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4" name="WordArt 2"/>
          <p:cNvSpPr>
            <a:spLocks noChangeArrowheads="1" noChangeShapeType="1" noTextEdit="1"/>
          </p:cNvSpPr>
          <p:nvPr/>
        </p:nvSpPr>
        <p:spPr bwMode="auto">
          <a:xfrm>
            <a:off x="4953000" y="533400"/>
            <a:ext cx="3657599" cy="1447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PA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Machu</a:t>
            </a:r>
          </a:p>
          <a:p>
            <a:pPr algn="ctr"/>
            <a:r>
              <a:rPr lang="es-PA" sz="3600" b="1" kern="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Picchu</a:t>
            </a:r>
            <a:endParaRPr lang="en-US" sz="3600" b="1" kern="1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84995" name="AutoShape 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7543800" y="5867400"/>
            <a:ext cx="685800" cy="381000"/>
          </a:xfrm>
          <a:prstGeom prst="actionButtonBeginning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315200" y="58674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3021" name="Picture 1037" descr="http://www.haztevegetariano.com/img/recipes/full/201305/R11-214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900" y="1371600"/>
            <a:ext cx="6006200" cy="3800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CC"/>
        </a:hlink>
        <a:folHlink>
          <a:srgbClr val="00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CC"/>
        </a:hlink>
        <a:folHlink>
          <a:srgbClr val="00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CC"/>
        </a:hlink>
        <a:folHlink>
          <a:srgbClr val="00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FFFF00"/>
    </a:hlink>
    <a:folHlink>
      <a:srgbClr val="3366FF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FFFF00"/>
    </a:hlink>
    <a:folHlink>
      <a:srgbClr val="3333F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52B9EC47B40948BE4B22AE568F916E" ma:contentTypeVersion="4" ma:contentTypeDescription="Create a new document." ma:contentTypeScope="" ma:versionID="79fadb6f3b0db61baadb1381794246a7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2fdb557f3aa0ad7634983f3fd3dd79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919BF2ED-BBF9-4C75-B12E-632345407AA0}"/>
</file>

<file path=customXml/itemProps2.xml><?xml version="1.0" encoding="utf-8"?>
<ds:datastoreItem xmlns:ds="http://schemas.openxmlformats.org/officeDocument/2006/customXml" ds:itemID="{374B212C-B09B-4CAB-9625-C085F37467B3}"/>
</file>

<file path=customXml/itemProps3.xml><?xml version="1.0" encoding="utf-8"?>
<ds:datastoreItem xmlns:ds="http://schemas.openxmlformats.org/officeDocument/2006/customXml" ds:itemID="{1DEE8294-6587-4546-9263-8BBCB0A6FF3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2766</TotalTime>
  <Words>382</Words>
  <Application>Microsoft Office PowerPoint</Application>
  <PresentationFormat>On-screen Show (4:3)</PresentationFormat>
  <Paragraphs>216</Paragraphs>
  <Slides>82</Slides>
  <Notes>81</Notes>
  <HiddenSlides>0</HiddenSlides>
  <MMClips>8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82</vt:i4>
      </vt:variant>
    </vt:vector>
  </HeadingPairs>
  <TitlesOfParts>
    <vt:vector size="85" baseType="lpstr"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Jessamine County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Jeopardy 8 y 9</dc:title>
  <dc:creator>Beatrice Tseng</dc:creator>
  <dc:description>Email: btseng@ivc.edu</dc:description>
  <cp:lastModifiedBy>btseng</cp:lastModifiedBy>
  <cp:revision>112</cp:revision>
  <dcterms:created xsi:type="dcterms:W3CDTF">1999-10-07T17:16:48Z</dcterms:created>
  <dcterms:modified xsi:type="dcterms:W3CDTF">2015-07-16T04:56:15Z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0x0101001352B9EC47B40948BE4B22AE568F916E</vt:lpwstr>
  </property>
</Properties>
</file>