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0.xml" ContentType="application/vnd.openxmlformats-officedocument.presentationml.slide+xml"/>
  <Override PartName="/ppt/slides/slide75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43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42.xml" ContentType="application/vnd.openxmlformats-officedocument.presentationml.slide+xml"/>
  <Override PartName="/ppt/slides/slide64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63.xml" ContentType="application/vnd.openxmlformats-officedocument.presentationml.slide+xml"/>
  <Override PartName="/ppt/slides/slide65.xml" ContentType="application/vnd.openxmlformats-officedocument.presentationml.slide+xml"/>
  <Override PartName="/ppt/slides/slide61.xml" ContentType="application/vnd.openxmlformats-officedocument.presentationml.slide+xml"/>
  <Override PartName="/ppt/slides/slide50.xml" ContentType="application/vnd.openxmlformats-officedocument.presentationml.slide+xml"/>
  <Override PartName="/ppt/slides/slide62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51.xml" ContentType="application/vnd.openxmlformats-officedocument.presentationml.slide+xml"/>
  <Override PartName="/ppt/slides/slide49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60.xml" ContentType="application/vnd.openxmlformats-officedocument.presentationml.slide+xml"/>
  <Override PartName="/ppt/slides/slide56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slides/slide5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8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4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73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72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71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82.xml" ContentType="application/vnd.openxmlformats-officedocument.presentationml.notesSlide+xml"/>
  <Override PartName="/ppt/notesSlides/notesSlide81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80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4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1.xml" ContentType="application/vnd.openxmlformats-officedocument.presentationml.notesSlide+xml"/>
  <Override PartName="/ppt/notesSlides/notesSlide6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4"/>
  </p:notesMasterIdLst>
  <p:sldIdLst>
    <p:sldId id="256" r:id="rId2"/>
    <p:sldId id="258" r:id="rId3"/>
    <p:sldId id="324" r:id="rId4"/>
    <p:sldId id="325" r:id="rId5"/>
    <p:sldId id="327" r:id="rId6"/>
    <p:sldId id="328" r:id="rId7"/>
    <p:sldId id="326" r:id="rId8"/>
    <p:sldId id="263" r:id="rId9"/>
    <p:sldId id="291" r:id="rId10"/>
    <p:sldId id="295" r:id="rId11"/>
    <p:sldId id="297" r:id="rId12"/>
    <p:sldId id="298" r:id="rId13"/>
    <p:sldId id="299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2" r:id="rId25"/>
    <p:sldId id="313" r:id="rId26"/>
    <p:sldId id="314" r:id="rId27"/>
    <p:sldId id="316" r:id="rId28"/>
    <p:sldId id="317" r:id="rId29"/>
    <p:sldId id="318" r:id="rId30"/>
    <p:sldId id="319" r:id="rId31"/>
    <p:sldId id="321" r:id="rId32"/>
    <p:sldId id="322" r:id="rId33"/>
    <p:sldId id="370" r:id="rId34"/>
    <p:sldId id="323" r:id="rId35"/>
    <p:sldId id="320" r:id="rId36"/>
    <p:sldId id="315" r:id="rId37"/>
    <p:sldId id="311" r:id="rId38"/>
    <p:sldId id="300" r:id="rId39"/>
    <p:sldId id="296" r:id="rId40"/>
    <p:sldId id="369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71" r:id="rId51"/>
    <p:sldId id="341" r:id="rId52"/>
    <p:sldId id="342" r:id="rId53"/>
    <p:sldId id="343" r:id="rId54"/>
    <p:sldId id="344" r:id="rId55"/>
    <p:sldId id="345" r:id="rId56"/>
    <p:sldId id="346" r:id="rId57"/>
    <p:sldId id="347" r:id="rId58"/>
    <p:sldId id="348" r:id="rId59"/>
    <p:sldId id="349" r:id="rId60"/>
    <p:sldId id="350" r:id="rId61"/>
    <p:sldId id="351" r:id="rId62"/>
    <p:sldId id="352" r:id="rId63"/>
    <p:sldId id="353" r:id="rId64"/>
    <p:sldId id="354" r:id="rId65"/>
    <p:sldId id="355" r:id="rId66"/>
    <p:sldId id="357" r:id="rId67"/>
    <p:sldId id="358" r:id="rId68"/>
    <p:sldId id="373" r:id="rId69"/>
    <p:sldId id="359" r:id="rId70"/>
    <p:sldId id="360" r:id="rId71"/>
    <p:sldId id="361" r:id="rId72"/>
    <p:sldId id="362" r:id="rId73"/>
    <p:sldId id="363" r:id="rId74"/>
    <p:sldId id="364" r:id="rId75"/>
    <p:sldId id="365" r:id="rId76"/>
    <p:sldId id="372" r:id="rId77"/>
    <p:sldId id="366" r:id="rId78"/>
    <p:sldId id="367" r:id="rId79"/>
    <p:sldId id="368" r:id="rId80"/>
    <p:sldId id="329" r:id="rId81"/>
    <p:sldId id="330" r:id="rId82"/>
    <p:sldId id="331" r:id="rId8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79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0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customXml" Target="../customXml/item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ustomXml" Target="../customXml/item2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9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415731F-FF76-486E-A2D0-B3B5D00350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408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9F6C9E7-EE36-4E92-A734-47A5A3584069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FF50F00-E977-43D3-B3C3-65886835719C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18EE2E1-10BF-4D91-B17A-C39392D54D5D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7C1F7E2-0CCC-4A5C-A5A3-E4E8C64A85FF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D2CE523-1187-4E92-9A70-C4181CA1EB9B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3D9BD50-A2B5-4772-98A4-FF73FC1BD505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C28227A-34FC-4793-BBD5-7F752C104C9A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8C007CC-9092-4487-A6A0-576DF98672D6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4761D24-5ABB-42FF-9B71-E181F8E9E8D1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D3F35A-4FDD-4415-934D-89F0457B3275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0540583-A5EE-44F6-9492-806B90E7CE37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PA" altLang="en-US" smtClean="0"/>
              <a:t>Tamara Rojo es española y Carlos Acosta es cubano.</a:t>
            </a: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D87E1F8-6110-4B97-B370-25DA06FCE578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01B7788-4277-4935-93C9-7C79B97AB56C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6FDAEB-D5C2-4003-A963-8EA20E7F3648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F2DD1B-FE0F-4694-BB18-6C9AE71FC3E6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PA" altLang="en-US" smtClean="0"/>
              <a:t>Juan del Potro – argentino.   Mónica Puig – puertorriqueña.    Rafael Nadal – español. </a:t>
            </a:r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9FC97AA-D973-4CC9-9DA3-AD0EB7B77B84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1AF3015-DF91-4218-957F-6C5C1D078C4B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753984E-D3A1-4823-AB43-A8620460F97A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888EA4-8EE4-4A17-82F6-DD7462651F4F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AC31CBE-4B23-4F6C-8B34-C04ACB481A79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157FCF2-607F-4D5D-8EE3-45613D1E910A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6C7F70-A554-468C-A54E-6F41B3A2EB8E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CE91532-C66E-4E11-97B4-F91EE6438DC0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BF9F58B-266D-49A2-B6B8-1A6FEAAA1AE3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12D19EF-D586-44A1-BCDA-9D2C0940DB07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98BFD12-2E64-4334-9604-39577E71022F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8D94D10-E910-4045-A246-10DB4744EDE3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E96187A-7BB4-4936-B52B-89C7CFA65F6F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PA" altLang="en-US" smtClean="0"/>
              <a:t>Júpiter, león en el zoológico de Cali, Colombia, abraza a su salvadora, Ana Torres, que lo rescató de un circo.</a:t>
            </a:r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A7F9767-ABC0-42CC-9DC6-F04A67EF2EB8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8119861-7A44-4FB0-AE4C-E6219B1F231C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D39C9E5-CBEA-42E5-BE93-AEB09CE4BD75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0D2351D-45C5-46E6-8BDD-CB01A4F3D145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68B2067-89A6-4A44-A648-0394AFB50953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BB635E-005F-48F5-A5C3-E900CEDFF4E3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39D94D2-9998-4876-9A81-D7DC88D64701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EE2B3CD-DA2F-4BA6-803A-473667D5CE59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9FE43C9-B9DA-45BE-8836-532E1DAA4124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B7C9CEF-C6D6-4894-B9C1-5648AE8EFDA3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EF35AC2-5BE5-4620-85C5-C3CE400EED6A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0FD3DC4-A32E-498F-A42A-417D87BFBD70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F53293F-52A8-481F-A130-15BC55B1E0D0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ADD3D00-BDFC-42EC-B6FC-74362B5C9E19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1BC2BC-0EA6-4672-A40A-D5FCDD6301BC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A5AB29F-97E1-4763-96DA-397749096842}" type="slidenum">
              <a:rPr lang="en-US" altLang="en-US" sz="1200"/>
              <a:pPr/>
              <a:t>49</a:t>
            </a:fld>
            <a:endParaRPr lang="en-US" altLang="en-US" sz="12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67F426B-E189-4249-B621-E468B4F6F915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6E1ACA4-7E4E-4568-A635-48A839D9E11B}" type="slidenum">
              <a:rPr lang="en-US" altLang="en-US" sz="1200"/>
              <a:pPr/>
              <a:t>50</a:t>
            </a:fld>
            <a:endParaRPr lang="en-US" altLang="en-US" sz="120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338935B-13AA-452D-B1A8-72C18A728D73}" type="slidenum">
              <a:rPr lang="en-US" altLang="en-US" sz="1200"/>
              <a:pPr/>
              <a:t>51</a:t>
            </a:fld>
            <a:endParaRPr lang="en-US" altLang="en-US" sz="12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065B2B9-4A40-484B-A3ED-E1DF23B97E1C}" type="slidenum">
              <a:rPr lang="en-US" altLang="en-US" sz="1200"/>
              <a:pPr/>
              <a:t>52</a:t>
            </a:fld>
            <a:endParaRPr lang="en-US" altLang="en-US" sz="120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7C08FD0-8476-4779-ACAE-5E4FD53195ED}" type="slidenum">
              <a:rPr lang="en-US" altLang="en-US" sz="1200"/>
              <a:pPr/>
              <a:t>53</a:t>
            </a:fld>
            <a:endParaRPr lang="en-US" altLang="en-US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4581456-6561-45F6-BCEE-263A512A9338}" type="slidenum">
              <a:rPr lang="en-US" altLang="en-US" sz="1200"/>
              <a:pPr/>
              <a:t>54</a:t>
            </a:fld>
            <a:endParaRPr lang="en-US" altLang="en-US" sz="120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92D08FA-C35F-4ED4-9BA7-CCBF38AD7C8F}" type="slidenum">
              <a:rPr lang="en-US" altLang="en-US" sz="1200"/>
              <a:pPr/>
              <a:t>55</a:t>
            </a:fld>
            <a:endParaRPr lang="en-US" altLang="en-US" sz="120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49E6C33-8FF6-4564-9E06-5D77EB50A121}" type="slidenum">
              <a:rPr lang="en-US" altLang="en-US" sz="1200"/>
              <a:pPr/>
              <a:t>56</a:t>
            </a:fld>
            <a:endParaRPr lang="en-US" altLang="en-US" sz="120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C2191E0-E989-4F2D-9133-CF9F5F8667E9}" type="slidenum">
              <a:rPr lang="en-US" altLang="en-US" sz="1200"/>
              <a:pPr/>
              <a:t>57</a:t>
            </a:fld>
            <a:endParaRPr lang="en-US" altLang="en-US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671D55B-9FFB-47DB-8CAE-0AC882191B3C}" type="slidenum">
              <a:rPr lang="en-US" altLang="en-US" sz="1200"/>
              <a:pPr/>
              <a:t>58</a:t>
            </a:fld>
            <a:endParaRPr lang="en-US" altLang="en-US" sz="120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0F5468D-DEA1-411F-A520-539F37B41F81}" type="slidenum">
              <a:rPr lang="en-US" altLang="en-US" sz="1200"/>
              <a:pPr/>
              <a:t>59</a:t>
            </a:fld>
            <a:endParaRPr lang="en-US" altLang="en-US" sz="120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F70B1D3-4FA4-40CC-944D-CF233981F1F9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1D75018-9C43-4AD0-A4BD-D5E0AFB78D71}" type="slidenum">
              <a:rPr lang="en-US" altLang="en-US" sz="1200"/>
              <a:pPr/>
              <a:t>60</a:t>
            </a:fld>
            <a:endParaRPr lang="en-US" altLang="en-US" sz="120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63AA947-B85E-4300-B2B9-4CD37760588A}" type="slidenum">
              <a:rPr lang="en-US" altLang="en-US" sz="1200"/>
              <a:pPr/>
              <a:t>61</a:t>
            </a:fld>
            <a:endParaRPr lang="en-US" altLang="en-US" sz="120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AC585A-5359-48FB-BA41-2AB7483401C5}" type="slidenum">
              <a:rPr lang="en-US" altLang="en-US" sz="1200"/>
              <a:pPr/>
              <a:t>62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8A944CF-4144-4A62-9E3C-C1E48FC4E44C}" type="slidenum">
              <a:rPr lang="en-US" altLang="en-US" sz="1200"/>
              <a:pPr/>
              <a:t>63</a:t>
            </a:fld>
            <a:endParaRPr lang="en-US" altLang="en-US" sz="120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409C435-258F-4FBD-A623-8DB072DCEBB4}" type="slidenum">
              <a:rPr lang="en-US" altLang="en-US" sz="1200"/>
              <a:pPr/>
              <a:t>64</a:t>
            </a:fld>
            <a:endParaRPr lang="en-US" altLang="en-US" sz="120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D14CD1F-3B43-45C2-8EE2-84A169BF9A7B}" type="slidenum">
              <a:rPr lang="en-US" altLang="en-US" sz="1200"/>
              <a:pPr/>
              <a:t>65</a:t>
            </a:fld>
            <a:endParaRPr lang="en-US" altLang="en-US" sz="120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6AB9C0A-84A5-4FE6-B188-9B11FD14B75C}" type="slidenum">
              <a:rPr lang="en-US" altLang="en-US" sz="1200"/>
              <a:pPr/>
              <a:t>66</a:t>
            </a:fld>
            <a:endParaRPr lang="en-US" altLang="en-US" sz="12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01ED7C-2E31-4E29-ACA3-B759A4572DD0}" type="slidenum">
              <a:rPr lang="en-US" altLang="en-US" sz="1200"/>
              <a:pPr/>
              <a:t>67</a:t>
            </a:fld>
            <a:endParaRPr lang="en-US" altLang="en-US" sz="120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4E5E085-1A1D-4AD0-8C97-DC017592CE74}" type="slidenum">
              <a:rPr lang="en-US" altLang="en-US" sz="1200"/>
              <a:pPr/>
              <a:t>68</a:t>
            </a:fld>
            <a:endParaRPr lang="en-US" altLang="en-US" sz="120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81E298-007C-4E4A-841C-A8A6B3B0EEFE}" type="slidenum">
              <a:rPr lang="en-US" altLang="en-US" sz="1200"/>
              <a:pPr/>
              <a:t>69</a:t>
            </a:fld>
            <a:endParaRPr lang="en-US" altLang="en-US" sz="120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2A60A63-2070-486E-A088-103AEAFC3454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4B2C986-F8DE-4C0B-A5C9-93BAA0F30FFA}" type="slidenum">
              <a:rPr lang="en-US" altLang="en-US" sz="1200"/>
              <a:pPr/>
              <a:t>70</a:t>
            </a:fld>
            <a:endParaRPr lang="en-US" altLang="en-US" sz="120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7642A13-A6C6-4EB1-90CE-015FC17D86FD}" type="slidenum">
              <a:rPr lang="en-US" altLang="en-US" sz="1200"/>
              <a:pPr/>
              <a:t>71</a:t>
            </a:fld>
            <a:endParaRPr lang="en-US" altLang="en-US" sz="120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78215F5-F3F4-4807-81A0-A6066CBC9EA4}" type="slidenum">
              <a:rPr lang="en-US" altLang="en-US" sz="1200"/>
              <a:pPr/>
              <a:t>72</a:t>
            </a:fld>
            <a:endParaRPr lang="en-US" altLang="en-US" sz="120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2FBCAC6-A240-46AA-A5BD-1260DC032197}" type="slidenum">
              <a:rPr lang="en-US" altLang="en-US" sz="1200"/>
              <a:pPr/>
              <a:t>73</a:t>
            </a:fld>
            <a:endParaRPr lang="en-US" altLang="en-US" sz="120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8A21BA8-1E40-469E-8B06-C3120196E908}" type="slidenum">
              <a:rPr lang="en-US" altLang="en-US" sz="1200"/>
              <a:pPr/>
              <a:t>74</a:t>
            </a:fld>
            <a:endParaRPr lang="en-US" altLang="en-US" sz="120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35807FD-73C6-43A4-91AF-B68F331A023F}" type="slidenum">
              <a:rPr lang="en-US" altLang="en-US" sz="1200"/>
              <a:pPr/>
              <a:t>75</a:t>
            </a:fld>
            <a:endParaRPr lang="en-US" altLang="en-US" sz="120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6781944-13B0-4175-A319-E29E22FDE5CB}" type="slidenum">
              <a:rPr lang="en-US" altLang="en-US" sz="1200"/>
              <a:pPr/>
              <a:t>76</a:t>
            </a:fld>
            <a:endParaRPr lang="en-US" altLang="en-US" sz="120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2608526-5CEC-49EB-B29A-CE6B3D118D5D}" type="slidenum">
              <a:rPr lang="en-US" altLang="en-US" sz="1200"/>
              <a:pPr/>
              <a:t>77</a:t>
            </a:fld>
            <a:endParaRPr lang="en-US" altLang="en-US" sz="120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1801550-C376-4815-86F1-912A3E78C1DF}" type="slidenum">
              <a:rPr lang="en-US" altLang="en-US" sz="1200"/>
              <a:pPr/>
              <a:t>78</a:t>
            </a:fld>
            <a:endParaRPr lang="en-US" altLang="en-US" sz="120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6116C5C-D896-4A9F-9688-06352ADDC999}" type="slidenum">
              <a:rPr lang="en-US" altLang="en-US" sz="1200"/>
              <a:pPr/>
              <a:t>79</a:t>
            </a:fld>
            <a:endParaRPr lang="en-US" altLang="en-US" sz="120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F609A0B-6C8C-418B-9C52-EB7C0E5F7023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6032D1-D691-4B4E-B41C-5587307CBD50}" type="slidenum">
              <a:rPr lang="en-US" altLang="en-US" sz="1200"/>
              <a:pPr/>
              <a:t>80</a:t>
            </a:fld>
            <a:endParaRPr lang="en-US" altLang="en-US" sz="120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D78A425-D5B9-4F74-8D3D-12A1CE18CAD4}" type="slidenum">
              <a:rPr lang="en-US" altLang="en-US" sz="1200"/>
              <a:pPr/>
              <a:t>81</a:t>
            </a:fld>
            <a:endParaRPr lang="en-US" altLang="en-US" sz="120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2A4D522-9438-4047-BDCC-1C4B78DCA40B}" type="slidenum">
              <a:rPr lang="en-US" altLang="en-US" sz="1200"/>
              <a:pPr/>
              <a:t>82</a:t>
            </a:fld>
            <a:endParaRPr lang="en-US" altLang="en-US" sz="120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FDA0CD4-6648-4942-9E06-C7A7AC6A4179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71DED-CFF0-4688-8600-5AB1576514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127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812E7-A7DA-4785-B500-0310F0654A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30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6FC52-A1EC-46B7-91F1-C30C56236E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83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CAF15-03D8-41D2-AEDD-4DC92D54C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77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2A511-F4F4-4093-A3AB-DBCE999F3A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77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AC10B-6C69-47D6-8255-0624388632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13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EF66C-0CF2-47B6-993F-FCA64C9ABD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4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3246F-34E8-481D-8EB5-B28CFCBFD4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19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170E6-5ABB-4BC7-A97F-C633F27C7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71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14670-77D5-46A8-8167-B7C71866EB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344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E17A8-E1DE-4BC8-A292-54FF1F7B23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25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638C94D-32F3-470E-A37C-650B9B4A49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2.WAV"/><Relationship Id="rId7" Type="http://schemas.openxmlformats.org/officeDocument/2006/relationships/slideLayout" Target="../slideLayouts/slideLayout7.xml"/><Relationship Id="rId12" Type="http://schemas.openxmlformats.org/officeDocument/2006/relationships/slide" Target="slide4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" Target="slide8.xml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../media/media2.WAV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8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.png"/><Relationship Id="rId5" Type="http://schemas.openxmlformats.org/officeDocument/2006/relationships/slide" Target="slide34.xml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slide" Target="slide8.xml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3.png"/><Relationship Id="rId5" Type="http://schemas.openxmlformats.org/officeDocument/2006/relationships/slide" Target="slide41.xml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57.xml"/><Relationship Id="rId18" Type="http://schemas.openxmlformats.org/officeDocument/2006/relationships/slide" Target="slide62.xml"/><Relationship Id="rId26" Type="http://schemas.openxmlformats.org/officeDocument/2006/relationships/slide" Target="slide71.xml"/><Relationship Id="rId3" Type="http://schemas.openxmlformats.org/officeDocument/2006/relationships/notesSlide" Target="../notesSlides/notesSlide47.xml"/><Relationship Id="rId21" Type="http://schemas.openxmlformats.org/officeDocument/2006/relationships/slide" Target="slide65.xml"/><Relationship Id="rId34" Type="http://schemas.openxmlformats.org/officeDocument/2006/relationships/slide" Target="slide80.xml"/><Relationship Id="rId7" Type="http://schemas.openxmlformats.org/officeDocument/2006/relationships/slide" Target="slide50.xml"/><Relationship Id="rId12" Type="http://schemas.openxmlformats.org/officeDocument/2006/relationships/slide" Target="slide56.xml"/><Relationship Id="rId17" Type="http://schemas.openxmlformats.org/officeDocument/2006/relationships/slide" Target="slide61.xml"/><Relationship Id="rId25" Type="http://schemas.openxmlformats.org/officeDocument/2006/relationships/slide" Target="slide70.xml"/><Relationship Id="rId33" Type="http://schemas.openxmlformats.org/officeDocument/2006/relationships/slide" Target="slide79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60.xml"/><Relationship Id="rId20" Type="http://schemas.openxmlformats.org/officeDocument/2006/relationships/slide" Target="slide64.xml"/><Relationship Id="rId29" Type="http://schemas.openxmlformats.org/officeDocument/2006/relationships/slide" Target="slide74.xml"/><Relationship Id="rId1" Type="http://schemas.openxmlformats.org/officeDocument/2006/relationships/themeOverride" Target="../theme/themeOverride2.xml"/><Relationship Id="rId6" Type="http://schemas.openxmlformats.org/officeDocument/2006/relationships/slide" Target="slide49.xml"/><Relationship Id="rId11" Type="http://schemas.openxmlformats.org/officeDocument/2006/relationships/slide" Target="slide55.xml"/><Relationship Id="rId24" Type="http://schemas.openxmlformats.org/officeDocument/2006/relationships/slide" Target="slide69.xml"/><Relationship Id="rId32" Type="http://schemas.openxmlformats.org/officeDocument/2006/relationships/slide" Target="slide78.xml"/><Relationship Id="rId5" Type="http://schemas.openxmlformats.org/officeDocument/2006/relationships/slide" Target="slide48.xml"/><Relationship Id="rId15" Type="http://schemas.openxmlformats.org/officeDocument/2006/relationships/slide" Target="slide59.xml"/><Relationship Id="rId23" Type="http://schemas.openxmlformats.org/officeDocument/2006/relationships/slide" Target="slide67.xml"/><Relationship Id="rId28" Type="http://schemas.openxmlformats.org/officeDocument/2006/relationships/slide" Target="slide73.xml"/><Relationship Id="rId10" Type="http://schemas.openxmlformats.org/officeDocument/2006/relationships/slide" Target="slide54.xml"/><Relationship Id="rId19" Type="http://schemas.openxmlformats.org/officeDocument/2006/relationships/slide" Target="slide63.xml"/><Relationship Id="rId31" Type="http://schemas.openxmlformats.org/officeDocument/2006/relationships/slide" Target="slide77.xml"/><Relationship Id="rId4" Type="http://schemas.openxmlformats.org/officeDocument/2006/relationships/image" Target="../media/image4.png"/><Relationship Id="rId9" Type="http://schemas.openxmlformats.org/officeDocument/2006/relationships/slide" Target="slide53.xml"/><Relationship Id="rId14" Type="http://schemas.openxmlformats.org/officeDocument/2006/relationships/slide" Target="slide58.xml"/><Relationship Id="rId22" Type="http://schemas.openxmlformats.org/officeDocument/2006/relationships/slide" Target="slide66.xml"/><Relationship Id="rId27" Type="http://schemas.openxmlformats.org/officeDocument/2006/relationships/slide" Target="slide72.xml"/><Relationship Id="rId30" Type="http://schemas.openxmlformats.org/officeDocument/2006/relationships/slide" Target="slide7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.png"/><Relationship Id="rId5" Type="http://schemas.openxmlformats.org/officeDocument/2006/relationships/slide" Target="slide51.xml"/><Relationship Id="rId4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ronicaspsn.com/queespsn/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slide" Target="slide47.xml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7.xml"/><Relationship Id="rId18" Type="http://schemas.openxmlformats.org/officeDocument/2006/relationships/slide" Target="slide22.xml"/><Relationship Id="rId26" Type="http://schemas.openxmlformats.org/officeDocument/2006/relationships/slide" Target="slide30.xml"/><Relationship Id="rId3" Type="http://schemas.openxmlformats.org/officeDocument/2006/relationships/notesSlide" Target="../notesSlides/notesSlide8.xml"/><Relationship Id="rId21" Type="http://schemas.openxmlformats.org/officeDocument/2006/relationships/slide" Target="slide25.xml"/><Relationship Id="rId34" Type="http://schemas.openxmlformats.org/officeDocument/2006/relationships/slide" Target="slide39.xml"/><Relationship Id="rId7" Type="http://schemas.openxmlformats.org/officeDocument/2006/relationships/slide" Target="slide11.xml"/><Relationship Id="rId12" Type="http://schemas.openxmlformats.org/officeDocument/2006/relationships/slide" Target="slide16.xml"/><Relationship Id="rId17" Type="http://schemas.openxmlformats.org/officeDocument/2006/relationships/slide" Target="slide21.xml"/><Relationship Id="rId25" Type="http://schemas.openxmlformats.org/officeDocument/2006/relationships/slide" Target="slide29.xml"/><Relationship Id="rId33" Type="http://schemas.openxmlformats.org/officeDocument/2006/relationships/slide" Target="slide38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20.xml"/><Relationship Id="rId20" Type="http://schemas.openxmlformats.org/officeDocument/2006/relationships/slide" Target="slide24.xml"/><Relationship Id="rId29" Type="http://schemas.openxmlformats.org/officeDocument/2006/relationships/slide" Target="slide33.xml"/><Relationship Id="rId1" Type="http://schemas.openxmlformats.org/officeDocument/2006/relationships/themeOverride" Target="../theme/themeOverride1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24" Type="http://schemas.openxmlformats.org/officeDocument/2006/relationships/slide" Target="slide28.xml"/><Relationship Id="rId32" Type="http://schemas.openxmlformats.org/officeDocument/2006/relationships/slide" Target="slide37.xml"/><Relationship Id="rId5" Type="http://schemas.openxmlformats.org/officeDocument/2006/relationships/slide" Target="slide9.xml"/><Relationship Id="rId15" Type="http://schemas.openxmlformats.org/officeDocument/2006/relationships/slide" Target="slide19.xml"/><Relationship Id="rId23" Type="http://schemas.openxmlformats.org/officeDocument/2006/relationships/slide" Target="slide27.xml"/><Relationship Id="rId28" Type="http://schemas.openxmlformats.org/officeDocument/2006/relationships/slide" Target="slide32.xml"/><Relationship Id="rId10" Type="http://schemas.openxmlformats.org/officeDocument/2006/relationships/slide" Target="slide14.xml"/><Relationship Id="rId19" Type="http://schemas.openxmlformats.org/officeDocument/2006/relationships/slide" Target="slide23.xml"/><Relationship Id="rId31" Type="http://schemas.openxmlformats.org/officeDocument/2006/relationships/slide" Target="slide36.xml"/><Relationship Id="rId4" Type="http://schemas.openxmlformats.org/officeDocument/2006/relationships/image" Target="../media/image4.png"/><Relationship Id="rId9" Type="http://schemas.openxmlformats.org/officeDocument/2006/relationships/slide" Target="slide13.xml"/><Relationship Id="rId14" Type="http://schemas.openxmlformats.org/officeDocument/2006/relationships/slide" Target="slide18.xml"/><Relationship Id="rId22" Type="http://schemas.openxmlformats.org/officeDocument/2006/relationships/slide" Target="slide26.xml"/><Relationship Id="rId27" Type="http://schemas.openxmlformats.org/officeDocument/2006/relationships/slide" Target="slide31.xml"/><Relationship Id="rId30" Type="http://schemas.openxmlformats.org/officeDocument/2006/relationships/slide" Target="slide35.xml"/><Relationship Id="rId35" Type="http://schemas.openxmlformats.org/officeDocument/2006/relationships/slide" Target="slide40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WELC1211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RNDO1211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FADE1211.WAV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458200" y="6172200"/>
            <a:ext cx="533400" cy="457200"/>
          </a:xfrm>
          <a:prstGeom prst="actionButtonE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54" name="AutoShape 13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609600"/>
            <a:ext cx="609600" cy="533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" name="AutoShape 14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2057400"/>
            <a:ext cx="609600" cy="533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9" fill="hold"/>
                                        <p:tgtEl>
                                          <p:spTgt spid="20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46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671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14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0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06415" y="2133600"/>
            <a:ext cx="68580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segundo esposo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mi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mamá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126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2743200"/>
            <a:ext cx="70866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madre de mi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esposo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229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66800" y="2590800"/>
            <a:ext cx="70866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esposa de mi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hijo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331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2533650"/>
            <a:ext cx="73914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esposo de mi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hija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433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066800"/>
            <a:ext cx="7620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hacía Ud. de niño/a?  Yo ___: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536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5367" name="Picture 12" descr="https://stanne.wikispaces.com/file/view/mr_obriens_bday_jump_rope.jpg/212399218/mr_obriens_bday_jump_rop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805191"/>
            <a:ext cx="4619625" cy="3909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87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066800"/>
            <a:ext cx="7620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hacía Ud. de niño/a?  Yo ___: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50182" name="Picture 6" descr="http://2.bp.blogspot.com/-dahQyU5LUAk/U2pZ9hhDZDI/AAAAAAAAJNo/GJnkCZYDp3k/s1600/escondi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2108160"/>
            <a:ext cx="4819650" cy="3587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219200" y="1790700"/>
            <a:ext cx="2057400" cy="990600"/>
          </a:xfrm>
          <a:prstGeom prst="wedgeRoundRectCallout">
            <a:avLst>
              <a:gd name="adj1" fmla="val 51621"/>
              <a:gd name="adj2" fmla="val 8733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b="1" dirty="0"/>
              <a:t>10, 11, 12, 13, 14…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411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066800"/>
            <a:ext cx="7620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hacía Ud. de niño/a?  Yo ___: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51207" name="Picture 7" descr="http://mlm-s1-p.mlstatic.com/fisher-price-patineta-3-en-1-skate-para-nino-3-etapas-vbf-7642-MLM5261361724_102013-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61" y="1828800"/>
            <a:ext cx="3746278" cy="422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3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066800"/>
            <a:ext cx="7620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hacía Ud. de niño/a?  Yo ___: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52234" name="Picture 10" descr="http://bp0.blogger.com/_gPn1jPj3mjI/SBn7rNn9RaI/AAAAAAAAAPM/Kw6-nFjrIYE/hopscot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5334000" cy="3458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459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066800"/>
            <a:ext cx="7620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hacía Ud. de niño/a?  Yo ___: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53262" name="Picture 14" descr="http://farm5.staticflickr.com/4042/4240513037_f50a7a3fa5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4724400" cy="3543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52600" y="990600"/>
            <a:ext cx="5638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Cuál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su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profesión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2048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609600" y="2886075"/>
            <a:ext cx="236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s-PA" altLang="en-US" b="1">
                <a:solidFill>
                  <a:schemeClr val="bg1"/>
                </a:solidFill>
              </a:rPr>
              <a:t>Tamara Rojo </a:t>
            </a:r>
          </a:p>
          <a:p>
            <a:pPr algn="r"/>
            <a:r>
              <a:rPr lang="es-PA" altLang="en-US" b="1">
                <a:solidFill>
                  <a:schemeClr val="bg1"/>
                </a:solidFill>
              </a:rPr>
              <a:t>y</a:t>
            </a:r>
          </a:p>
          <a:p>
            <a:pPr algn="r"/>
            <a:r>
              <a:rPr lang="es-PA" altLang="en-US" b="1">
                <a:solidFill>
                  <a:schemeClr val="bg1"/>
                </a:solidFill>
              </a:rPr>
              <a:t>Carlos Acosta</a:t>
            </a:r>
            <a:endParaRPr lang="en-US" altLang="en-US" b="1">
              <a:solidFill>
                <a:schemeClr val="bg1"/>
              </a:solidFill>
            </a:endParaRPr>
          </a:p>
        </p:txBody>
      </p:sp>
      <p:pic>
        <p:nvPicPr>
          <p:cNvPr id="54286" name="Picture 14" descr="http://dospassosdabailarina.files.wordpress.com/2010/01/royal_washington_post.jpg?w=7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947" y="1876425"/>
            <a:ext cx="3283394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2286000" y="2895600"/>
            <a:ext cx="4800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Familia</a:t>
            </a:r>
          </a:p>
        </p:txBody>
      </p:sp>
      <p:pic>
        <p:nvPicPr>
          <p:cNvPr id="4099" name="WILL1242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6781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7" fill="hold"/>
                                        <p:tgtEl>
                                          <p:spTgt spid="4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867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9"/>
                </p:tgtEl>
              </p:cMediaNode>
            </p:audio>
          </p:childTnLst>
        </p:cTn>
      </p:par>
    </p:tnLst>
    <p:bldLst>
      <p:bldP spid="409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07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52600" y="990600"/>
            <a:ext cx="5638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Cuál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su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profesión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55302" name="Picture 6" descr="http://upload.wikimedia.org/wikipedia/commons/thumb/0/0f/Gabriel_Garcia_Marquez.jpg/250px-Gabriel_Garcia_Marque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3" y="2016917"/>
            <a:ext cx="2381250" cy="3571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5304" name="Picture 8" descr="http://4.bp.blogspot.com/-uHiQqenW8AY/Uq8suyosctI/AAAAAAAAces/BZSXzTdGU60/s1600/isabel-allend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0" r="17493"/>
          <a:stretch/>
        </p:blipFill>
        <p:spPr bwMode="auto">
          <a:xfrm>
            <a:off x="762000" y="2016917"/>
            <a:ext cx="2190751" cy="3042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510" name="AutoShape 12" descr="http://www.utsa.edu/today/images/itc/sandracisneros.jpg"/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11" name="AutoShape 14" descr="http://www.utsa.edu/today/images/itc/sandracisneros.jpg"/>
          <p:cNvSpPr>
            <a:spLocks noChangeAspect="1" noChangeArrowheads="1"/>
          </p:cNvSpPr>
          <p:nvPr/>
        </p:nvSpPr>
        <p:spPr bwMode="auto">
          <a:xfrm>
            <a:off x="44275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55312" name="Picture 16" descr="http://www.trbimg.com/img-515f15e0/turbine/la-et-jc-sandra-cisneros-ebooks-20130405-001/600/600x40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6" r="36000" b="8148"/>
          <a:stretch/>
        </p:blipFill>
        <p:spPr bwMode="auto">
          <a:xfrm>
            <a:off x="6207328" y="2052636"/>
            <a:ext cx="2196694" cy="2971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513" name="TextBox 3"/>
          <p:cNvSpPr txBox="1">
            <a:spLocks noChangeArrowheads="1"/>
          </p:cNvSpPr>
          <p:nvPr/>
        </p:nvSpPr>
        <p:spPr bwMode="auto">
          <a:xfrm>
            <a:off x="838200" y="5127625"/>
            <a:ext cx="2190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PA" altLang="en-US" b="1">
                <a:solidFill>
                  <a:schemeClr val="bg1"/>
                </a:solidFill>
              </a:rPr>
              <a:t>Isabel Allende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21514" name="TextBox 7"/>
          <p:cNvSpPr txBox="1">
            <a:spLocks noChangeArrowheads="1"/>
          </p:cNvSpPr>
          <p:nvPr/>
        </p:nvSpPr>
        <p:spPr bwMode="auto">
          <a:xfrm>
            <a:off x="2819400" y="5637213"/>
            <a:ext cx="3657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PA" altLang="en-US" b="1">
                <a:solidFill>
                  <a:schemeClr val="bg1"/>
                </a:solidFill>
              </a:rPr>
              <a:t>Gabriel García Márquez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21515" name="TextBox 8"/>
          <p:cNvSpPr txBox="1">
            <a:spLocks noChangeArrowheads="1"/>
          </p:cNvSpPr>
          <p:nvPr/>
        </p:nvSpPr>
        <p:spPr bwMode="auto">
          <a:xfrm>
            <a:off x="6207125" y="5059363"/>
            <a:ext cx="251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PA" altLang="en-US" b="1">
                <a:solidFill>
                  <a:schemeClr val="bg1"/>
                </a:solidFill>
              </a:rPr>
              <a:t>Sandra Cisneros</a:t>
            </a:r>
            <a:endParaRPr lang="en-US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31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52600" y="990600"/>
            <a:ext cx="5638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Cuál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su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profesión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56327" name="Picture 7" descr="http://pequelia.es/files/2009/03/nine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828800"/>
            <a:ext cx="5314950" cy="391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6329" name="Picture 9" descr="http://fc03.deviantart.net/fs70/i/2011/048/0/d/mary_poppins_done_so_backdrop_by_justin_mctwisp-d39rqw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19275"/>
            <a:ext cx="1397846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55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52600" y="990600"/>
            <a:ext cx="5638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Cuál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su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profesión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57352" name="Picture 8" descr="http://scrapetv.com/News/News%20Pages/Sports/images-3/rafael-nad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915" y="1895474"/>
            <a:ext cx="2178425" cy="2619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7358" name="Picture 14" descr="http://www.news-24h.it/wp-content/uploads/2012/06/Del-Potr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9" r="7243"/>
          <a:stretch/>
        </p:blipFill>
        <p:spPr bwMode="auto">
          <a:xfrm>
            <a:off x="685800" y="1914524"/>
            <a:ext cx="2486026" cy="3009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3558" name="TextBox 2"/>
          <p:cNvSpPr txBox="1">
            <a:spLocks noChangeArrowheads="1"/>
          </p:cNvSpPr>
          <p:nvPr/>
        </p:nvSpPr>
        <p:spPr bwMode="auto">
          <a:xfrm>
            <a:off x="6451600" y="4543425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PA" altLang="en-US" b="1">
                <a:solidFill>
                  <a:schemeClr val="bg1"/>
                </a:solidFill>
              </a:rPr>
              <a:t>Rafael Nadal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23559" name="TextBox 3"/>
          <p:cNvSpPr txBox="1">
            <a:spLocks noChangeArrowheads="1"/>
          </p:cNvSpPr>
          <p:nvPr/>
        </p:nvSpPr>
        <p:spPr bwMode="auto">
          <a:xfrm>
            <a:off x="381000" y="4924425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PA" altLang="en-US" b="1">
                <a:solidFill>
                  <a:schemeClr val="bg1"/>
                </a:solidFill>
              </a:rPr>
              <a:t>Juan Martín del Potro</a:t>
            </a:r>
            <a:endParaRPr lang="en-US" altLang="en-US" b="1">
              <a:solidFill>
                <a:schemeClr val="bg1"/>
              </a:solidFill>
            </a:endParaRPr>
          </a:p>
        </p:txBody>
      </p:sp>
      <p:pic>
        <p:nvPicPr>
          <p:cNvPr id="57360" name="Picture 16" descr="http://upload.wikimedia.org/wikipedia/commons/thumb/2/2d/Monica_Puig_RG13_%282%29.JPG/250px-Monica_Puig_RG13_%282%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1914524"/>
            <a:ext cx="2381250" cy="3562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3561" name="TextBox 7"/>
          <p:cNvSpPr txBox="1">
            <a:spLocks noChangeArrowheads="1"/>
          </p:cNvSpPr>
          <p:nvPr/>
        </p:nvSpPr>
        <p:spPr bwMode="auto">
          <a:xfrm>
            <a:off x="3810000" y="5476875"/>
            <a:ext cx="2028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PA" altLang="en-US" b="1">
                <a:solidFill>
                  <a:schemeClr val="bg1"/>
                </a:solidFill>
              </a:rPr>
              <a:t>Mónica Puig</a:t>
            </a:r>
            <a:endParaRPr lang="en-US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579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52600" y="1066800"/>
            <a:ext cx="5638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Cuál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su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profesión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24580" name="AutoShape 10" descr="http://4.bp.blogspot.com/-Mn2mI8Ctu-c/UzNmRyXXWlI/AAAAAAAATpA/liUkjCiBrAI/s1600/98c4fece384d10d2f035cf426a82b2cf.jpg"/>
          <p:cNvSpPr>
            <a:spLocks noChangeAspect="1" noChangeArrowheads="1"/>
          </p:cNvSpPr>
          <p:nvPr/>
        </p:nvSpPr>
        <p:spPr bwMode="auto">
          <a:xfrm>
            <a:off x="44275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581" name="AutoShape 12" descr="http://4.bp.blogspot.com/-Mn2mI8Ctu-c/UzNmRyXXWlI/AAAAAAAATpA/liUkjCiBrAI/s1600/98c4fece384d10d2f035cf426a82b2cf.jpg"/>
          <p:cNvSpPr>
            <a:spLocks noChangeAspect="1" noChangeArrowheads="1"/>
          </p:cNvSpPr>
          <p:nvPr/>
        </p:nvSpPr>
        <p:spPr bwMode="auto">
          <a:xfrm>
            <a:off x="76200" y="-182563"/>
            <a:ext cx="3810000" cy="261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58382" name="Picture 14" descr="http://4.bp.blogspot.com/-Mn2mI8Ctu-c/UzNmRyXXWlI/AAAAAAAATpA/liUkjCiBrAI/s1600/98c4fece384d10d2f035cf426a82b2c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3810000" cy="2619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8384" name="Picture 16" descr="http://beautifultrouble.org/wp-content/uploads/Beautiful%20Trouble/THEORY%20Pillars%20of%20Support/TH_Pillars%20fo%20SUpport_Chavez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4" t="7040"/>
          <a:stretch/>
        </p:blipFill>
        <p:spPr bwMode="auto">
          <a:xfrm>
            <a:off x="5638800" y="2057400"/>
            <a:ext cx="2286000" cy="35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4584" name="TextBox 3"/>
          <p:cNvSpPr txBox="1">
            <a:spLocks noChangeArrowheads="1"/>
          </p:cNvSpPr>
          <p:nvPr/>
        </p:nvSpPr>
        <p:spPr bwMode="auto">
          <a:xfrm>
            <a:off x="1066800" y="4876800"/>
            <a:ext cx="441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PA" altLang="en-US" b="1">
                <a:solidFill>
                  <a:schemeClr val="bg1"/>
                </a:solidFill>
              </a:rPr>
              <a:t>Dolores Huerta y César Chávez</a:t>
            </a:r>
            <a:endParaRPr lang="en-US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43000" y="1981200"/>
            <a:ext cx="70104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joven, yo (ahorrar)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dinero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para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comprar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dulces.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560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27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600200"/>
            <a:ext cx="76962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niña, mis padres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me (dejar) jugar 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videojuegos 1 hora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por día.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651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09600" y="1828800"/>
            <a:ext cx="78486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su juventud, mi hermano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mayor (discutir) mucho 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con mis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padres.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7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00200" y="2209800"/>
            <a:ext cx="59436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¿(Fumar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) mucho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cuando eras joven?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9699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66800" y="1676400"/>
            <a:ext cx="7191375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Durante mi niñez,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mi familia y yo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(mudarse) con 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frecuencia.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66567" name="Picture 7" descr="http://3.bp.blogspot.com/-wbR6S-VT98c/UJcemW_VhWI/AAAAAAAACNA/-Ae8He7LGJ0/s1600/Campo-Flori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219200"/>
            <a:ext cx="5753100" cy="4314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066800" y="2057400"/>
            <a:ext cx="69342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Actividades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la niñez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67597" name="Picture 13" descr="https://c2.staticflickr.com/2/1342/615958185_41ebe3cecb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6096000" cy="4029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32771" name="Picture 7" descr="http://deportesyeducacionfisica.com/wp-content/uploads/2012/06/anillos-olimpic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87425"/>
            <a:ext cx="3505200" cy="5070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2772" name="Picture 5" descr="http://4.bp.blogspot.com/-hxe6pT72bCw/UBkCcsnAuiI/AAAAAAAAAP0/Qn-yZuwBbrg/s1600/medallas-juegos-olimpicos-2012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69"/>
          <a:stretch>
            <a:fillRect/>
          </a:stretch>
        </p:blipFill>
        <p:spPr bwMode="auto">
          <a:xfrm>
            <a:off x="5038725" y="1524000"/>
            <a:ext cx="3086100" cy="3086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70667" name="Picture 11" descr="http://photos1.blogger.com/blogger/7184/655/1600/DSC01132%20(Medium).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066800"/>
            <a:ext cx="6019800" cy="4514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3796" name="TextBox 1"/>
          <p:cNvSpPr txBox="1">
            <a:spLocks noChangeArrowheads="1"/>
          </p:cNvSpPr>
          <p:nvPr/>
        </p:nvSpPr>
        <p:spPr bwMode="auto">
          <a:xfrm>
            <a:off x="3094008" y="5664200"/>
            <a:ext cx="3238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PA" altLang="en-US" sz="3200" b="1" dirty="0">
                <a:solidFill>
                  <a:schemeClr val="bg1"/>
                </a:solidFill>
              </a:rPr>
              <a:t>Patio de _____.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¡¡Doble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del día!!</a:t>
            </a:r>
          </a:p>
        </p:txBody>
      </p:sp>
      <p:pic>
        <p:nvPicPr>
          <p:cNvPr id="119811" name="CHIM1320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AutoShape 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1198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11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5843" name="AutoShape 7" descr="data:image/jpeg;base64,/9j/4AAQSkZJRgABAQAAAQABAAD/2wBDAAMCAgMCAgMDAwMEAwMEBQgFBQQEBQoHBwYIDAoMDAsKCwsNDhIQDQ4RDgsLEBYQERMUFRUVDA8XGBYUGBIUFRT/2wBDAQMEBAUEBQkFBQkUDQsNFBQUFBQUFBQUFBQUFBQUFBQUFBQUFBQUFBQUFBQUFBQUFBQUFBQUFBQUFBQUFBQUFBT/wAARCACvAHEDASIAAhEBAxEB/8QAHQAAAwADAQEBAQAAAAAAAAAABQYHAAQIAwkBAv/EAEoQAAEDAgQEAwUEAw0GBwAAAAECAwQFEQAGEiEHEzFBFCJRIzJCYXEVUoGRCBahM0NTVWKCkpOUlbHB0QkXGFZy0iQlRFSDouH/xAAcAQACAgMBAQAAAAAAAAAAAAAEBQMGAQIHCAD/xAA5EQABAgQEAwUGBQMFAAAAAAABAhEAAwQhBTFBURITYQYicYHwFDKRscHRFUJSoeEHcvEWJENTkv/aAAwDAQACEQMRAD8A+WGvH6VeXpa2PWFBkVOazFiR3JMl5YbaYZQVrcUTYJSkbkknoMOUiFA4br0yOTVM1o/9OQHI1PPqo9HXR933Enrq2xpGjR/dDyzTKDS2a5m11xLTqebAokVYTKnWOy1q/eGbg+a2pQHlG+oeubnZfEuPIzWw4ZL8VltufBSLGG0kBDam092QAlPqk2v1wjVCoyapLdlS33JMh03W66rUpR+Zxu5br1QyxVWalSpKos1m4SsAEFJFlJUk3CkkEgpIsQbHGpTqM4yG1gdcm9vzwfoFJLy0uKGwwyPZapeeQ7V8uMIpbzSAufQSsko28z0Yn327i5RfUjVtdIuP4eW1RoRFgCNvriCYv8oiRID3jXrNVEGMWkbG1hgPlbJ9Xz7WVRKYwlxTaC/JkvLDceK0PeddcOyED1PXoLkgYL5bye/m5mZXKpNboeWohKXalJBIW4BcMMo6uunbYbJBBUQOuvX+ILk2hjLlEj/Y2WEr5hitq9rLWOjklf74r0Hup7AY2lo4BbONSeIuYZ+IxhZiylTImXZAq8LK7ao0uaW1NuuhWizyWzuGLp0AncdVW1DEl5ZCimxJ7W74e+D2V815nzeg5WCEyYydcqVKOmKy0TY842IKVXtosSq9gDjoSFwLyNl2qSHqhT/taoKVzER+YvwSRYFXKa2WQCTcLJ0i31xmYsUsvjme7dtzuAIFXUISrli6to5LhuojrHnAN/XDtl+cl1SNCgoj0N8djUrJSFMusU3IbKEA8tbMajNoAN9wry3JBtcHcdxjfqH6L1azNSH31ZBgUpMdgS3ZnjYUNyAhSAoLlDWOUClaVBCxdQIIGEZrVVCuFMlXmI3k1K0KdSLeMce5qpyJdPLyvKEi5J6Y9a7HqNO4RRaXUXHzMYkJfRTwu64rKiSFPJ6pCrjSntve1xilvQmOHEhyKUidmloIeadeaPIg3AU2tCVD2jhSpKgsjQAQUg7KwmUrKrrcyZVJC1vvSNRfW+rXzbnza7+9fE8qcJSeFRhnMRzVcSNYjNz9w/ljMXP7Op/8V07+o/8A3GYJ9rRtEXsyoDzMxLpWRFZwplFjU2s1twwHqo2NKUHSrmmI3sELWLcwi4Tqsm1yMRtxRUb9Tfvh5XxDTmipONZnaSaQ6kNsswEBsUxI9wx0dAlI2KPiF7m5vhezNliRlyU1rW3JhSUlyJNYN2pKL+8k9iOhSdweuD0hrHOB9IDEXGNqFEVJdSlIPXHgwhT6wlKd/TDhR6WKezqWfN1ucYmLCBHwDloI0rVl1tqSy4piS0Q4h1BspKh0IODrRofEFmZmGoR5jDtLu9VKfTkBCJ+xIW2ejJJHtNiADdNibYXYNHq2eKm5TaO0FpaRzZUp1WiPEaBF3XlnZCB6nrsBckDBj9b8u5Whysq0VLs2m1BPJrNfSCiRKsRpSyn4GknfSd1/EbWAgSkgcRzjYl7CEnNudp+cZjBkhuLCht8iFT4w0sRGvuNp7epJ3UbkknGtlLKlRzxmSn0KjMGRUpznKaQTYDYkqUeyUgFRPYA49Mz5OmZVfY5y0SoMtHNhVCP5mZKNt0q9RcBSTuk7HHVX6FPDNcGhTM3rjIcqdUUqDTi6bJbjpPtnPXzKGn1s2r72DAqTKQqfOVwy0AqUdgMzAtQtaU8MpPEtRASNychFV4f8Nl5Qo9OyPlMssyH9S5NRlkIQpaUan5Tx+FCUgnrsAEg73Nfy3w9ys4uTRG5iJFOdQGH6hXUphPLVYKafDjpQ80vmAnSlBuHNipvbA6dE/UenpXTlVF+uS1JiNvUyL4qfIKlhXKYbI0XJA98hAAuslIINRgZP4hPZkgLjcPsy0txxwLfrH+8hioOqQE2JdRIYcCF7k+wTa42IAuKhh+Nye0S5lVToUEJPCniGjaZ56+TwV+DzcISE1KgZi7lr+v8ALQmu5sYyK+y1mBNT8BCdROo9SZjI1zo11NhDrYOr3iEpe0pQ9oBRfoI9xk4rT6jmaqUFyKxSoCpSp9Qp8dwq1zlJCVGSu9nHkpSlJG6UWKAPKcVbixwlzHxQy3POWY8aUKM3LqVbmRJsmRHkzGRrbbMp0qeqMhKEFu6gGkFXkCL2xwO3mCbJr0lNScMkvtJmRZCFFbbzJ3C0n4gPdJ2IOx3xY5Y73eiFblLJhg4h06Og0+rw3XeU42mM5HW4VpZKNgE3JKUabWHYbDYDASrV9MagOJA30Htg1VHU1Sgzmo6CUIaL976rkJJwg1I+JpC7mx0k2wHUoSqaDvBlOtSZbHSBP61L9DjMCPB/LGYI5SdoxzDvCUEWJscNOUc0ppcR+iVeKavlyYsLeh69C2XLWD7KrHS6BtfoobKBGFhPmNhucH6HSgo63U7dbHBalcIeIBctDHJyAnL6o9RjSk1OhTVEQqglGnWQLqbcT8Dqe6fxBIN8Eaflwz6a7WKpMFEyxHcLa5ykanZLg6sRkfvjm4ufdQN1G9knc4f1F+TmWLluNHcqcGrrLMmmpSVh5ISTcbjQpPXmAjQLm4F8KXFiuyqlnKdEfmMyYVNcVChtQ/LGZZQbBLSQAAnbrbc773wMnvqcxuSwaPHNGe3alTRRaPFFEy4g6vAtL1LkLvfmPr6uL+uw6AAAYH0COy6pIc/ZgMVhSfTBvJ1GquZ64xS6NDdnznvdabHQd1KPRKR3J2GCeBShwpzMRcSU95WQhzpcwQGVUWZB+2aDUXAhcDVpcQ+uyEPsK+B5JPXcKF0qBBx9G+COV6dQ6KzQ4wLP2NEag+HfsHk6AQpagBuFKurUNjc745fyB+j4xSW2JdbQmszWwl1KQSlhpQIUNI+I3A3J7dBjoKNXlLLbyiqHV4TZdjzo4CnUg6joU0m630KKCkoANiRax6oe1eDVtVgc2nQSFLKXbQAvcah2cAks5AJABhw3FaX8UlqAcJdvFtNrPcts4BJhe448Saplr9IPhbSoiKkunwKtGqcmDSirXOQlaSoKCbXCUgk3OkC5PrjqmlcUKD+kBWJdOouaYjOT4zq25EKHMT9pVEINl8xKTqZj37J8yx3A68PcRK49xfi1So0lRiVNbBYnxGI7iXlRUEJsHFAEo1++gWsSnUDjn9VLl5bqDMyHIkU+XHVzGZEZam3m1gnzJWNxuO2AOy9GKLDJdCWExA7wH6jc+PiLHS0MsUqhPrFTcwrLwyH+PjeOyf8AaJ8XZ+Unck5Cy1MRTKM2yqfLhRAltN7gR0aU/ClBKgPVXyxzJQ38qtZboy46JlPnT5yWIrbbSFwor2lXNcQtZPLcWQ0eUr2a0qOwtdKDxCzdW+JD8ar1t6XX6zFRynKrIeu6thA8qFjTvp7KJvbrfbHnlPiFIjU2TGjwiEuKGq7ykoJsbKUkbLAvex2uBiyrJQl2gRDKNoqUmls5YynU5lmpn2gz4ZhQ2QlW2spT1Sq59xRum19xYmKVN91pHLRfSdt8WfKM+VmOQ3Deitu0hxCGXYagEhYSAAsKA8qxckKHS9txcHMx5BotIelkMGoy4KeZ4WVp0IVchPOSD5ulwkbHYnbYpTXyedwE3GfTr4aW18RDH2aby+Js/TetPAxAuY76D9uMxVPtSd/F9H/u5GMwx9pl7wLyl7RD6NTA4rWsbYcaBQpWYn32IamocWKgOTanKJTGhIPRTit9zY2QAVK7DGzTspKZRNk1xbtAo9OcLMx9xv263gL+GYQfed9SfKgG57ArGdOIDmZG2qZTojdFy5GOpimx1EhSu7ryurjptupX0Fhg1isuYjcAQUzHnun0enyaDkzxLMSQjlVCtSbJl1Le9rC4Zav0bSdxbUTgcHmM+wW2XeXGzJHSENLCdKZ6RYBKj0DoA2Ufe6He2E84JZdoUiv1eNEYUWytaU8wAkglQCQAOpJIsPXBAS5tEZISHMb+UskVjO2aYeXadFWqqSH+Ry3ElIaPxFzbyhIBJ+mO8uEfByFwuogYYaiOPSWdMiay2rmOlJIKlOKNyPRACUiwNrknChwNpM9DbebqnTJ0xLsbTGqKVJU4I5cWyh15IGpxSUNJVzL30uC4ISCLhGlxWJTjUWUH4yY6SlSl2ToFrK+RJJJxbMNp0SkFa/f+m46dflFKxaqmTl8pHufM7H7RqvK5EItpSHkBIKG1J6JG2344neYqpTnJjUVExz7QQlbIjNKUpCQFJ1LcULXCSoeUK3JsrYWwx1qryKsH2kuKiUptGl59vyuyr3shBG7be1ir3lg7aRYkJT8lfaEOTXkx20LVHEaHGbUQ2yggabGx6G5/HFf7Q4tKppcqQf8AlUEp3OVwNha+r2tcssBwyZNmrnGwlgk9Onif2a97Qwx68Mj1NFOYqbDlMXAW/NdlMh56nOlAWWGHPc0PKS2TqFknp6DygZIypxtXV3qVTJMaPGcS0466NcZ51Q9qGXAbrCFJKSobE9LjG9XOHYqceDMqrKpk2oMtxGgllAjpUEpShaxfUpY0rusgbW26nDRwcra+H1GkS8txpFa4cJWOaFoKpSFJQkOzI6bXUwVA+zG4A1JFrgcixSYrA6OYuhQOeovxKsFKcd0qs5IJYOHuolwSb7Lkpr5iUzVdwaDS2YGgdn2sNQIm9e/QMVmCPMqbFRSX1Eqcj6NIukAICQO3z6m+Oec4cE6rwqeSzWXGUql6fCpjgqQ9p3WoEgadOoApO9z3G+PqQxmiHmCExMpstpxqS0HGJDSgW30EXFiNjjmn9K6TSanT6DFkt+IrEaYt52LHOlSG1NlI1qsQ2lZA3O/k2BO4oXZ3thjVfiHsdWHSXewHA29rAGxfwzh3U4RSyJSZku2Wrv4bvo0QfhzyqOiO+6w6+4tQQywyjUp1dtgB+Fye1sG+IMV+I9NWtEeO3VBzHG2Buh4W2Us+/cWF9hcW2FsaNMqsagSkSHFI52nSnQLJbSTfQkG5CfxJPcnAjiRmpFQgqUlQUACR37YtiVqmVw5KXSqyiddWGwBY7khzbugtcpKZDzFMU5Dbx3JFtgLC9yufZK/uq/MYzCb9tK+7+wYzFz9kVsfiPtFa5o6fA/eA/G0uyY2X0t1UV1ECMYcmTGfL0Zp4W9khR3UQBu4dlnpsMSgI9Dhmy/WpVDkuHSiVEkJ5cmI+SW3keih6jqD1BscbVZykyaeqt0cuSKPqCH0OK1Pwlk2Sl0D4VHZLlrHpsdsWxJCQ0JCYUQNut7dcdEfopZEen5im1yVTROZoLDc9EZSgAuS6sNREKv085Lxv8DR9cRGj0lL9SituICmyu6tZskJAuSfkACT8gcfS7gVw2ZydwYpvPZP2jVZIqcpK02c1OpQWEr7gpbU3YHpc+uHWGSefPGw9fOEeLVPIkFIzMNkCioyQYUKOo+GgwuWUpGkKCEhCf8vyxJQtdPqkjUEpguI1tx12PMduSUpT10psDY7XVtsDZ2zFmgt1BuDGlJUqzrTrykc1pKQEixN9ykm9h3tf0wgVqC+80yIzii5zrsvEeZbhFtRHcWUQb9ulsWSqT7QlPKDhJd9C2aRu+py0vdqpSD2ckzSxUCG1D6n6DPW1nYMs5SfztXjEdkvxYsZAlyn4xs5ubJbCuxVY7i5sk+t8XzKVMy5AgSHHeU42w+nTHJ1OaUAaio2tuTY363t1xHeFk9bLVUaZQzEmzXhKSgagpxvSEJcQT77YIO46E77nDhBacLyWHHVuOhIDq0XSlR69j/njy9jnaof6mnV9SkmVLTwy02yt3h/ceK+jtpHdsMwFYwmXSyiApR4l/Y+Aa3SP2rZDpFa4i1nMdOVMY8S9pZIXoKWtGhSEi10pVdRPQ79QRil5fpxgR4yIzaWQwkJQ22AkJHyA6YEUyAGCgISSEgWxvV/ONJybTG5tVfcTzVcuNDioLsqY5ewaYaHmWonbbYdSQMcPxbFsS7QVAllSluSUpuQH2GjDXQC8XOXSU2Gy3QkJAABOp8T6vCZnhiTkGdCXltxEFuvyFsPQzGLjEN4qSVS2kp91Z12DQ2Uo38oCjif8WcvqpFQo+WotpdKqxLkyQ/Zcp2YlK0c5Tm2oqS4kWtZNhpAG2KfMyZN4hsPVLNkqbQpiUf8AllOpkqxo60rC0vKUnyuyLgauqALpF7lWIpnSuV2rcWaZArSmTNpPh2SiCo8p7UoFMlKTukOAoJRc6DcHsT1DschNdiVJS8xKzLczcu/YhDH8/A4SC5v7rpLmj47MXT0U+clJS7cPS97flfP5sY5VlSZs+QGlFaS2dJud7jqMG10hUunhDnm2PXB2rU+Omr1BxIteU6d/+s403JbUdJ8wAHzx1cBEtggZQs41ze8s5wufqin7v7MZg79ts/eT+YxmJ+fN2jTgTHPwp6rG4vfBrLM6flaf46CpGotrZdZeQFsvtKFlNuIOy0HuD8jsQDggIJPw/sxtmivFg3AA+WGfOgQy2zh/4W8IqDnjNdOnU99EGhPOcyqQpzm9PYbBW8ApW7jaykISrcgK0qudz2ZXKu7mmI6qO67Dy84VueJJKZVVFgErH8E1ZIsR5lC1rC1+TOFGSKjUaPUpQjT3HW22VMNxWRrcjgqU8oKVYJBs3p7rsoJBx1BW80M1WgRH476H2ZLV2nU/EkDc/I7WI9cXnBJAmhQUbEA/3aEeA1HVjaxo2MzVIUFpzBI/tyY+J0PRxe4RpDokV7lN2SzGhrQEJGyApadh/Rxuw3ftKrUukoWEy5r6obAvuBo1vOW/ktg/ioYB02QFVGt76ltNtpuPWwJH+OCfDeoNu5mq02OhL79OLjaXloFgSbukD0OkDbqEJwL25xRWEYJMmSLKUOFPRwz+X8RJ2ZoBiGJy0TCOFPeL6tdvM59I6AzZlmnw8rQGW1JjrhEJgvMAByOvSR5D6EXBSdlDr2wAyfIVHliJU4/h5Tg9k6FAsyja6lNnqD6oO6dtyCCd9Nck5mZjqdaTGZ95DKbnci1yT8u3bGpnAMQsp1N99UYOMMKcjiS5y0+IsQzZQ3SdZABG+57Xx4glFAX+GKUZqFFgW7wUWukeOYPvDNixHpUS5kqUalfdWASb2IGh8tfynJw4LFmPMr1GdVSaFCaq+anm9UenOuFthlJ250lY/c2x+arWAx55XyMujVJyuVqYK1mWSgNuTtGhuOgfvMds35TQv6lSjuonYARwikRXMjRZjUlibNkOLVUJzaSlb8kLUFa9Xm1JtaxtYWsANsP3j0COO6ldfQYUV6zh0ybhtNYAlK1fmWx/ZDhwkZ2KiogNBLBqUpqpl3AIGiXH7lsz8Gu+lIKuaGVOaG1G63LXCE9VE/QA45AgVifxB4kVStT3DBhPzHXYjsRWh2O2gqCClW9zoA6i3rcbY6F4z5wXlnIVWkMhKp76UxIySdtSzb/C4/HHP+SW3suZUYW6+nxzEZTTy27BQcULKIH847em2O0f0pwzjXUVq0jIJHzPxtHPu2VWJUuVJB94knwH8xHqjXW65THplKXzZUZBcnw0psQkdX2tzqb28w95F77p3E/aqtUzTUxT6W14iQtKlkqcCG2kJF1OOLVYIQnqVHYYHwJUyjzW6hDmOw5TCg6iS2qymze4N8OXFlQp1OpzEJMGnfbbPjqjCgtqbW44LBK3LnZCjdaWhZKCSLXGOsy5ctJdoUKKmAMBP1Wr38a0D+9W8ZhC8Ar7oxmCu7tEd4qTUJtAFx3thniR4tGYW/MCFzkqHKjvICm2QN+Y4Pi6bI6d1X6Y1Z8r7ElqhMOo5iCUvyW99N9ihtXr95fzsm1irFO/R4pMOu1uuPvZeg1xuJETyVTrhDDpUbLR2UoWvpO3lANgTdIqcUnhZz8v5+XjkeJBI4ie78/4iwcKaf8AZHDKjsqcc8RLSZ0p11RK1uOqKxc/JGgW7AWwkZ3tS63JlwFpbakOI8XGCSUKVcgvIA6K3JIFgq19z1ehmBcahS3ZRYDdOSQ8WhpA09VkX6Eb7DufTETzjXAmnyp8rUpFueplPvLT7qEJ+a1ED8fljtWHTaaroErkEsm3VJA9bgjeOU1Miop61SZo94+RBPrYjpHj+u0bK9AzDVZbqUBx/moQk6i8SSUhPrfb6DDLwymNwKe48H16ngdRb2Usq3P03OJEiBHqqJdJrCTMj6VB99ld1sSFm7i2bm1gfLpOygn1sRXcqUKSlEOLHKal4laVoRCNuYn4iL+4n1Kvd6G5sDTcbnyq6nVJr2EtIu9hYuS+mV/qIf0NMuTMC6MkrJ0zFmb989YuCs5U+iUaNLnOlC39IYjN2U9IcVbS20jqpRJt8upx+w6TUcwSYtSzIyw34VznwqWiy24y7bOOKOy3R8vKnqLncC8vZPbpU9qqVFaZlYU1yUvi4RHb/gmkn3U26nqrqfTDsZAUyAgBRA3vjxlV1FPRKXKw+5U4K9WOif0hrE+8oWsCUn0ZLlzKhKV1IZm7vXc7nYCw6kAwu1WnVCjVKRXKG3z1SFh2qU1KgPHWFg6i/R8f/cbHexw3UmqsTqc3JYkeIZdSFA2sRfsR2I7g9MaTLYQ3q1nUDfrgLVIBo0pyuU0EOL88+DzAluaAPeFx5XvRXRXQ9iA0KlYgkU88ssMEq06JX00Sr8uR7rFGk5KqdRXLDp1H1H1GuYu/FPeM0xvO+dqbl5lxaYdHCJr6r21SFpJQk+tkkfmMT/P82Nl3K059plbEuUhbbAUbkrIINgOvmUj62wy5rkNy8xxZMZl3/wAYFypfiUaHA8CrUbK9wNkJSQeljfCBnWrSqlEUmE4EsK6ugDmBO48h6pBvcq2Urb3RsfUfZmmTguDIRcEgZi/FqfAm46NHEsXVMxPFSDdKS1sm2vrv59Ijfhm8qcl5/kyKolKXGmUKC0Rj1SVnopYsDp3APW5GNqNmsZhocujZpXNqcUqdkQJzZSuRT5K1alL33W0oklbYI9U7jA2rURUR7QAbWvj1pMRDSCpewGCOekC0OeSTcwN/VGl/8xSf7uV/3YzDHeN97GYz7T0jXkmFjMFQkOueIitewuAppJuWR8IN97dN/rjo3gTnWsMZCpsOchUVh1otU5xgpSeXe4JA6lXmJBIV0J645Wl1F+BLW/FcKXihST6KB+E+oOOrsnZooUqk02JBcaRSkNhhlcMKS22UnzJAULgX1WB3641qwEywprkxpJJUope0NP6wyqbPeiqbS5U21LQ8pYBKuxSBe2m/qPUfVW4k5Pm12mMVmiNNmWxd5+loBAU97qHEKOw0XKtCiLqIIO1satfEeh1hC46w8y+BcMnzA3uFXvte469/lg3UM302kQFyuYhcpTVgypWgJIBuonv2sOpPTriKirp9NMeQc9N/HzjappJU+W00ZftEmymyWYyhJSW3EqKFhwEFJHdV9/rizcJkjLmY331PTVxawzphSZDYQ2+EKUrQlPVNrqKSd1BRPYYVICxXKmipVGIw82hKbMBAS473Cnb9bfd9LXJtbFTjT6bmeAhtd3o+25uhaVg7KHdKknoR/hhB2xxkT6ZNHyzylDvEMWLghuoIe7AhwM3DHs1hJkzlVBX3we6Lj49C+jsWPQvtPk+J2OwSeh64JE7jR5dupwk0Cqv0JUemVh4vhfs4dUUNpAHRDh6JdsPorqN7gHnKi47Mbp7CtU5wayi1w0101r9L9h1PXpjz9VUS5Kw10m4UMiN/LUG4NiHjp8qaJthYjMHMeP3yOkFue0wUoK7vuX0IG526m3phPzrm7k1ePSIqTNlR2xIfitLAsrSVJ13ICQBZSr9sGOJFeg8KskSswvhuRMCkx4rT6rc6Qv3En5DdRA7A45QTm+Zl6iTqg+szKzU5BTLlyVFIccI5i0uKtsB5SpIubaE7XANs7I4B+MTvaFpeWkts518gPMnLVq7jeJewy+FKmURntDHmTN0hNPqsZ3xtWq3LTKShk2Q4pJAcfeT1KQkgEiw1WvewAX8rV4ViE85IUVOrAUoq73xJ6nniq07MDU+HUn2as378tu7akpKSnlhPYWJCk9LGxudWGbKtRXWG33ouhuaEhS4gNjIN9y0kDcjqUf0b7geh6mUkDlywABoMg1gPKOY0vElIWsudzr184987SEMPeS1sKZnlwFPS/pjYzDKcnPK86hY2tgcynkpJXuR64BTTpA6wzE5UeupX3sZj+PFD7oxmJuUdo05ojaf4cPPJDtlAEb3JxQOG1ITlvLzjDr/LWTKqTigjWQltCQiyTsTsMe9XzbEYpJDek7AXBxpU2sOKgVOVHZ5zqIjTSEab76yoI+Vy22D8lYfYElNTNmipSCgJNj8fkDCrE3koQZJZRI9fEiPWvZtmTJBVOQzFjctS9TPmXZtwoUbW8xLqXUJuRfRc2GAsPMSplSb8VFKmrkstrJVyhcb/AMpXqr8AANsexabTWVNQXTVEvtNwWilzyiOx7PyjopS3UuKUo7XUQPXDVmKm0KPBYq0OVIQ+preK35QtQ2sQehB64reICVSzuTLQeFeTAm+24B0OW+8NqWYZ6StagSnNyBbfqR/jaCUSsxWlANMkgXCnHDqvcW27j0w05crElC5Nk8xlRAWpZvy7WCTvuOtr9xa+JZFE+nsszkRzKafjh1Ra3KL9NYsdht0wSj14yuW8xpQtsaXdDh6W3Nu/Tv02+mEglypqSnMa/YwzK1y1BQtFfqNXrSazHy/9luLizUOvPTXLmPHZaTqWtwgEgi6dIAKlEp0ajthvyjXEUJbQflF2NLVtOnMqYlXAt7dCgCO1lkJv3Sk7GVZbznKiIaSuQPBpShtSHRqB7na+4J3/ANMF5lWTNZcocUCpPzmS5BZbeSgRyP3TWpe3LFha46WBuRcjyez2G1EiZSrSWVfPXQjNiMn8i+u0/Fq2WtM0EWtln0O4+G/hvZ6zEni7mNb8VTsPLGVEqU/WZF20JeUkFYj/AMsoskuW8qSdNibnmzMubXM01d1FLgIRTIzYiQEBBAabCipSwn7y1eYk3PQG9r4qHHzO0qsUOJCYSmlUxdnX4ST7RToACUrPcJTYi3Um97AAC+DeWIEyKyVBNyBcH6YeUdNKwelEimDBNh0GZPiTcn5Qlmzl107mT9b+ugyEQCpU2RCfHNSoC/xD54N0GcIulwXS4khSVA2IINwQRuCDvcYpnG/LkSB5mEpQoWO344ktGs6pAV5vlhjLXzpfEYwscKrQ+tx286qUG2kR651Sf3Nqd6gnol3rubBfchXUIiieHaMyqtvtNFKuRTkJKJUg9CSDu00DsVqFybhI6qFa4U5Wps6JLlT3GmI0dlSnHXEFSU3FkjSL6iVFICRuSbDfHQPAvgzSMz0SqRquXRmiDJKanCqbJRKbSpKS0s33UhQF0qGwHl6jAK6vlAq4XI9evEROJPGQl2Hr15Rwvzo3/Lrn9qc/0xmPph/wzZd/9qx/QxmBvxZf/XEvsSf1R8w8voqGYXVNNoKktJ5ry1nS2ygfEtR2SPr16C52wxUSpRYcKRPhPOTVxnHANbdkzXktJQ0NJOyOdIjgA7kBRPpgjmSiuUXL8lkMLp7TKSVx1EFRcAspbhHvK6j0SNhbuoUl52nZYiaEXeaR4lNz5uapVmh/Wvsq/wDg+WLfREd5sj6+8Ip/ebpDXQYxpMuG7TjrEIGK26RsttCUjUB/KUFrJ/lDDNOgOPtB5xRU8r2rmo2BtubdhsPpgzScjJy/w2hz5SUNOOOBLSidwgeXf/qIP5Y0M1yUNUlaT760BCU33tbc/wCWM0s+nqjPUm5QopJ6i7DpdvKFlSmdJMl8lgEee/zj+8sVPwNEYdbWpbTpLLRTuFaev4gEXGBGb5kekPvzualKW3EocDKdio2Tv+O/0GNfh4uoyamuEw2h1jkqUthexWrUkJIPwkC5BH0OxwfNOYfqbCIjAen8we2dTduIse8oJ+J0C4CjsjqLq3FWThsmjK6+bkoEN9XfRsusWT8Qmz+GjlnIgv0289+kDWqi7S21l8FqQ6PIy6m2kWBCl3sU/JPvH5DfBPKueYuWswsVOTElVBwah4aMfNIWoBNleiNOo2Asm17YK5r4dINADyG3ftBRuyrVdbhJuVudyDe++/T52kc6fKyhPWqoMqQ7HSSE6y2okpIGgjc3v27XxpRThOAmSgQH9etC4zeCp6AAUrLn166xcs30Gm51ozaILzzkOxsiSRzS3zFloKVudQb02V2va2nbCBTYFWyFMLCXFPwgrQ3J0ltRI+FaLkoVYg23BBCkkg4L0zOZjutyGGREiOpAMErKtKQBuOlvoMEp7TlYU3U47gddaCUKhrJ5brGokoJ+u4PUEm2CVTuNSkHLSBUyihIVrCFnyfLrLBW6b2Hc4ScqUt6oSJCmtLceKAp+Q7cIbv0HTzKV2SNz16AkVnMtEgJZdeXLdYpmkOAKQDJBPVoDopSfv+7Yg9fLiVqrD0uotRGmxEpsVavDw0KuEauqlH4lqsLqPW3oAMEy08KDxRhSnI4YtnD+rM5dnxKoplTiY5Cmo6zcJUOi1diodvu3233xSMw8fY0+bTarDRMp2ZqWkoi1FtI87JuVRngD7RlRNyk9DuLG943TXwKWARc7f4Y/cv0WRmKvR4EdKit5em4F9I9TgBQC1cavXSJUOkcAivf8WOd/4enf2RX/AHYzAn/cLU/4cf1ZxmI+KT+kfCJuVN3PxiZcSaEDk9pVPUpchxgofjBJUUuDqpAF7oKbKsd0nUDsASjZQpaq7nigUZOlxsvqmOhI2Q0w2oov/PcUPwGHx+tzDFbms3QqAtD4WbFKlJIUEqT3SbbjoRcd8enAKXRsy8UqpU4zTsWpuMeHXGCAGEa3kuLLe/lFk6Qn09L2xZ6aoFJLM9YskFX/AJHE3nl5winIM4GWjM2+Nn8s/KKzxWbjwsnRqfZLYiBgkE2FhcD9uIxVX0SZjI1BwKvp3uE9DiiccZyno9cJJHLaSz/OS6ux/K2JtAQzDJcktF5W6WY4JBUO91g7CxtcXO+3qKv2MUV4fNEwuSt33cD7RPj6P9zK4NEt8D/MFeHrkiFmsvR4KqlJfHLYihWnmuatQTfsAB5j0Cbk4b8s0yFlvPC2aoEeFcWC2uKFFjnkH2Sid7aioBR629dsEOC1KSK3IqboSlTMdxaEoFglOyUpA9PMCfW2NzJFGdzLErcx/S41KnKSUrPw2BAP43P5YHm1ysUqplNLJ5aX/fbbXdznoARJpkUctM0jvFvXr6kl3cchSHQtzSta7bKGw+X4YBZ04bUnO1JW3pQzMaBVGlJSNTK+v4pNtx+PUYHzo8jKU6ntVd5x6JMliJHlg6lJWq1kODqbXFljqDYi4uaTFyshMNd1XIHYnDWXK5SBLSLC0fGZxHiJvHGzsd+gT3oM4JRMYXy3Wwq3fse9xv8APFCym+mTKYixEh4OrQltJPnUVGwHodz0+eBHFqhtqzfEYaHt3FWSL2BPz/DAKi1REGTphLAQwoocfLe7hB38p7A/ibD6YhXJKBxGwg1E0TAwzin198S8uSGFQ2n6W++VioKbSHW3glLfLSbaktage9isk9wTz3VIf2dmRxrTpIXYi1sdQ5BmxatLeo85vnRJrBLYcGq69N/N6hSb/sxFs/5eZkZtapcVaxOJKIS3LHmAXPKWe9h7qzuALG4scFylcYcWgQ9wsbwSy8kPx0Ite4GwxRMi0eoUWtszYtOkPuIUD7JhSx+wYW/0dG0VTiHSKbMaS4Hl20q3AIIx9YstZIgs0SOUstgWN7J64gdiUkRuBxEERw9+s+Zf4il/2Zf+mMx3l+qNP/gEfljMR8Kdon417x//2Q=="/>
          <p:cNvSpPr>
            <a:spLocks noChangeAspect="1" noChangeArrowheads="1"/>
          </p:cNvSpPr>
          <p:nvPr/>
        </p:nvSpPr>
        <p:spPr bwMode="auto">
          <a:xfrm>
            <a:off x="44275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5844" name="AutoShape 9" descr="data:image/jpeg;base64,/9j/4AAQSkZJRgABAQAAAQABAAD/2wBDAAMCAgMCAgMDAwMEAwMEBQgFBQQEBQoHBwYIDAoMDAsKCwsNDhIQDQ4RDgsLEBYQERMUFRUVDA8XGBYUGBIUFRT/2wBDAQMEBAUEBQkFBQkUDQsNFBQUFBQUFBQUFBQUFBQUFBQUFBQUFBQUFBQUFBQUFBQUFBQUFBQUFBQUFBQUFBQUFBT/wAARCACvAHEDASIAAhEBAxEB/8QAHQAAAwADAQEBAQAAAAAAAAAABQYHAAQIAwkBAv/EAEoQAAEDAgQEAwUEAw0GBwAAAAECAwQFEQAGEiEHEzFBFCJRIzJCYXEVUoGRCBahM0NTVWKCkpOUlbHB0QkXGFZy0iQlRFSDouH/xAAcAQACAgMBAQAAAAAAAAAAAAAEBQMGAQIHCAD/xAA5EQABAgQEAwUGBQMFAAAAAAABAhEAAwQhBTFBURITYQYicYHwFDKRscHRFUJSoeEHcvEWJENTkv/aAAwDAQACEQMRAD8A+WGvH6VeXpa2PWFBkVOazFiR3JMl5YbaYZQVrcUTYJSkbkknoMOUiFA4br0yOTVM1o/9OQHI1PPqo9HXR933Enrq2xpGjR/dDyzTKDS2a5m11xLTqebAokVYTKnWOy1q/eGbg+a2pQHlG+oeubnZfEuPIzWw4ZL8VltufBSLGG0kBDam092QAlPqk2v1wjVCoyapLdlS33JMh03W66rUpR+Zxu5br1QyxVWalSpKos1m4SsAEFJFlJUk3CkkEgpIsQbHGpTqM4yG1gdcm9vzwfoFJLy0uKGwwyPZapeeQ7V8uMIpbzSAufQSsko28z0Yn327i5RfUjVtdIuP4eW1RoRFgCNvriCYv8oiRID3jXrNVEGMWkbG1hgPlbJ9Xz7WVRKYwlxTaC/JkvLDceK0PeddcOyED1PXoLkgYL5bye/m5mZXKpNboeWohKXalJBIW4BcMMo6uunbYbJBBUQOuvX+ILk2hjLlEj/Y2WEr5hitq9rLWOjklf74r0Hup7AY2lo4BbONSeIuYZ+IxhZiylTImXZAq8LK7ao0uaW1NuuhWizyWzuGLp0AncdVW1DEl5ZCimxJ7W74e+D2V815nzeg5WCEyYydcqVKOmKy0TY842IKVXtosSq9gDjoSFwLyNl2qSHqhT/taoKVzER+YvwSRYFXKa2WQCTcLJ0i31xmYsUsvjme7dtzuAIFXUISrli6to5LhuojrHnAN/XDtl+cl1SNCgoj0N8djUrJSFMusU3IbKEA8tbMajNoAN9wry3JBtcHcdxjfqH6L1azNSH31ZBgUpMdgS3ZnjYUNyAhSAoLlDWOUClaVBCxdQIIGEZrVVCuFMlXmI3k1K0KdSLeMce5qpyJdPLyvKEi5J6Y9a7HqNO4RRaXUXHzMYkJfRTwu64rKiSFPJ6pCrjSntve1xilvQmOHEhyKUidmloIeadeaPIg3AU2tCVD2jhSpKgsjQAQUg7KwmUrKrrcyZVJC1vvSNRfW+rXzbnza7+9fE8qcJSeFRhnMRzVcSNYjNz9w/ljMXP7Op/8V07+o/8A3GYJ9rRtEXsyoDzMxLpWRFZwplFjU2s1twwHqo2NKUHSrmmI3sELWLcwi4Tqsm1yMRtxRUb9Tfvh5XxDTmipONZnaSaQ6kNsswEBsUxI9wx0dAlI2KPiF7m5vhezNliRlyU1rW3JhSUlyJNYN2pKL+8k9iOhSdweuD0hrHOB9IDEXGNqFEVJdSlIPXHgwhT6wlKd/TDhR6WKezqWfN1ucYmLCBHwDloI0rVl1tqSy4piS0Q4h1BspKh0IODrRofEFmZmGoR5jDtLu9VKfTkBCJ+xIW2ejJJHtNiADdNibYXYNHq2eKm5TaO0FpaRzZUp1WiPEaBF3XlnZCB6nrsBckDBj9b8u5Whysq0VLs2m1BPJrNfSCiRKsRpSyn4GknfSd1/EbWAgSkgcRzjYl7CEnNudp+cZjBkhuLCht8iFT4w0sRGvuNp7epJ3UbkknGtlLKlRzxmSn0KjMGRUpznKaQTYDYkqUeyUgFRPYA49Mz5OmZVfY5y0SoMtHNhVCP5mZKNt0q9RcBSTuk7HHVX6FPDNcGhTM3rjIcqdUUqDTi6bJbjpPtnPXzKGn1s2r72DAqTKQqfOVwy0AqUdgMzAtQtaU8MpPEtRASNychFV4f8Nl5Qo9OyPlMssyH9S5NRlkIQpaUan5Tx+FCUgnrsAEg73Nfy3w9ys4uTRG5iJFOdQGH6hXUphPLVYKafDjpQ80vmAnSlBuHNipvbA6dE/UenpXTlVF+uS1JiNvUyL4qfIKlhXKYbI0XJA98hAAuslIINRgZP4hPZkgLjcPsy0txxwLfrH+8hioOqQE2JdRIYcCF7k+wTa42IAuKhh+Nye0S5lVToUEJPCniGjaZ56+TwV+DzcISE1KgZi7lr+v8ALQmu5sYyK+y1mBNT8BCdROo9SZjI1zo11NhDrYOr3iEpe0pQ9oBRfoI9xk4rT6jmaqUFyKxSoCpSp9Qp8dwq1zlJCVGSu9nHkpSlJG6UWKAPKcVbixwlzHxQy3POWY8aUKM3LqVbmRJsmRHkzGRrbbMp0qeqMhKEFu6gGkFXkCL2xwO3mCbJr0lNScMkvtJmRZCFFbbzJ3C0n4gPdJ2IOx3xY5Y73eiFblLJhg4h06Og0+rw3XeU42mM5HW4VpZKNgE3JKUabWHYbDYDASrV9MagOJA30Htg1VHU1Sgzmo6CUIaL976rkJJwg1I+JpC7mx0k2wHUoSqaDvBlOtSZbHSBP61L9DjMCPB/LGYI5SdoxzDvCUEWJscNOUc0ppcR+iVeKavlyYsLeh69C2XLWD7KrHS6BtfoobKBGFhPmNhucH6HSgo63U7dbHBalcIeIBctDHJyAnL6o9RjSk1OhTVEQqglGnWQLqbcT8Dqe6fxBIN8Eaflwz6a7WKpMFEyxHcLa5ykanZLg6sRkfvjm4ufdQN1G9knc4f1F+TmWLluNHcqcGrrLMmmpSVh5ISTcbjQpPXmAjQLm4F8KXFiuyqlnKdEfmMyYVNcVChtQ/LGZZQbBLSQAAnbrbc773wMnvqcxuSwaPHNGe3alTRRaPFFEy4g6vAtL1LkLvfmPr6uL+uw6AAAYH0COy6pIc/ZgMVhSfTBvJ1GquZ64xS6NDdnznvdabHQd1KPRKR3J2GCeBShwpzMRcSU95WQhzpcwQGVUWZB+2aDUXAhcDVpcQ+uyEPsK+B5JPXcKF0qBBx9G+COV6dQ6KzQ4wLP2NEag+HfsHk6AQpagBuFKurUNjc745fyB+j4xSW2JdbQmszWwl1KQSlhpQIUNI+I3A3J7dBjoKNXlLLbyiqHV4TZdjzo4CnUg6joU0m630KKCkoANiRax6oe1eDVtVgc2nQSFLKXbQAvcah2cAks5AJABhw3FaX8UlqAcJdvFtNrPcts4BJhe448Saplr9IPhbSoiKkunwKtGqcmDSirXOQlaSoKCbXCUgk3OkC5PrjqmlcUKD+kBWJdOouaYjOT4zq25EKHMT9pVEINl8xKTqZj37J8yx3A68PcRK49xfi1So0lRiVNbBYnxGI7iXlRUEJsHFAEo1++gWsSnUDjn9VLl5bqDMyHIkU+XHVzGZEZam3m1gnzJWNxuO2AOy9GKLDJdCWExA7wH6jc+PiLHS0MsUqhPrFTcwrLwyH+PjeOyf8AaJ8XZ+Unck5Cy1MRTKM2yqfLhRAltN7gR0aU/ClBKgPVXyxzJQ38qtZboy46JlPnT5yWIrbbSFwor2lXNcQtZPLcWQ0eUr2a0qOwtdKDxCzdW+JD8ar1t6XX6zFRynKrIeu6thA8qFjTvp7KJvbrfbHnlPiFIjU2TGjwiEuKGq7ykoJsbKUkbLAvex2uBiyrJQl2gRDKNoqUmls5YynU5lmpn2gz4ZhQ2QlW2spT1Sq59xRum19xYmKVN91pHLRfSdt8WfKM+VmOQ3Deitu0hxCGXYagEhYSAAsKA8qxckKHS9txcHMx5BotIelkMGoy4KeZ4WVp0IVchPOSD5ulwkbHYnbYpTXyedwE3GfTr4aW18RDH2aby+Js/TetPAxAuY76D9uMxVPtSd/F9H/u5GMwx9pl7wLyl7RD6NTA4rWsbYcaBQpWYn32IamocWKgOTanKJTGhIPRTit9zY2QAVK7DGzTspKZRNk1xbtAo9OcLMx9xv263gL+GYQfed9SfKgG57ArGdOIDmZG2qZTojdFy5GOpimx1EhSu7ryurjptupX0Fhg1isuYjcAQUzHnun0enyaDkzxLMSQjlVCtSbJl1Le9rC4Zav0bSdxbUTgcHmM+wW2XeXGzJHSENLCdKZ6RYBKj0DoA2Ufe6He2E84JZdoUiv1eNEYUWytaU8wAkglQCQAOpJIsPXBAS5tEZISHMb+UskVjO2aYeXadFWqqSH+Ry3ElIaPxFzbyhIBJ+mO8uEfByFwuogYYaiOPSWdMiay2rmOlJIKlOKNyPRACUiwNrknChwNpM9DbebqnTJ0xLsbTGqKVJU4I5cWyh15IGpxSUNJVzL30uC4ISCLhGlxWJTjUWUH4yY6SlSl2ToFrK+RJJJxbMNp0SkFa/f+m46dflFKxaqmTl8pHufM7H7RqvK5EItpSHkBIKG1J6JG2344neYqpTnJjUVExz7QQlbIjNKUpCQFJ1LcULXCSoeUK3JsrYWwx1qryKsH2kuKiUptGl59vyuyr3shBG7be1ir3lg7aRYkJT8lfaEOTXkx20LVHEaHGbUQ2yggabGx6G5/HFf7Q4tKppcqQf8AlUEp3OVwNha+r2tcssBwyZNmrnGwlgk9Onif2a97Qwx68Mj1NFOYqbDlMXAW/NdlMh56nOlAWWGHPc0PKS2TqFknp6DygZIypxtXV3qVTJMaPGcS0466NcZ51Q9qGXAbrCFJKSobE9LjG9XOHYqceDMqrKpk2oMtxGgllAjpUEpShaxfUpY0rusgbW26nDRwcra+H1GkS8txpFa4cJWOaFoKpSFJQkOzI6bXUwVA+zG4A1JFrgcixSYrA6OYuhQOeovxKsFKcd0qs5IJYOHuolwSb7Lkpr5iUzVdwaDS2YGgdn2sNQIm9e/QMVmCPMqbFRSX1Eqcj6NIukAICQO3z6m+Oec4cE6rwqeSzWXGUql6fCpjgqQ9p3WoEgadOoApO9z3G+PqQxmiHmCExMpstpxqS0HGJDSgW30EXFiNjjmn9K6TSanT6DFkt+IrEaYt52LHOlSG1NlI1qsQ2lZA3O/k2BO4oXZ3thjVfiHsdWHSXewHA29rAGxfwzh3U4RSyJSZku2Wrv4bvo0QfhzyqOiO+6w6+4tQQywyjUp1dtgB+Fye1sG+IMV+I9NWtEeO3VBzHG2Buh4W2Us+/cWF9hcW2FsaNMqsagSkSHFI52nSnQLJbSTfQkG5CfxJPcnAjiRmpFQgqUlQUACR37YtiVqmVw5KXSqyiddWGwBY7khzbugtcpKZDzFMU5Dbx3JFtgLC9yufZK/uq/MYzCb9tK+7+wYzFz9kVsfiPtFa5o6fA/eA/G0uyY2X0t1UV1ECMYcmTGfL0Zp4W9khR3UQBu4dlnpsMSgI9Dhmy/WpVDkuHSiVEkJ5cmI+SW3keih6jqD1BscbVZykyaeqt0cuSKPqCH0OK1Pwlk2Sl0D4VHZLlrHpsdsWxJCQ0JCYUQNut7dcdEfopZEen5im1yVTROZoLDc9EZSgAuS6sNREKv085Lxv8DR9cRGj0lL9SituICmyu6tZskJAuSfkACT8gcfS7gVw2ZydwYpvPZP2jVZIqcpK02c1OpQWEr7gpbU3YHpc+uHWGSefPGw9fOEeLVPIkFIzMNkCioyQYUKOo+GgwuWUpGkKCEhCf8vyxJQtdPqkjUEpguI1tx12PMduSUpT10psDY7XVtsDZ2zFmgt1BuDGlJUqzrTrykc1pKQEixN9ykm9h3tf0wgVqC+80yIzii5zrsvEeZbhFtRHcWUQb9ulsWSqT7QlPKDhJd9C2aRu+py0vdqpSD2ckzSxUCG1D6n6DPW1nYMs5SfztXjEdkvxYsZAlyn4xs5ubJbCuxVY7i5sk+t8XzKVMy5AgSHHeU42w+nTHJ1OaUAaio2tuTY363t1xHeFk9bLVUaZQzEmzXhKSgagpxvSEJcQT77YIO46E77nDhBacLyWHHVuOhIDq0XSlR69j/njy9jnaof6mnV9SkmVLTwy02yt3h/ceK+jtpHdsMwFYwmXSyiApR4l/Y+Aa3SP2rZDpFa4i1nMdOVMY8S9pZIXoKWtGhSEi10pVdRPQ79QRil5fpxgR4yIzaWQwkJQ22AkJHyA6YEUyAGCgISSEgWxvV/ONJybTG5tVfcTzVcuNDioLsqY5ewaYaHmWonbbYdSQMcPxbFsS7QVAllSluSUpuQH2GjDXQC8XOXSU2Gy3QkJAABOp8T6vCZnhiTkGdCXltxEFuvyFsPQzGLjEN4qSVS2kp91Z12DQ2Uo38oCjif8WcvqpFQo+WotpdKqxLkyQ/Zcp2YlK0c5Tm2oqS4kWtZNhpAG2KfMyZN4hsPVLNkqbQpiUf8AllOpkqxo60rC0vKUnyuyLgauqALpF7lWIpnSuV2rcWaZArSmTNpPh2SiCo8p7UoFMlKTukOAoJRc6DcHsT1DschNdiVJS8xKzLczcu/YhDH8/A4SC5v7rpLmj47MXT0U+clJS7cPS97flfP5sY5VlSZs+QGlFaS2dJud7jqMG10hUunhDnm2PXB2rU+Omr1BxIteU6d/+s403JbUdJ8wAHzx1cBEtggZQs41ze8s5wufqin7v7MZg79ts/eT+YxmJ+fN2jTgTHPwp6rG4vfBrLM6flaf46CpGotrZdZeQFsvtKFlNuIOy0HuD8jsQDggIJPw/sxtmivFg3AA+WGfOgQy2zh/4W8IqDnjNdOnU99EGhPOcyqQpzm9PYbBW8ApW7jaykISrcgK0qudz2ZXKu7mmI6qO67Dy84VueJJKZVVFgErH8E1ZIsR5lC1rC1+TOFGSKjUaPUpQjT3HW22VMNxWRrcjgqU8oKVYJBs3p7rsoJBx1BW80M1WgRH476H2ZLV2nU/EkDc/I7WI9cXnBJAmhQUbEA/3aEeA1HVjaxo2MzVIUFpzBI/tyY+J0PRxe4RpDokV7lN2SzGhrQEJGyApadh/Rxuw3ftKrUukoWEy5r6obAvuBo1vOW/ktg/ioYB02QFVGt76ltNtpuPWwJH+OCfDeoNu5mq02OhL79OLjaXloFgSbukD0OkDbqEJwL25xRWEYJMmSLKUOFPRwz+X8RJ2ZoBiGJy0TCOFPeL6tdvM59I6AzZlmnw8rQGW1JjrhEJgvMAByOvSR5D6EXBSdlDr2wAyfIVHliJU4/h5Tg9k6FAsyja6lNnqD6oO6dtyCCd9Nck5mZjqdaTGZ95DKbnci1yT8u3bGpnAMQsp1N99UYOMMKcjiS5y0+IsQzZQ3SdZABG+57Xx4glFAX+GKUZqFFgW7wUWukeOYPvDNixHpUS5kqUalfdWASb2IGh8tfynJw4LFmPMr1GdVSaFCaq+anm9UenOuFthlJ250lY/c2x+arWAx55XyMujVJyuVqYK1mWSgNuTtGhuOgfvMds35TQv6lSjuonYARwikRXMjRZjUlibNkOLVUJzaSlb8kLUFa9Xm1JtaxtYWsANsP3j0COO6ldfQYUV6zh0ybhtNYAlK1fmWx/ZDhwkZ2KiogNBLBqUpqpl3AIGiXH7lsz8Gu+lIKuaGVOaG1G63LXCE9VE/QA45AgVifxB4kVStT3DBhPzHXYjsRWh2O2gqCClW9zoA6i3rcbY6F4z5wXlnIVWkMhKp76UxIySdtSzb/C4/HHP+SW3suZUYW6+nxzEZTTy27BQcULKIH847em2O0f0pwzjXUVq0jIJHzPxtHPu2VWJUuVJB94knwH8xHqjXW65THplKXzZUZBcnw0psQkdX2tzqb28w95F77p3E/aqtUzTUxT6W14iQtKlkqcCG2kJF1OOLVYIQnqVHYYHwJUyjzW6hDmOw5TCg6iS2qymze4N8OXFlQp1OpzEJMGnfbbPjqjCgtqbW44LBK3LnZCjdaWhZKCSLXGOsy5ctJdoUKKmAMBP1Wr38a0D+9W8ZhC8Ar7oxmCu7tEd4qTUJtAFx3thniR4tGYW/MCFzkqHKjvICm2QN+Y4Pi6bI6d1X6Y1Z8r7ElqhMOo5iCUvyW99N9ihtXr95fzsm1irFO/R4pMOu1uuPvZeg1xuJETyVTrhDDpUbLR2UoWvpO3lANgTdIqcUnhZz8v5+XjkeJBI4ie78/4iwcKaf8AZHDKjsqcc8RLSZ0p11RK1uOqKxc/JGgW7AWwkZ3tS63JlwFpbakOI8XGCSUKVcgvIA6K3JIFgq19z1ehmBcahS3ZRYDdOSQ8WhpA09VkX6Eb7DufTETzjXAmnyp8rUpFueplPvLT7qEJ+a1ED8fljtWHTaaroErkEsm3VJA9bgjeOU1Miop61SZo94+RBPrYjpHj+u0bK9AzDVZbqUBx/moQk6i8SSUhPrfb6DDLwymNwKe48H16ngdRb2Usq3P03OJEiBHqqJdJrCTMj6VB99ld1sSFm7i2bm1gfLpOygn1sRXcqUKSlEOLHKal4laVoRCNuYn4iL+4n1Kvd6G5sDTcbnyq6nVJr2EtIu9hYuS+mV/qIf0NMuTMC6MkrJ0zFmb989YuCs5U+iUaNLnOlC39IYjN2U9IcVbS20jqpRJt8upx+w6TUcwSYtSzIyw34VznwqWiy24y7bOOKOy3R8vKnqLncC8vZPbpU9qqVFaZlYU1yUvi4RHb/gmkn3U26nqrqfTDsZAUyAgBRA3vjxlV1FPRKXKw+5U4K9WOif0hrE+8oWsCUn0ZLlzKhKV1IZm7vXc7nYCw6kAwu1WnVCjVKRXKG3z1SFh2qU1KgPHWFg6i/R8f/cbHexw3UmqsTqc3JYkeIZdSFA2sRfsR2I7g9MaTLYQ3q1nUDfrgLVIBo0pyuU0EOL88+DzAluaAPeFx5XvRXRXQ9iA0KlYgkU88ssMEq06JX00Sr8uR7rFGk5KqdRXLDp1H1H1GuYu/FPeM0xvO+dqbl5lxaYdHCJr6r21SFpJQk+tkkfmMT/P82Nl3K059plbEuUhbbAUbkrIINgOvmUj62wy5rkNy8xxZMZl3/wAYFypfiUaHA8CrUbK9wNkJSQeljfCBnWrSqlEUmE4EsK6ugDmBO48h6pBvcq2Urb3RsfUfZmmTguDIRcEgZi/FqfAm46NHEsXVMxPFSDdKS1sm2vrv59Ijfhm8qcl5/kyKolKXGmUKC0Rj1SVnopYsDp3APW5GNqNmsZhocujZpXNqcUqdkQJzZSuRT5K1alL33W0oklbYI9U7jA2rURUR7QAbWvj1pMRDSCpewGCOekC0OeSTcwN/VGl/8xSf7uV/3YzDHeN97GYz7T0jXkmFjMFQkOueIitewuAppJuWR8IN97dN/rjo3gTnWsMZCpsOchUVh1otU5xgpSeXe4JA6lXmJBIV0J645Wl1F+BLW/FcKXihST6KB+E+oOOrsnZooUqk02JBcaRSkNhhlcMKS22UnzJAULgX1WB3641qwEywprkxpJJUope0NP6wyqbPeiqbS5U21LQ8pYBKuxSBe2m/qPUfVW4k5Pm12mMVmiNNmWxd5+loBAU97qHEKOw0XKtCiLqIIO1satfEeh1hC46w8y+BcMnzA3uFXvte469/lg3UM302kQFyuYhcpTVgypWgJIBuonv2sOpPTriKirp9NMeQc9N/HzjappJU+W00ZftEmymyWYyhJSW3EqKFhwEFJHdV9/rizcJkjLmY331PTVxawzphSZDYQ2+EKUrQlPVNrqKSd1BRPYYVICxXKmipVGIw82hKbMBAS473Cnb9bfd9LXJtbFTjT6bmeAhtd3o+25uhaVg7KHdKknoR/hhB2xxkT6ZNHyzylDvEMWLghuoIe7AhwM3DHs1hJkzlVBX3we6Lj49C+jsWPQvtPk+J2OwSeh64JE7jR5dupwk0Cqv0JUemVh4vhfs4dUUNpAHRDh6JdsPorqN7gHnKi47Mbp7CtU5wayi1w0101r9L9h1PXpjz9VUS5Kw10m4UMiN/LUG4NiHjp8qaJthYjMHMeP3yOkFue0wUoK7vuX0IG526m3phPzrm7k1ePSIqTNlR2xIfitLAsrSVJ13ICQBZSr9sGOJFeg8KskSswvhuRMCkx4rT6rc6Qv3En5DdRA7A45QTm+Zl6iTqg+szKzU5BTLlyVFIccI5i0uKtsB5SpIubaE7XANs7I4B+MTvaFpeWkts518gPMnLVq7jeJewy+FKmURntDHmTN0hNPqsZ3xtWq3LTKShk2Q4pJAcfeT1KQkgEiw1WvewAX8rV4ViE85IUVOrAUoq73xJ6nniq07MDU+HUn2as378tu7akpKSnlhPYWJCk9LGxudWGbKtRXWG33ouhuaEhS4gNjIN9y0kDcjqUf0b7geh6mUkDlywABoMg1gPKOY0vElIWsudzr184987SEMPeS1sKZnlwFPS/pjYzDKcnPK86hY2tgcynkpJXuR64BTTpA6wzE5UeupX3sZj+PFD7oxmJuUdo05ojaf4cPPJDtlAEb3JxQOG1ITlvLzjDr/LWTKqTigjWQltCQiyTsTsMe9XzbEYpJDek7AXBxpU2sOKgVOVHZ5zqIjTSEab76yoI+Vy22D8lYfYElNTNmipSCgJNj8fkDCrE3koQZJZRI9fEiPWvZtmTJBVOQzFjctS9TPmXZtwoUbW8xLqXUJuRfRc2GAsPMSplSb8VFKmrkstrJVyhcb/AMpXqr8AANsexabTWVNQXTVEvtNwWilzyiOx7PyjopS3UuKUo7XUQPXDVmKm0KPBYq0OVIQ+preK35QtQ2sQehB64reICVSzuTLQeFeTAm+24B0OW+8NqWYZ6StagSnNyBbfqR/jaCUSsxWlANMkgXCnHDqvcW27j0w05crElC5Nk8xlRAWpZvy7WCTvuOtr9xa+JZFE+nsszkRzKafjh1Ra3KL9NYsdht0wSj14yuW8xpQtsaXdDh6W3Nu/Tv02+mEglypqSnMa/YwzK1y1BQtFfqNXrSazHy/9luLizUOvPTXLmPHZaTqWtwgEgi6dIAKlEp0ajthvyjXEUJbQflF2NLVtOnMqYlXAt7dCgCO1lkJv3Sk7GVZbznKiIaSuQPBpShtSHRqB7na+4J3/ANMF5lWTNZcocUCpPzmS5BZbeSgRyP3TWpe3LFha46WBuRcjyez2G1EiZSrSWVfPXQjNiMn8i+u0/Fq2WtM0EWtln0O4+G/hvZ6zEni7mNb8VTsPLGVEqU/WZF20JeUkFYj/AMsoskuW8qSdNibnmzMubXM01d1FLgIRTIzYiQEBBAabCipSwn7y1eYk3PQG9r4qHHzO0qsUOJCYSmlUxdnX4ST7RToACUrPcJTYi3Um97AAC+DeWIEyKyVBNyBcH6YeUdNKwelEimDBNh0GZPiTcn5Qlmzl107mT9b+ugyEQCpU2RCfHNSoC/xD54N0GcIulwXS4khSVA2IINwQRuCDvcYpnG/LkSB5mEpQoWO344ktGs6pAV5vlhjLXzpfEYwscKrQ+tx286qUG2kR651Sf3Nqd6gnol3rubBfchXUIiieHaMyqtvtNFKuRTkJKJUg9CSDu00DsVqFybhI6qFa4U5Wps6JLlT3GmI0dlSnHXEFSU3FkjSL6iVFICRuSbDfHQPAvgzSMz0SqRquXRmiDJKanCqbJRKbSpKS0s33UhQF0qGwHl6jAK6vlAq4XI9evEROJPGQl2Hr15Rwvzo3/Lrn9qc/0xmPph/wzZd/9qx/QxmBvxZf/XEvsSf1R8w8voqGYXVNNoKktJ5ry1nS2ygfEtR2SPr16C52wxUSpRYcKRPhPOTVxnHANbdkzXktJQ0NJOyOdIjgA7kBRPpgjmSiuUXL8lkMLp7TKSVx1EFRcAspbhHvK6j0SNhbuoUl52nZYiaEXeaR4lNz5uapVmh/Wvsq/wDg+WLfREd5sj6+8Ip/ebpDXQYxpMuG7TjrEIGK26RsttCUjUB/KUFrJ/lDDNOgOPtB5xRU8r2rmo2BtubdhsPpgzScjJy/w2hz5SUNOOOBLSidwgeXf/qIP5Y0M1yUNUlaT760BCU33tbc/wCWM0s+nqjPUm5QopJ6i7DpdvKFlSmdJMl8lgEee/zj+8sVPwNEYdbWpbTpLLRTuFaev4gEXGBGb5kekPvzualKW3EocDKdio2Tv+O/0GNfh4uoyamuEw2h1jkqUthexWrUkJIPwkC5BH0OxwfNOYfqbCIjAen8we2dTduIse8oJ+J0C4CjsjqLq3FWThsmjK6+bkoEN9XfRsusWT8Qmz+GjlnIgv0289+kDWqi7S21l8FqQ6PIy6m2kWBCl3sU/JPvH5DfBPKueYuWswsVOTElVBwah4aMfNIWoBNleiNOo2Asm17YK5r4dINADyG3ftBRuyrVdbhJuVudyDe++/T52kc6fKyhPWqoMqQ7HSSE6y2okpIGgjc3v27XxpRThOAmSgQH9etC4zeCp6AAUrLn166xcs30Gm51ozaILzzkOxsiSRzS3zFloKVudQb02V2va2nbCBTYFWyFMLCXFPwgrQ3J0ltRI+FaLkoVYg23BBCkkg4L0zOZjutyGGREiOpAMErKtKQBuOlvoMEp7TlYU3U47gddaCUKhrJ5brGokoJ+u4PUEm2CVTuNSkHLSBUyihIVrCFnyfLrLBW6b2Hc4ScqUt6oSJCmtLceKAp+Q7cIbv0HTzKV2SNz16AkVnMtEgJZdeXLdYpmkOAKQDJBPVoDopSfv+7Yg9fLiVqrD0uotRGmxEpsVavDw0KuEauqlH4lqsLqPW3oAMEy08KDxRhSnI4YtnD+rM5dnxKoplTiY5Cmo6zcJUOi1diodvu3233xSMw8fY0+bTarDRMp2ZqWkoi1FtI87JuVRngD7RlRNyk9DuLG943TXwKWARc7f4Y/cv0WRmKvR4EdKit5em4F9I9TgBQC1cavXSJUOkcAivf8WOd/4enf2RX/AHYzAn/cLU/4cf1ZxmI+KT+kfCJuVN3PxiZcSaEDk9pVPUpchxgofjBJUUuDqpAF7oKbKsd0nUDsASjZQpaq7nigUZOlxsvqmOhI2Q0w2oov/PcUPwGHx+tzDFbms3QqAtD4WbFKlJIUEqT3SbbjoRcd8enAKXRsy8UqpU4zTsWpuMeHXGCAGEa3kuLLe/lFk6Qn09L2xZ6aoFJLM9YskFX/AJHE3nl5winIM4GWjM2+Nn8s/KKzxWbjwsnRqfZLYiBgkE2FhcD9uIxVX0SZjI1BwKvp3uE9DiiccZyno9cJJHLaSz/OS6ux/K2JtAQzDJcktF5W6WY4JBUO91g7CxtcXO+3qKv2MUV4fNEwuSt33cD7RPj6P9zK4NEt8D/MFeHrkiFmsvR4KqlJfHLYihWnmuatQTfsAB5j0Cbk4b8s0yFlvPC2aoEeFcWC2uKFFjnkH2Sid7aioBR629dsEOC1KSK3IqboSlTMdxaEoFglOyUpA9PMCfW2NzJFGdzLErcx/S41KnKSUrPw2BAP43P5YHm1ysUqplNLJ5aX/fbbXdznoARJpkUctM0jvFvXr6kl3cchSHQtzSta7bKGw+X4YBZ04bUnO1JW3pQzMaBVGlJSNTK+v4pNtx+PUYHzo8jKU6ntVd5x6JMliJHlg6lJWq1kODqbXFljqDYi4uaTFyshMNd1XIHYnDWXK5SBLSLC0fGZxHiJvHGzsd+gT3oM4JRMYXy3Wwq3fse9xv8APFCym+mTKYixEh4OrQltJPnUVGwHodz0+eBHFqhtqzfEYaHt3FWSL2BPz/DAKi1REGTphLAQwoocfLe7hB38p7A/ibD6YhXJKBxGwg1E0TAwzin198S8uSGFQ2n6W++VioKbSHW3glLfLSbaktage9isk9wTz3VIf2dmRxrTpIXYi1sdQ5BmxatLeo85vnRJrBLYcGq69N/N6hSb/sxFs/5eZkZtapcVaxOJKIS3LHmAXPKWe9h7qzuALG4scFylcYcWgQ9wsbwSy8kPx0Ite4GwxRMi0eoUWtszYtOkPuIUD7JhSx+wYW/0dG0VTiHSKbMaS4Hl20q3AIIx9YstZIgs0SOUstgWN7J64gdiUkRuBxEERw9+s+Zf4il/2Zf+mMx3l+qNP/gEfljMR8Kdon417x//2Q=="/>
          <p:cNvSpPr>
            <a:spLocks noChangeAspect="1" noChangeArrowheads="1"/>
          </p:cNvSpPr>
          <p:nvPr/>
        </p:nvSpPr>
        <p:spPr bwMode="auto">
          <a:xfrm>
            <a:off x="4579938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71691" name="Picture 11" descr="https://farm4.staticflickr.com/3427/3260557863_2edf59fb77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830262"/>
            <a:ext cx="1810105" cy="2713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695" name="Picture 15" descr="http://ts4.mm.bing.net/th?id=HN.608005569595771086&amp;pid=1.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830262"/>
            <a:ext cx="2982912" cy="1978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697" name="Picture 17" descr="http://ts1.mm.bing.net/th?id=HN.608010341299916467&amp;pid=1.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3833158"/>
            <a:ext cx="3066695" cy="2034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01" name="Picture 21" descr="http://ts2.mm.bing.net/th?id=HN.608016191046159268&amp;pid=1.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197" y="830262"/>
            <a:ext cx="1799649" cy="2713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5849" name="TextBox 5"/>
          <p:cNvSpPr txBox="1">
            <a:spLocks noChangeArrowheads="1"/>
          </p:cNvSpPr>
          <p:nvPr/>
        </p:nvSpPr>
        <p:spPr bwMode="auto">
          <a:xfrm>
            <a:off x="2751138" y="2895600"/>
            <a:ext cx="32686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PA" altLang="en-US" b="1">
                <a:solidFill>
                  <a:schemeClr val="bg1"/>
                </a:solidFill>
              </a:rPr>
              <a:t>Lugar donde podemos</a:t>
            </a:r>
          </a:p>
          <a:p>
            <a:pPr algn="ctr"/>
            <a:r>
              <a:rPr lang="es-PA" altLang="en-US" b="1">
                <a:solidFill>
                  <a:schemeClr val="bg1"/>
                </a:solidFill>
              </a:rPr>
              <a:t>ver diferentes animales</a:t>
            </a:r>
            <a:endParaRPr lang="en-US" altLang="en-US" b="1">
              <a:solidFill>
                <a:schemeClr val="bg1"/>
              </a:solidFill>
            </a:endParaRPr>
          </a:p>
        </p:txBody>
      </p:sp>
      <p:pic>
        <p:nvPicPr>
          <p:cNvPr id="71703" name="Picture 23" descr="http://www.bulhufas.com/wp-content/uploads/2013/03/Ana-Julia-Torres-leão-Jupite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102" y="3810000"/>
            <a:ext cx="2322015" cy="233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66800" y="1524000"/>
            <a:ext cx="69342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del animal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que nace y pone huevos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Cayo Largo.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686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524000" y="1447800"/>
            <a:ext cx="6096000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del animal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que tiene caparazón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colores.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789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891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66800" y="1295400"/>
            <a:ext cx="68580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del animal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ue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vive en la 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Ciénaga de Zapata;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rápido y agresivo.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9939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19200" y="1752600"/>
            <a:ext cx="67056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del puerto por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donde salieron los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cubanos de los años 80.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0963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66800" y="2209800"/>
            <a:ext cx="72390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 de la ciudad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famosa por su carnaval.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1685925" y="2819400"/>
            <a:ext cx="5867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Profesiones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2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95400" y="1447800"/>
            <a:ext cx="65532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9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¡¡Jeopardy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9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doble!!</a:t>
            </a:r>
          </a:p>
        </p:txBody>
      </p:sp>
      <p:pic>
        <p:nvPicPr>
          <p:cNvPr id="118787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943600"/>
            <a:ext cx="5334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" fill="hold"/>
                                        <p:tgtEl>
                                          <p:spTgt spid="1187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787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WordArt 2"/>
          <p:cNvSpPr>
            <a:spLocks noChangeArrowheads="1" noChangeShapeType="1" noTextEdit="1"/>
          </p:cNvSpPr>
          <p:nvPr/>
        </p:nvSpPr>
        <p:spPr bwMode="auto">
          <a:xfrm>
            <a:off x="1828800" y="2667000"/>
            <a:ext cx="5257800" cy="1171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 familia</a:t>
            </a:r>
          </a:p>
        </p:txBody>
      </p:sp>
      <p:sp>
        <p:nvSpPr>
          <p:cNvPr id="43011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1219200" y="2133600"/>
            <a:ext cx="6515100" cy="1933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Actividades de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adolescencia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/>
          <p:cNvSpPr>
            <a:spLocks noChangeArrowheads="1" noChangeShapeType="1" noTextEdit="1"/>
          </p:cNvSpPr>
          <p:nvPr/>
        </p:nvSpPr>
        <p:spPr bwMode="auto">
          <a:xfrm>
            <a:off x="1066800" y="1828800"/>
            <a:ext cx="70866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5059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1828800" y="2667000"/>
            <a:ext cx="5257800" cy="1171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Sustantivos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1295400" y="2514600"/>
            <a:ext cx="6515100" cy="200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 verbos en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imperfecto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2"/>
          <p:cNvSpPr>
            <a:spLocks noChangeArrowheads="1" noChangeShapeType="1" noTextEdit="1"/>
          </p:cNvSpPr>
          <p:nvPr/>
        </p:nvSpPr>
        <p:spPr bwMode="auto">
          <a:xfrm>
            <a:off x="1609725" y="2057400"/>
            <a:ext cx="58674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Pasado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progresivo</a:t>
            </a:r>
          </a:p>
        </p:txBody>
      </p:sp>
      <p:sp>
        <p:nvSpPr>
          <p:cNvPr id="47107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2"/>
          <p:cNvSpPr>
            <a:spLocks noChangeArrowheads="1" noChangeShapeType="1" noTextEdit="1"/>
          </p:cNvSpPr>
          <p:nvPr/>
        </p:nvSpPr>
        <p:spPr bwMode="auto">
          <a:xfrm>
            <a:off x="2057400" y="2514600"/>
            <a:ext cx="4800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Música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Cuba</a:t>
            </a:r>
          </a:p>
        </p:txBody>
      </p:sp>
      <p:sp>
        <p:nvSpPr>
          <p:cNvPr id="48131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2"/>
          <p:cNvSpPr>
            <a:spLocks noChangeArrowheads="1" noChangeShapeType="1" noTextEdit="1"/>
          </p:cNvSpPr>
          <p:nvPr/>
        </p:nvSpPr>
        <p:spPr bwMode="auto">
          <a:xfrm>
            <a:off x="161925" y="438150"/>
            <a:ext cx="1323975" cy="266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chemeClr val="bg1"/>
                </a:solidFill>
                <a:latin typeface="Times New Roman"/>
                <a:cs typeface="Times New Roman"/>
              </a:rPr>
              <a:t>Más familia</a:t>
            </a:r>
          </a:p>
        </p:txBody>
      </p:sp>
      <p:sp>
        <p:nvSpPr>
          <p:cNvPr id="49155" name="WordArt 3"/>
          <p:cNvSpPr>
            <a:spLocks noChangeArrowheads="1" noChangeShapeType="1" noTextEdit="1"/>
          </p:cNvSpPr>
          <p:nvPr/>
        </p:nvSpPr>
        <p:spPr bwMode="auto">
          <a:xfrm>
            <a:off x="1695450" y="295275"/>
            <a:ext cx="120015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Actividades de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la adolescencia</a:t>
            </a:r>
          </a:p>
        </p:txBody>
      </p:sp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3276600" y="438150"/>
            <a:ext cx="11430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Sustantivos</a:t>
            </a:r>
          </a:p>
        </p:txBody>
      </p:sp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>
            <a:off x="4724400" y="304800"/>
            <a:ext cx="12192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Más verbos en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imperfecto</a:t>
            </a:r>
          </a:p>
        </p:txBody>
      </p:sp>
      <p:sp>
        <p:nvSpPr>
          <p:cNvPr id="49158" name="WordArt 6"/>
          <p:cNvSpPr>
            <a:spLocks noChangeArrowheads="1" noChangeShapeType="1" noTextEdit="1"/>
          </p:cNvSpPr>
          <p:nvPr/>
        </p:nvSpPr>
        <p:spPr bwMode="auto">
          <a:xfrm>
            <a:off x="6334125" y="295275"/>
            <a:ext cx="10668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Pasado 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progresivo</a:t>
            </a:r>
          </a:p>
        </p:txBody>
      </p:sp>
      <p:sp>
        <p:nvSpPr>
          <p:cNvPr id="49159" name="WordArt 7"/>
          <p:cNvSpPr>
            <a:spLocks noChangeArrowheads="1" noChangeShapeType="1" noTextEdit="1"/>
          </p:cNvSpPr>
          <p:nvPr/>
        </p:nvSpPr>
        <p:spPr bwMode="auto">
          <a:xfrm>
            <a:off x="7848600" y="361950"/>
            <a:ext cx="10668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Música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de Cuba</a:t>
            </a:r>
          </a:p>
        </p:txBody>
      </p:sp>
      <p:sp>
        <p:nvSpPr>
          <p:cNvPr id="49160" name="Text Box 40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61" name="Text Box 41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6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62" name="Text Box 42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7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63" name="Text Box 43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8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64" name="Text Box 44"/>
          <p:cNvSpPr txBox="1">
            <a:spLocks noChangeArrowheads="1"/>
          </p:cNvSpPr>
          <p:nvPr/>
        </p:nvSpPr>
        <p:spPr bwMode="auto">
          <a:xfrm>
            <a:off x="76200" y="5794375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9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65" name="Text Box 45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66" name="Text Box 46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1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67" name="Text Box 47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2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68" name="Text Box 48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3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69" name="Text Box 49"/>
          <p:cNvSpPr txBox="1">
            <a:spLocks noChangeArrowheads="1"/>
          </p:cNvSpPr>
          <p:nvPr/>
        </p:nvSpPr>
        <p:spPr bwMode="auto">
          <a:xfrm>
            <a:off x="1600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14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70" name="Text Box 50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71" name="Text Box 51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6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72" name="Text Box 52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7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73" name="Text Box 53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8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74" name="Text Box 54"/>
          <p:cNvSpPr txBox="1">
            <a:spLocks noChangeArrowheads="1"/>
          </p:cNvSpPr>
          <p:nvPr/>
        </p:nvSpPr>
        <p:spPr bwMode="auto">
          <a:xfrm>
            <a:off x="3124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19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75" name="Text Box 55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76" name="Text Box 56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1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77" name="Text Box 57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2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78" name="Text Box 58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79" name="Text Box 59"/>
          <p:cNvSpPr txBox="1">
            <a:spLocks noChangeArrowheads="1"/>
          </p:cNvSpPr>
          <p:nvPr/>
        </p:nvSpPr>
        <p:spPr bwMode="auto">
          <a:xfrm>
            <a:off x="4648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23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80" name="Text Box 60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81" name="Text Box 61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82" name="Text Box 62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83" name="Text Box 63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84" name="Text Box 64"/>
          <p:cNvSpPr txBox="1">
            <a:spLocks noChangeArrowheads="1"/>
          </p:cNvSpPr>
          <p:nvPr/>
        </p:nvSpPr>
        <p:spPr bwMode="auto">
          <a:xfrm>
            <a:off x="6181725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28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85" name="Text Box 65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86" name="Text Box 66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87" name="Text Box 67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88" name="Text Box 68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89" name="Text Box 69"/>
          <p:cNvSpPr txBox="1">
            <a:spLocks noChangeArrowheads="1"/>
          </p:cNvSpPr>
          <p:nvPr/>
        </p:nvSpPr>
        <p:spPr bwMode="auto">
          <a:xfrm>
            <a:off x="7705725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33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110" name="AutoShape 70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8763000" y="64770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191" name="AutoShape 7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" y="152400"/>
            <a:ext cx="228600" cy="1524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0179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133600" y="2209800"/>
            <a:ext cx="4953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esposo de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mi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hermana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03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19200" y="2057400"/>
            <a:ext cx="6858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segunda esposa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mi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padre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1524000" y="2286000"/>
            <a:ext cx="62484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Verbos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en</a:t>
            </a: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imperfecto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2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¡¡Doble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del día!!</a:t>
            </a:r>
          </a:p>
        </p:txBody>
      </p:sp>
      <p:pic>
        <p:nvPicPr>
          <p:cNvPr id="120835" name="CHIM1352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1208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835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51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524000" y="1905000"/>
            <a:ext cx="59436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hija del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segundo esposo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mi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madre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4275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828800" y="2205487"/>
            <a:ext cx="5735847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hijo de mi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segundo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esposo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5299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56581" y="2133600"/>
            <a:ext cx="66294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hija de mi madre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 mi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padrastro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838200"/>
            <a:ext cx="7848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hacía en su adolescencia?  Yo 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632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93190" name="Picture 6" descr="http://www.cronicaspsn.com/comics/libro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71675"/>
            <a:ext cx="4762500" cy="3571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6325" name="Picture 14" descr="http://www.cronicaspsn.com/comics/2014-04-08_1376_lecturas_infantile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1952625"/>
            <a:ext cx="2493962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Box 1"/>
          <p:cNvSpPr txBox="1">
            <a:spLocks noChangeArrowheads="1"/>
          </p:cNvSpPr>
          <p:nvPr/>
        </p:nvSpPr>
        <p:spPr bwMode="auto">
          <a:xfrm>
            <a:off x="1219200" y="5705475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PA" altLang="en-US" b="1" dirty="0">
                <a:solidFill>
                  <a:schemeClr val="bg1"/>
                </a:solidFill>
                <a:hlinkClick r:id="rId6"/>
              </a:rPr>
              <a:t>Crónicas PSN, Bilbao, España</a:t>
            </a:r>
            <a:endParaRPr lang="en-US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7347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838200"/>
            <a:ext cx="7848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hacía en su adolescencia?  Yo 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94214" name="Picture 6" descr="http://1.bp.blogspot.com/_uXKk8OXldZw/TIcX82Q4zcI/AAAAAAAAHK4/qntViasZxeY/s1600/joven-nadan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57400"/>
            <a:ext cx="3962400" cy="3735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8371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914400"/>
            <a:ext cx="7848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hacía en su adolescencia?  Yo 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8373" name="AutoShape 8" descr="http://www.palabrasdevida.org.ve/wp-content/uploads/2011/11/Viendo-TV-1.jpg"/>
          <p:cNvSpPr>
            <a:spLocks noChangeAspect="1" noChangeArrowheads="1"/>
          </p:cNvSpPr>
          <p:nvPr/>
        </p:nvSpPr>
        <p:spPr bwMode="auto">
          <a:xfrm>
            <a:off x="44275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58374" name="Picture 10" descr="http://www.palabrasdevida.org.ve/wp-content/uploads/2011/11/Viendo-TV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201" y="1828800"/>
            <a:ext cx="5613598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939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914400"/>
            <a:ext cx="7848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hacía en su adolescencia?  Yo 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59396" name="Picture 6" descr="http://www.baluart.net/images/b472c2a31a61_1316A/videojuegos-obesidad_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939894"/>
            <a:ext cx="5257800" cy="3943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0419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838200"/>
            <a:ext cx="7848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hacía en su adolescencia?  Yo 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60420" name="Picture 6" descr="http://4.bp.blogspot.com/-8wKtLtsiC3U/Tam6pmIsuiI/AAAAAAAAAzA/pZjqWXl6kl8/s1600/cometa+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17" y="2020558"/>
            <a:ext cx="3559175" cy="4010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0421" name="Picture 8" descr="http://4.bp.blogspot.com/-guiVLWMjPow/UHwqTywqkKI/AAAAAAAAAPk/YQtnCO56bJU/s1600/kiteflying-480x3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951" y="2320506"/>
            <a:ext cx="36576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61445" name="Picture 5" descr="http://4.bp.blogspot.com/-FgM1umwpjDA/TmQ38PDkjMI/AAAAAAAAD3o/zDIR4BeNd4Q/s1600/Boleto+Numerado+Cin%25C3%25A9pol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4583">
            <a:off x="721333" y="708474"/>
            <a:ext cx="2585756" cy="4843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47" name="Picture 7" descr="http://ts2.mm.bing.net/th?id=HN.608052904437679786&amp;pid=1.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1056">
            <a:off x="6125419" y="983763"/>
            <a:ext cx="2305357" cy="1729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49" name="Picture 9" descr="http://3.bp.blogspot.com/_DQlF7wsrlRk/SoHKt7L44MI/AAAAAAAAAC8/d-LVXqgImKY/s400/boleto+albert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026">
            <a:off x="3436513" y="800229"/>
            <a:ext cx="247269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51" name="Picture 11" descr="http://3.bp.blogspot.com/_B_R7IcUlelg/S9hhtA-A99I/AAAAAAAAAoY/_enmSYPkrtE/s1600/bolet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5867">
            <a:off x="4041827" y="3488170"/>
            <a:ext cx="2582333" cy="2762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53" name="Picture 13" descr="http://upload.wikimedia.org/wikipedia/commons/thumb/f/f3/Billete-Renfe-1969.jpg/180px-Billete-Renfe-196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5462">
            <a:off x="6563704" y="2461147"/>
            <a:ext cx="1714500" cy="3276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55" name="Picture 15" descr="http://cubamaterial.com/wp-content/uploads/2013/05/boleto-ferrocarriles-camilo-venega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636" y="4038600"/>
            <a:ext cx="2585706" cy="2304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2476500" y="2743200"/>
            <a:ext cx="4267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Lugares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62469" name="Picture 5" descr="http://www.unadecadamil.com/wp-content/uploads/2013/03/nub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97"/>
          <a:stretch/>
        </p:blipFill>
        <p:spPr bwMode="auto">
          <a:xfrm>
            <a:off x="1288473" y="1219200"/>
            <a:ext cx="6567055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63495" name="Picture 7" descr="http://lh3.ggpht.com/deltaura/SHsfq1cc2TI/AAAAAAAABqQ/6uD0boijhqg/chirimiris.jpg?imgmax=5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0"/>
          <a:stretch/>
        </p:blipFill>
        <p:spPr bwMode="auto">
          <a:xfrm>
            <a:off x="1814513" y="1219200"/>
            <a:ext cx="5514975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64523" name="Picture 11" descr="http://3.bp.blogspot.com/-ujtNqKhsp38/UEIU2IM4h-I/AAAAAAAABt0/VtG6DJKDb2c/s1600/crim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88" y="2206137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788377" y="984040"/>
            <a:ext cx="4164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 smtClean="0">
                <a:solidFill>
                  <a:schemeClr val="bg1"/>
                </a:solidFill>
              </a:rPr>
              <a:t>Escena de un ____.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4525" name="Picture 13" descr="http://farm4.static.flickr.com/3216/3132977205_f5f2cda07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281" y="981109"/>
            <a:ext cx="3162300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5" name="Picture 21" descr="http://3.bp.blogspot.com/_HaHiDsUh4E4/TF8Xa6EqaiI/AAAAAAAABLM/32jNmzGIdvY/s1600/rob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52800"/>
            <a:ext cx="4347282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3" descr="http://www.voyabuenosaires.com/wp-content/uploads/2014/11/robo-smartpho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38200"/>
            <a:ext cx="3429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267222" y="1227826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4000" b="1" dirty="0" smtClean="0">
                <a:solidFill>
                  <a:schemeClr val="bg1"/>
                </a:solidFill>
              </a:rPr>
              <a:t>Escena de un _____.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66800" y="1828800"/>
            <a:ext cx="70866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niño,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 (pelear) mucho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on mis hermanitos.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656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1600200"/>
            <a:ext cx="721995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Cuando era joven,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 familia y yo (ir) a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nadar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la playa </a:t>
            </a:r>
            <a:endParaRPr lang="es-E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todos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veranos.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95325" y="1371600"/>
            <a:ext cx="76962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¿Es cierto que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ú (querer) correr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 un maratón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uando tenías 8 años?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14375" y="1752600"/>
            <a:ext cx="76962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Cuando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era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bebé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 hermanita (parecerse)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ucho a mi tía.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600200"/>
            <a:ext cx="73914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Cuando eran jóvenes,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mis hermanos (soñar)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on ser actor de cine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Hollywood.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914400"/>
            <a:ext cx="7696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estaba haciendo ayer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 la biblioteca?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168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71685" name="Picture 5" descr="http://www.palabrasdevida.org.ve/wp-content/uploads/2010/03/durmien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7" y="2362200"/>
            <a:ext cx="4962525" cy="3308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2743200" y="2667000"/>
            <a:ext cx="3810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Cuba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72710" name="Picture 6" descr="http://4.bp.blogspot.com/-e6d9z6HdR8k/T_UEiGxjxWI/AAAAAAABE2A/9EcVIvCwLhE/s1600/DSC082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" t="26498" r="18511"/>
          <a:stretch/>
        </p:blipFill>
        <p:spPr bwMode="auto">
          <a:xfrm>
            <a:off x="1764520" y="1981200"/>
            <a:ext cx="5614960" cy="3679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04875" y="1066800"/>
            <a:ext cx="7467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estaban haciendo ayer?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04875" y="1066800"/>
            <a:ext cx="7467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estaba haciendo ayer?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 descr="http://3.bp.blogspot.com/_3V-cuRYgYX8/TE3H6VISiJI/AAAAAAAABjo/BYJlOfOcgyQ/s1600/fumando-marihuana%5B1%5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2057400"/>
            <a:ext cx="5105400" cy="3420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04875" y="1066800"/>
            <a:ext cx="7467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estaba haciendo anoche?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74759" name="Picture 7" descr="http://fisiospace.wikispaces.com/file/view/Estudiando.jpg/343224556/320x209/Estudian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981200"/>
            <a:ext cx="5562600" cy="363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04875" y="1066800"/>
            <a:ext cx="7467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estaba haciendo ayer?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75781" name="Picture 5" descr="http://www.bulhufas.com/wp-content/uploads/2012/12/Bebezinho-cantan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981200"/>
            <a:ext cx="53721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447800"/>
            <a:ext cx="7543800" cy="396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 la religión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ubana que combina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religión católica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la africana.</a:t>
            </a:r>
          </a:p>
        </p:txBody>
      </p:sp>
      <p:sp>
        <p:nvSpPr>
          <p:cNvPr id="76803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380226" y="2209800"/>
            <a:ext cx="657225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Palabra favorita de la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cantante Celia Cruz.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438400" y="2971800"/>
            <a:ext cx="4876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blank</a:t>
            </a:r>
            <a:endParaRPr lang="es-PA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447800"/>
            <a:ext cx="7543800" cy="396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 la música que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incorpora instrumentos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las tres culturas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rincipales de Cuba.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447800"/>
            <a:ext cx="7543800" cy="396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Música de fiesta que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urgió en los puertos 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la Habana, muy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opular en el siglo XIX.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192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7400" y="5867400"/>
            <a:ext cx="6858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95400" y="2286000"/>
            <a:ext cx="6705600" cy="184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 la canción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omántica cubana.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228600" y="476250"/>
            <a:ext cx="1133475" cy="266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chemeClr val="bg1"/>
                </a:solidFill>
                <a:latin typeface="Times New Roman"/>
                <a:cs typeface="Times New Roman"/>
              </a:rPr>
              <a:t>Familia</a:t>
            </a: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752600" y="381000"/>
            <a:ext cx="11430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Actividades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de la niñez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3276600" y="457200"/>
            <a:ext cx="11430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Profesiones</a:t>
            </a: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4791075" y="342900"/>
            <a:ext cx="10668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Verbos en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imperfecto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6324600" y="457200"/>
            <a:ext cx="10668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Lugares</a:t>
            </a: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8001000" y="476250"/>
            <a:ext cx="762000" cy="266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Cuba</a:t>
            </a:r>
          </a:p>
        </p:txBody>
      </p:sp>
      <p:sp>
        <p:nvSpPr>
          <p:cNvPr id="9224" name="Text Box 42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5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25" name="Text Box 43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6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26" name="Text Box 44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7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27" name="Text Box 45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8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28" name="Text Box 46"/>
          <p:cNvSpPr txBox="1">
            <a:spLocks noChangeArrowheads="1"/>
          </p:cNvSpPr>
          <p:nvPr/>
        </p:nvSpPr>
        <p:spPr bwMode="auto">
          <a:xfrm>
            <a:off x="161925" y="5867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9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29" name="Text Box 47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0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30" name="Text Box 49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1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31" name="Text Box 50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2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32" name="Text Box 51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3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33" name="Text Box 52"/>
          <p:cNvSpPr txBox="1">
            <a:spLocks noChangeArrowheads="1"/>
          </p:cNvSpPr>
          <p:nvPr/>
        </p:nvSpPr>
        <p:spPr bwMode="auto">
          <a:xfrm>
            <a:off x="1685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4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34" name="Text Box 53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5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35" name="Text Box 54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6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36" name="Text Box 55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7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37" name="Text Box 56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8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38" name="Text Box 57"/>
          <p:cNvSpPr txBox="1">
            <a:spLocks noChangeArrowheads="1"/>
          </p:cNvSpPr>
          <p:nvPr/>
        </p:nvSpPr>
        <p:spPr bwMode="auto">
          <a:xfrm>
            <a:off x="3209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9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39" name="Text Box 58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0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40" name="Text Box 59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1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41" name="Text Box 60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2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42" name="Text Box 61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3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43" name="Text Box 62"/>
          <p:cNvSpPr txBox="1">
            <a:spLocks noChangeArrowheads="1"/>
          </p:cNvSpPr>
          <p:nvPr/>
        </p:nvSpPr>
        <p:spPr bwMode="auto">
          <a:xfrm>
            <a:off x="4733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4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44" name="Text Box 63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5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45" name="Text Box 64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6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46" name="Text Box 65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7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47" name="Text Box 66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8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48" name="Text Box 67"/>
          <p:cNvSpPr txBox="1">
            <a:spLocks noChangeArrowheads="1"/>
          </p:cNvSpPr>
          <p:nvPr/>
        </p:nvSpPr>
        <p:spPr bwMode="auto">
          <a:xfrm>
            <a:off x="6267450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9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49" name="Text Box 69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0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50" name="Text Box 70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1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51" name="Text Box 71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2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52" name="Text Box 72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3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53" name="Text Box 73"/>
          <p:cNvSpPr txBox="1">
            <a:spLocks noChangeArrowheads="1"/>
          </p:cNvSpPr>
          <p:nvPr/>
        </p:nvSpPr>
        <p:spPr bwMode="auto">
          <a:xfrm>
            <a:off x="7791450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4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90" name="AutoShape 74">
            <a:hlinkClick r:id="rId35" action="ppaction://hlinksldjump"/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55" name="AutoShape 7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" y="152400"/>
            <a:ext cx="228600" cy="1524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WordArt 2"/>
          <p:cNvSpPr>
            <a:spLocks noChangeArrowheads="1" noChangeShapeType="1" noTextEdit="1"/>
          </p:cNvSpPr>
          <p:nvPr/>
        </p:nvSpPr>
        <p:spPr bwMode="auto">
          <a:xfrm>
            <a:off x="2057400" y="1295400"/>
            <a:ext cx="4724400" cy="2271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Jeopardy</a:t>
            </a:r>
          </a:p>
          <a:p>
            <a:pPr algn="ctr"/>
            <a:r>
              <a:rPr lang="en-U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final</a:t>
            </a:r>
          </a:p>
        </p:txBody>
      </p:sp>
      <p:sp>
        <p:nvSpPr>
          <p:cNvPr id="77827" name="WordArt 3"/>
          <p:cNvSpPr>
            <a:spLocks noChangeArrowheads="1" noChangeShapeType="1" noTextEdit="1"/>
          </p:cNvSpPr>
          <p:nvPr/>
        </p:nvSpPr>
        <p:spPr bwMode="auto">
          <a:xfrm>
            <a:off x="1905000" y="4572000"/>
            <a:ext cx="5029200" cy="1128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i="1" kern="10" dirty="0" smtClean="0">
                <a:solidFill>
                  <a:srgbClr val="FFFFFF"/>
                </a:solidFill>
                <a:latin typeface="Comic Sans MS"/>
              </a:rPr>
              <a:t>Persona</a:t>
            </a:r>
            <a:endParaRPr lang="en-US" sz="3600" b="1" i="1" kern="1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8294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2"/>
          <p:cNvSpPr>
            <a:spLocks noChangeArrowheads="1" noChangeShapeType="1" noTextEdit="1"/>
          </p:cNvSpPr>
          <p:nvPr/>
        </p:nvSpPr>
        <p:spPr bwMode="auto">
          <a:xfrm>
            <a:off x="838200" y="1752600"/>
            <a:ext cx="7543800" cy="3352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Nombre de la cantante</a:t>
            </a:r>
          </a:p>
          <a:p>
            <a:pPr algn="ctr"/>
            <a:r>
              <a:rPr lang="es-PA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ue comenzó su </a:t>
            </a:r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carrera</a:t>
            </a:r>
          </a:p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 </a:t>
            </a:r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 </a:t>
            </a:r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grupo</a:t>
            </a:r>
          </a:p>
          <a:p>
            <a:pPr algn="ctr"/>
            <a:r>
              <a:rPr lang="es-PA" sz="3600" b="1" i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Miami </a:t>
            </a:r>
            <a:r>
              <a:rPr lang="es-PA" sz="3600" b="1" i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Sound</a:t>
            </a:r>
            <a:r>
              <a:rPr lang="es-PA" sz="3600" b="1" i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Machine</a:t>
            </a:r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78854" name="jeop1399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320" fill="hold"/>
                                        <p:tgtEl>
                                          <p:spTgt spid="788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54"/>
                </p:tgtEl>
              </p:cMediaNode>
            </p:audio>
          </p:childTnLst>
        </p:cTn>
      </p:par>
    </p:tnLst>
    <p:bldLst>
      <p:bldP spid="7885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bons-plans-voyage-new-york.com/wp-content/uploads/2015/01/Gloria-Estefan-ho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7"/>
          <a:stretch/>
        </p:blipFill>
        <p:spPr bwMode="auto">
          <a:xfrm>
            <a:off x="317739" y="457200"/>
            <a:ext cx="8409317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4" name="WordArt 2"/>
          <p:cNvSpPr>
            <a:spLocks noChangeArrowheads="1" noChangeShapeType="1" noTextEdit="1"/>
          </p:cNvSpPr>
          <p:nvPr/>
        </p:nvSpPr>
        <p:spPr bwMode="auto">
          <a:xfrm>
            <a:off x="750497" y="685800"/>
            <a:ext cx="75438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Gloria Estefan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4995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867400"/>
            <a:ext cx="685800" cy="3810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2286000"/>
            <a:ext cx="5181600" cy="163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esposa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mi hermano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24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66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33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52B9EC47B40948BE4B22AE568F916E" ma:contentTypeVersion="4" ma:contentTypeDescription="Create a new document." ma:contentTypeScope="" ma:versionID="79fadb6f3b0db61baadb1381794246a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2fdb557f3aa0ad7634983f3fd3dd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69551BC-6540-453A-A56A-FB471507EB86}"/>
</file>

<file path=customXml/itemProps2.xml><?xml version="1.0" encoding="utf-8"?>
<ds:datastoreItem xmlns:ds="http://schemas.openxmlformats.org/officeDocument/2006/customXml" ds:itemID="{AA03D4AE-8C29-4411-A070-67A65B4A473B}"/>
</file>

<file path=customXml/itemProps3.xml><?xml version="1.0" encoding="utf-8"?>
<ds:datastoreItem xmlns:ds="http://schemas.openxmlformats.org/officeDocument/2006/customXml" ds:itemID="{8302BFBB-4007-4902-BF03-D14D55CE8845}"/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885</Words>
  <Application>Microsoft Office PowerPoint</Application>
  <PresentationFormat>On-screen Show (4:3)</PresentationFormat>
  <Paragraphs>317</Paragraphs>
  <Slides>82</Slides>
  <Notes>82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Jessamine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8 y 9</dc:title>
  <dc:creator>Beatrice Tseng</dc:creator>
  <dc:description>Email: btseng@ivc.edu</dc:description>
  <cp:lastModifiedBy>btseng</cp:lastModifiedBy>
  <cp:revision>90</cp:revision>
  <dcterms:created xsi:type="dcterms:W3CDTF">1999-10-07T17:16:48Z</dcterms:created>
  <dcterms:modified xsi:type="dcterms:W3CDTF">2015-07-12T23:03:39Z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0x0101001352B9EC47B40948BE4B22AE568F916E</vt:lpwstr>
  </property>
</Properties>
</file>