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73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2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43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3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00902-6B28-4D2E-8F59-013B1077E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6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55A07-717C-47A7-B3C2-6FCDBB883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89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0C49-6D0B-4B97-890E-1237DE677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66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C5D7A-4CB9-4D9D-BA03-C141C330E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2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6A1C5-F485-4A08-95C1-CB74A4405F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97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4E9A-C2E6-4877-B0D9-20A0CBB9F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24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DE05-0462-4476-B590-38720EF9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11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6B4D7-69FE-4048-830B-6F8F9666D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28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7E0B-D9B7-4C66-910F-16D7A6899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21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6E291-2B3A-44B8-82CE-457BC5786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7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AA52-2E7F-4298-B506-A0021EB4A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15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A6FFEE-BD8E-4904-AFD5-0453FD39A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368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368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3684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4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23908" name="Picture 4" descr="http://c.diggita.it/modules/auto_thumb/2014/03/20/1337176_Frida_Kahlo_self_portrait-1728x800_c_thumb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8300"/>
            <a:ext cx="6096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68" name="Line 6"/>
          <p:cNvSpPr>
            <a:spLocks noChangeShapeType="1"/>
          </p:cNvSpPr>
          <p:nvPr/>
        </p:nvSpPr>
        <p:spPr bwMode="auto">
          <a:xfrm flipH="1">
            <a:off x="3733800" y="914400"/>
            <a:ext cx="2514600" cy="1143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4991100" y="914400"/>
            <a:ext cx="1257300" cy="1219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2291" name="Picture 9" descr="http://www.ejerciciosconpesas.es/wp-content/uploads/2010/04/co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952500"/>
            <a:ext cx="30670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7" descr="http://www.emujer.com/files/article/view/e/ejercicios-para-tonificar-los-musculos_finm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3" y="1447800"/>
            <a:ext cx="5772152" cy="3848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293" name="Line 7"/>
          <p:cNvSpPr>
            <a:spLocks noChangeShapeType="1"/>
          </p:cNvSpPr>
          <p:nvPr/>
        </p:nvSpPr>
        <p:spPr bwMode="auto">
          <a:xfrm flipH="1">
            <a:off x="6248400" y="2133600"/>
            <a:ext cx="1905000" cy="156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6088" name="Picture 8" descr="http://4.bp.blogspot.com/_PSats15nPCA/THem7cf1AxI/AAAAAAAAG60/jptl_AD0nLk/s400/lab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219200"/>
            <a:ext cx="5238748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 flipH="1">
            <a:off x="5905500" y="2667000"/>
            <a:ext cx="217170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7" name="Straight Arrow Connector 2"/>
          <p:cNvCxnSpPr>
            <a:cxnSpLocks noChangeShapeType="1"/>
            <a:stCxn id="13316" idx="0"/>
          </p:cNvCxnSpPr>
          <p:nvPr/>
        </p:nvCxnSpPr>
        <p:spPr bwMode="auto">
          <a:xfrm flipH="1" flipV="1">
            <a:off x="5181600" y="1524000"/>
            <a:ext cx="2895600" cy="1143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7117" name="Picture 13" descr="http://temaquillo.com/wp-content/uploads/2011/01/fre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524000"/>
            <a:ext cx="6343650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340" name="Line 8"/>
          <p:cNvSpPr>
            <a:spLocks noChangeShapeType="1"/>
          </p:cNvSpPr>
          <p:nvPr/>
        </p:nvSpPr>
        <p:spPr bwMode="auto">
          <a:xfrm flipH="1">
            <a:off x="4038600" y="914400"/>
            <a:ext cx="2514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 flipH="1">
            <a:off x="6553200" y="914400"/>
            <a:ext cx="0" cy="304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H="1">
            <a:off x="5243513" y="914400"/>
            <a:ext cx="1309687" cy="289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" name="Picture 7" descr="http://1.bp.blogspot.com/-CXjWp1-P4bU/TtnGsC0xZzI/AAAAAAAADiQ/kkjH6qG47F8/s1600/derr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23" y="1057275"/>
            <a:ext cx="4308554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2286000" y="51816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3200" b="1" dirty="0">
                <a:solidFill>
                  <a:schemeClr val="bg1"/>
                </a:solidFill>
              </a:rPr>
              <a:t>La mujer tiene _____.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" name="Picture 14" descr="http://soniagermanizamperini.files.wordpress.com/2013/09/coug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5"/>
          <a:stretch/>
        </p:blipFill>
        <p:spPr bwMode="auto">
          <a:xfrm>
            <a:off x="1295400" y="1066801"/>
            <a:ext cx="4419600" cy="4074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10" descr="http://1.bp.blogspot.com/-lK36ogeUqAI/UMnKsqMOWuI/AAAAAAAAKls/b2r4WzR960M/s1600/to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4663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1295400" y="53467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3200" b="1">
                <a:solidFill>
                  <a:schemeClr val="bg1"/>
                </a:solidFill>
              </a:rPr>
              <a:t>La señora tiene _____.</a:t>
            </a:r>
            <a:endParaRPr lang="en-US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1226" name="Picture 26" descr="http://1.bp.blogspot.com/-xPtV8hEuyxc/Tc566Zrer5I/AAAAAAAAAMs/DDqfJsm8iAI/s1600/embarazada+pos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1206689"/>
            <a:ext cx="406399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438400" y="50292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3200" b="1">
                <a:solidFill>
                  <a:schemeClr val="bg1"/>
                </a:solidFill>
              </a:rPr>
              <a:t>La mujer está _____.</a:t>
            </a:r>
            <a:endParaRPr lang="en-US" altLang="en-US" sz="3200" b="1">
              <a:solidFill>
                <a:schemeClr val="bg1"/>
              </a:solidFill>
            </a:endParaRPr>
          </a:p>
        </p:txBody>
      </p:sp>
      <p:cxnSp>
        <p:nvCxnSpPr>
          <p:cNvPr id="17413" name="Straight Arrow Connector 6"/>
          <p:cNvCxnSpPr>
            <a:cxnSpLocks noChangeShapeType="1"/>
          </p:cNvCxnSpPr>
          <p:nvPr/>
        </p:nvCxnSpPr>
        <p:spPr bwMode="auto">
          <a:xfrm flipH="1">
            <a:off x="6034088" y="2654300"/>
            <a:ext cx="1752600" cy="76200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2229" name="Picture 5" descr="http://acento.com.do/wp-content/uploads/140130120755_alergia_mani_tratamiento_624x351_b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43600" cy="334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485900" y="4979988"/>
            <a:ext cx="6324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3200" b="1">
                <a:solidFill>
                  <a:schemeClr val="bg1"/>
                </a:solidFill>
              </a:rPr>
              <a:t>Los labios de este niño están _____.</a:t>
            </a:r>
            <a:endParaRPr lang="en-US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3253" name="Picture 5" descr="http://www.clivir.com/public_html/images/uploads/images/HeatRashLg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06" y="1066800"/>
            <a:ext cx="6046388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143000" y="5197475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3200" b="1" dirty="0">
                <a:solidFill>
                  <a:schemeClr val="bg1"/>
                </a:solidFill>
              </a:rPr>
              <a:t>El bebé tiene _____ por todo </a:t>
            </a:r>
            <a:r>
              <a:rPr lang="es-PA" altLang="en-US" sz="3200" b="1" dirty="0" smtClean="0">
                <a:solidFill>
                  <a:schemeClr val="bg1"/>
                </a:solidFill>
              </a:rPr>
              <a:t>el </a:t>
            </a:r>
            <a:r>
              <a:rPr lang="es-PA" altLang="en-US" sz="3200" b="1" dirty="0">
                <a:solidFill>
                  <a:schemeClr val="bg1"/>
                </a:solidFill>
              </a:rPr>
              <a:t>cuerpo.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12825" y="2057400"/>
            <a:ext cx="7315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usa para curar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alergia.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04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5181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Cuerpo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humano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391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7543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usa para curar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fractura.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15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1400" y="2133600"/>
            <a:ext cx="7264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usa para el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dolor de cabeza.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25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47788" y="2374900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usa para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resfriado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6629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usa para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gripe.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0425" name="Picture 9" descr="http://ep00.epimg.net/politica/imagenes/2012/08/02/actualidad/1343904130_465998_1343921293_noticia_fotogr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64" y="1828800"/>
            <a:ext cx="6374073" cy="358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4" name="Picture 7" descr="http://1.bp.blogspot.com/-STQuQAlboeU/Tc2Hz0G-y5I/AAAAAAAADJs/GMJLZtVo0fE/s200/tropezar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1670050" y="854075"/>
            <a:ext cx="5803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3600" b="1" dirty="0">
                <a:solidFill>
                  <a:schemeClr val="bg1"/>
                </a:solidFill>
              </a:rPr>
              <a:t>¿Qué le pasó a este hombre?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1143000" y="914400"/>
            <a:ext cx="6667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PA" altLang="en-US" sz="3200" b="1">
                <a:solidFill>
                  <a:schemeClr val="bg1"/>
                </a:solidFill>
              </a:rPr>
              <a:t>La esposa no pudo dormir porque</a:t>
            </a:r>
          </a:p>
          <a:p>
            <a:pPr algn="ctr"/>
            <a:r>
              <a:rPr lang="es-PA" altLang="en-US" sz="3200" b="1">
                <a:solidFill>
                  <a:schemeClr val="bg1"/>
                </a:solidFill>
              </a:rPr>
              <a:t>el esposo _____ mucho toda la noche.</a:t>
            </a:r>
            <a:endParaRPr lang="en-US" altLang="en-US" sz="3200" b="1">
              <a:solidFill>
                <a:schemeClr val="bg1"/>
              </a:solidFill>
            </a:endParaRPr>
          </a:p>
        </p:txBody>
      </p:sp>
      <p:pic>
        <p:nvPicPr>
          <p:cNvPr id="61449" name="Picture 9" descr="http://2.bp.blogspot.com/-480qgca_oOk/Tk5XqxFuo4I/AAAAAAAAVlg/eXkV8ileQBM/s1600/ron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236788"/>
            <a:ext cx="4038600" cy="348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2473" name="Picture 9" descr="http://www.cronicanorte.es/wp-content/uploads/2013/04/venda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50" y="1752600"/>
            <a:ext cx="6580500" cy="3662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028700" y="863600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3200" b="1" dirty="0" smtClean="0">
                <a:solidFill>
                  <a:schemeClr val="bg1"/>
                </a:solidFill>
              </a:rPr>
              <a:t>El doctor le _____ las manos al paciente.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4519" name="Picture 7" descr="http://ts2.mm.bing.net/th?id=HN.608055670393016222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1111"/>
            <a:ext cx="3159126" cy="476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4523" name="Picture 11" descr="http://indranislight.org/wp-content/uploads/flame-by-adementmeat-on-flick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03" y="2819400"/>
            <a:ext cx="3771397" cy="2515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4805363" y="1281113"/>
            <a:ext cx="32718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3200" b="1" dirty="0" smtClean="0">
                <a:solidFill>
                  <a:schemeClr val="bg1"/>
                </a:solidFill>
              </a:rPr>
              <a:t>Este niño _____ el brazo.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5543" name="Picture 7" descr="http://deportesyeducacionfisica.com/wp-content/uploads/2012/05/url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29" y="1752600"/>
            <a:ext cx="4497942" cy="386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0" name="Picture 9" descr="http://3.bp.blogspot.com/-jxhYBgNNDAY/S-MCCXFXgeI/AAAAAAAAAL4/_8_vjQRkzw4/s400/fain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4876800"/>
            <a:ext cx="15573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2952750" y="871538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3200" b="1" dirty="0" smtClean="0">
                <a:solidFill>
                  <a:schemeClr val="bg1"/>
                </a:solidFill>
              </a:rPr>
              <a:t>La tenista _____.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3914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Persona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sufre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accidente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iene lesiones.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6705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Síntomas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914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Automóvil que lleva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los heridos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un hospital.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1400" y="1524000"/>
            <a:ext cx="7112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Objeto estrecho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onde se transporta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             al herido.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6" descr="http://upload.wikimedia.org/wikipedia/commons/thumb/5/58/MS1_on_stretcher.jpg/220px-MS1_on_stret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62375"/>
            <a:ext cx="3263900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1400" y="2133600"/>
            <a:ext cx="7264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Persona que presencia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accidente.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5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6096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Accidente de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automóviles.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6962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niversidad más 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antigua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Venezuela.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1400" y="1752600"/>
            <a:ext cx="7264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¿Cuántos parques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nacionales hay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Mérida?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7264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llega al Pico Espejo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____, el más largo y alto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mundo (7 millas).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3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1400" y="1905000"/>
            <a:ext cx="72644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festival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 se celebra en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febrero y marzo.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264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Plaza ____ está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catedral, varios museos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la Casa de la Cultura.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640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Remedios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5638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 cuerpo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humano</a:t>
            </a: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600200" y="2743200"/>
            <a:ext cx="60579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</a:p>
        </p:txBody>
      </p:sp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676400" y="2743200"/>
            <a:ext cx="56165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 verbos</a:t>
            </a:r>
          </a:p>
        </p:txBody>
      </p:sp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5257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Oficina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doctor</a:t>
            </a:r>
          </a:p>
        </p:txBody>
      </p:sp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350963" y="2057400"/>
            <a:ext cx="6459537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Profesiones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medicina</a:t>
            </a: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257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Venezuela</a:t>
            </a: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61925" y="304800"/>
            <a:ext cx="1209675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Más cuerpo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humano</a:t>
            </a: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09925" y="457200"/>
            <a:ext cx="124142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Más verbos</a:t>
            </a: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778375" y="381000"/>
            <a:ext cx="11334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Oficina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del doctor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248400" y="330200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Profesiones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en medicina</a:t>
            </a: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816850" y="419100"/>
            <a:ext cx="11049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Venezuela</a:t>
            </a: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0400" y="2478088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17638" y="2286000"/>
            <a:ext cx="640715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Parte interior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cuello.</a:t>
            </a:r>
          </a:p>
        </p:txBody>
      </p:sp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246938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Órganos internos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 se usan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 respirar.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362200" y="2857500"/>
            <a:ext cx="4267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8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65200" y="1676400"/>
            <a:ext cx="7246938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Líquido rojo que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circula por las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venas y las arterias.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6463" y="2057400"/>
            <a:ext cx="7399337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Órgano que se usa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 hablar y comer.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29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7246938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 contracciones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permiten los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movimientos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cuerpo.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3194" name="Picture 10" descr="http://2.bp.blogspot.com/-PhA-N9neADU/TtOruIQ4NzI/AAAAAAABBkI/EpqGeI94OwU/s1600/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8"/>
          <a:stretch/>
        </p:blipFill>
        <p:spPr bwMode="auto">
          <a:xfrm>
            <a:off x="2190750" y="1129390"/>
            <a:ext cx="4762500" cy="4036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6324" name="Straight Arrow Connector 2"/>
          <p:cNvCxnSpPr>
            <a:cxnSpLocks noChangeShapeType="1"/>
          </p:cNvCxnSpPr>
          <p:nvPr/>
        </p:nvCxnSpPr>
        <p:spPr bwMode="auto">
          <a:xfrm>
            <a:off x="1219200" y="2286000"/>
            <a:ext cx="1828800" cy="9906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25" name="Straight Arrow Connector 6"/>
          <p:cNvCxnSpPr>
            <a:cxnSpLocks noChangeShapeType="1"/>
          </p:cNvCxnSpPr>
          <p:nvPr/>
        </p:nvCxnSpPr>
        <p:spPr bwMode="auto">
          <a:xfrm>
            <a:off x="1219200" y="2286000"/>
            <a:ext cx="3124200" cy="23622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7347" name="Picture 6" descr="http://3.bp.blogspot.com/-TtnogKCNMI8/T4zOovoQGmI/AAAAAAAAEac/WgUQsfx325Q/s1600/Globos+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8225"/>
            <a:ext cx="55149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8371" name="Picture 8" descr="http://todowow.com/wp-content/uploads/wow-keyma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181100"/>
            <a:ext cx="51720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9395" name="Picture 9" descr="http://i33.photobucket.com/albums/d81/platinumblonde5/pbl%20blog/thatsgonnaleaveamarcbanda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389731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1" descr="http://2.bp.blogspot.com/-bIJ0kzgAAJs/UhzXPRVzRQI/AAAAAAAAK5E/ge6drcDwrrw/s400/band+a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692400"/>
            <a:ext cx="284797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3" descr="http://chrisdevoss.files.wordpress.com/2012/05/band-aid-celeb-charity.jpg?w=405&amp;h=200&amp;cro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14285" r="9206" b="22476"/>
          <a:stretch>
            <a:fillRect/>
          </a:stretch>
        </p:blipFill>
        <p:spPr bwMode="auto">
          <a:xfrm>
            <a:off x="5254625" y="1222375"/>
            <a:ext cx="28479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7286" name="Picture 6" descr="http://3.bp.blogspot.com/-ekficONgfKo/TYNKEbcozbI/AAAAAAAAD3g/CJdj9Do0YFE/s400/hu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011976" cy="3952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0420" name="Straight Arrow Connector 2"/>
          <p:cNvCxnSpPr>
            <a:cxnSpLocks noChangeShapeType="1"/>
          </p:cNvCxnSpPr>
          <p:nvPr/>
        </p:nvCxnSpPr>
        <p:spPr bwMode="auto">
          <a:xfrm flipH="1">
            <a:off x="5229225" y="1676400"/>
            <a:ext cx="3048000" cy="1371600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443" name="Picture 5" descr="http://mqciencia.files.wordpress.com/2011/11/linda-buck-investigadora-del-olfato-dennis-w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676400"/>
            <a:ext cx="6096000" cy="4067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447800" y="914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¿Qué hizo la niña?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295400" y="2143125"/>
            <a:ext cx="6604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Accidentes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y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emergencias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9333" name="Picture 5" descr="http://www.yalosabes.com/images/estornu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752600"/>
            <a:ext cx="5867400" cy="385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2468" name="Picture 7" descr="http://proyectolectura.files.wordpress.com/2011/01/003_estornudo.jpg?w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90538"/>
            <a:ext cx="2857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914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¿Qué hizo el hombre?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0365" name="Picture 13" descr="http://www.grupoescolar.com/a/b/F5B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7483"/>
            <a:ext cx="3657600" cy="5330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400800" y="1143000"/>
            <a:ext cx="190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¿Qué hizo la mujer durante su clase de yoga?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1380" name="Picture 4" descr="C:\Users\btseng\Desktop\sos-labios-agrietado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096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743200" y="97789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¿Qué hizo la joven?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97789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¿Qué hizo la joven?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1.bp.blogspot.com/-tL5A1j-Qyio/TjuJfxyYYPI/AAAAAAAADrg/p2Yz4LDe8Y8/s320/chewing-gum%2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7" y="3924300"/>
            <a:ext cx="2497668" cy="2247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blogs.plos.org/obesitypanacea/files/2012/01/chewing-g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7" y="1854198"/>
            <a:ext cx="2466622" cy="1730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://images.teamsugar.com/files/upl1/1/12981/36_2008/g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885949"/>
            <a:ext cx="28575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6563" name="Picture 8" descr="http://i35.servimg.com/u/f35/12/95/55/08/shikom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67500" cy="397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4454" name="Picture 6" descr="http://3.bp.blogspot.com/_YlyZWPtbyN8/S_lZwrEtM8I/AAAAAAAABq4/2vRcHQeZCnA/s1600/bistu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51" y="1295400"/>
            <a:ext cx="5271698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1066800" y="1295400"/>
            <a:ext cx="1905000" cy="1676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5481" name="Picture 9" descr="http://4.bp.blogspot.com/-VUEepIOelOY/TxX3OEEnduI/AAAAAAAAATE/hWOJcYrwU6M/s1600/Estetoscopio+Memoria+SESCAM+200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31" y="1219200"/>
            <a:ext cx="634493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9635" name="Picture 11" descr="http://1.bp.blogspot.com/-F-XHVHQNRtU/TZ3v7Upi-TI/AAAAAAAAAP0/0aHUdWQNx6A/s1600/ni%25C3%25B1o+man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29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636" name="Straight Arrow Connector 2"/>
          <p:cNvCxnSpPr>
            <a:cxnSpLocks noChangeShapeType="1"/>
          </p:cNvCxnSpPr>
          <p:nvPr/>
        </p:nvCxnSpPr>
        <p:spPr bwMode="auto">
          <a:xfrm>
            <a:off x="1371600" y="1362075"/>
            <a:ext cx="2362200" cy="914400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7531" name="Picture 11" descr="http://1.bp.blogspot.com/_n4tuV8h8wHE/SnMCBdYaNII/AAAAAAAABhY/hvRvn3gzWMg/s400/Kleen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12900"/>
            <a:ext cx="32766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4" name="Picture 16" descr="http://miamifotos.elmon.netdna-cdn.com/noticias/6c/c1/13/7b/27535.th_ma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8" r="19304" b="7165"/>
          <a:stretch/>
        </p:blipFill>
        <p:spPr bwMode="auto">
          <a:xfrm>
            <a:off x="901700" y="1095946"/>
            <a:ext cx="3543300" cy="4936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0661" name="Straight Arrow Connector 2"/>
          <p:cNvCxnSpPr>
            <a:cxnSpLocks noChangeShapeType="1"/>
          </p:cNvCxnSpPr>
          <p:nvPr/>
        </p:nvCxnSpPr>
        <p:spPr bwMode="auto">
          <a:xfrm flipH="1">
            <a:off x="3276600" y="1095946"/>
            <a:ext cx="1727200" cy="1418654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003800" y="1095946"/>
            <a:ext cx="1397000" cy="225685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1688" name="Picture 8" descr="http://www.consalud.es/actualidad/imagenes/dentista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33" y="1371600"/>
            <a:ext cx="579653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219325" y="2819400"/>
            <a:ext cx="4572000" cy="985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Mérida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8" name="Picture 4" descr="http://3.bp.blogspot.com/_ymljQDZllF4/S-xYVx25DPI/AAAAAAAAlIM/iBnEEQm8Xlk/s1600/hip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32" y="1333500"/>
            <a:ext cx="6640336" cy="426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9" name="Straight Arrow Connector 8"/>
          <p:cNvCxnSpPr/>
          <p:nvPr/>
        </p:nvCxnSpPr>
        <p:spPr bwMode="auto">
          <a:xfrm>
            <a:off x="4114800" y="838200"/>
            <a:ext cx="1828800" cy="9906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12" descr="http://www.purdue.edu/21birthday/assets/img/Pharmac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2642"/>
            <a:ext cx="3774353" cy="478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8" descr="http://www.somospacientes.com/wp-content/uploads/2013/02/medicamento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599"/>
            <a:ext cx="3009123" cy="2211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4760" name="Picture 8" descr="http://wikifaunia.com/wp-content/uploads/2014/11/como-hacer-que-mi-perro-pierda-el-miedo-al-veterinari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295400"/>
            <a:ext cx="6000750" cy="4000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5782" name="Picture 6" descr="http://3.bp.blogspot.com/-kU1pN4Flg9M/U71_204EjAI/AAAAAAAAA8U/bFa7pXckpPw/s1600/Cirugia-nariz-y-ojos-Lynette-Ch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95400"/>
            <a:ext cx="5715000" cy="419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3962400" y="838200"/>
            <a:ext cx="1600200" cy="9906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28700" y="1828800"/>
            <a:ext cx="7239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programa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ducativo musical fundado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or José A. Abreu.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2057400"/>
            <a:ext cx="7239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programa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édico y de bienestar social.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14600" y="2686050"/>
            <a:ext cx="4343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</a:p>
        </p:txBody>
      </p:sp>
      <p:sp>
        <p:nvSpPr>
          <p:cNvPr id="788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28700" y="1828800"/>
            <a:ext cx="7239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Abulcasis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Avenzoar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Averroes</a:t>
            </a:r>
            <a:endParaRPr lang="es-P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ueron árabes famosos en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campo de la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2390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Parque Nacional Médanos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____ es un desierto con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unas que está cerca 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nas playas hermosas.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6962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director de la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Orquesta Filarmónica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Ángeles, California,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 participó en El Sistema.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66700" y="330200"/>
            <a:ext cx="10287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Cuerpo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humano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4864100" y="411163"/>
            <a:ext cx="9398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695450" y="393700"/>
            <a:ext cx="1238250" cy="309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Síntomas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209925" y="401638"/>
            <a:ext cx="1295400" cy="309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Remedios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48400" y="304800"/>
            <a:ext cx="120967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Accidentes 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emergencias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848600" y="442913"/>
            <a:ext cx="1066800" cy="268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Mérida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362200" y="4419600"/>
            <a:ext cx="4419600" cy="11501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</a:rPr>
              <a:t>lugar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505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Nombre de la caída de agua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ás alta del mundo;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iene dos veces la altura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i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Empire</a:t>
            </a:r>
            <a:r>
              <a:rPr lang="es-ES" sz="3600" b="1" i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s-ES" sz="3600" b="1" i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lang="es-ES" sz="3600" b="1" i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s-ES" sz="3600" b="1" i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Building</a:t>
            </a:r>
            <a:r>
              <a:rPr lang="es-ES" sz="3600" b="1" i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i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15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0/04/Salto_del_Angel-Canaima-Venezuela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"/>
          <a:stretch/>
        </p:blipFill>
        <p:spPr bwMode="auto">
          <a:xfrm>
            <a:off x="304800" y="455382"/>
            <a:ext cx="8432818" cy="60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2590800" cy="16305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Salto</a:t>
            </a:r>
          </a:p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Ángel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3026" name="Picture 1042" descr="http://www.semenessemilla.org/wp-content/uploads/2008/05/car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00327"/>
            <a:ext cx="3505200" cy="4767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1036" descr="http://2.bp.blogspot.com/-w3NZS3lhB7U/VDAfyPgKI7I/AAAAAAAADT8/Y6cmfbYBK5c/s1600/Coraz%C3%B3n%2BC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7414">
            <a:off x="682625" y="808038"/>
            <a:ext cx="1704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F058D4-A585-4FD0-8496-3E6BE2664719}"/>
</file>

<file path=customXml/itemProps2.xml><?xml version="1.0" encoding="utf-8"?>
<ds:datastoreItem xmlns:ds="http://schemas.openxmlformats.org/officeDocument/2006/customXml" ds:itemID="{4B5AB735-586F-4577-91A2-FE594F6ED31C}"/>
</file>

<file path=customXml/itemProps3.xml><?xml version="1.0" encoding="utf-8"?>
<ds:datastoreItem xmlns:ds="http://schemas.openxmlformats.org/officeDocument/2006/customXml" ds:itemID="{26285F0A-134C-42A5-B7ED-7AB1F82903F0}"/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557</Words>
  <Application>Microsoft Office PowerPoint</Application>
  <PresentationFormat>On-screen Show (4:3)</PresentationFormat>
  <Paragraphs>194</Paragraphs>
  <Slides>82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12 y 13</dc:title>
  <dc:creator>Beatrice Tseng</dc:creator>
  <dc:description>Email:  btseng@ivc.edu</dc:description>
  <cp:lastModifiedBy>btseng</cp:lastModifiedBy>
  <cp:revision>94</cp:revision>
  <dcterms:created xsi:type="dcterms:W3CDTF">1999-10-07T17:16:48Z</dcterms:created>
  <dcterms:modified xsi:type="dcterms:W3CDTF">2015-07-13T01:46:01Z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