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8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BA6530-33E5-4C36-8EC9-AC7BBA0646F6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B94830-CC01-4F2D-85C0-27185335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1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err="1" smtClean="0"/>
              <a:t>Pujols</a:t>
            </a:r>
            <a:r>
              <a:rPr lang="es-PA" baseline="0" dirty="0" smtClean="0"/>
              <a:t> (dominicano) juega para los St. </a:t>
            </a:r>
            <a:r>
              <a:rPr lang="es-PA" baseline="0" dirty="0" err="1" smtClean="0"/>
              <a:t>Lous</a:t>
            </a:r>
            <a:r>
              <a:rPr lang="es-PA" baseline="0" dirty="0" smtClean="0"/>
              <a:t> </a:t>
            </a:r>
            <a:r>
              <a:rPr lang="es-PA" baseline="0" dirty="0" err="1" smtClean="0"/>
              <a:t>Cardinals</a:t>
            </a:r>
            <a:r>
              <a:rPr lang="es-PA" baseline="0" dirty="0" smtClean="0"/>
              <a:t> y </a:t>
            </a:r>
            <a:r>
              <a:rPr lang="es-PA" baseline="0" dirty="0" err="1" smtClean="0"/>
              <a:t>Yaisel</a:t>
            </a:r>
            <a:r>
              <a:rPr lang="es-PA" baseline="0" dirty="0" smtClean="0"/>
              <a:t> Puig (cubano) juega para los LA </a:t>
            </a:r>
            <a:r>
              <a:rPr lang="es-PA" baseline="0" dirty="0" err="1" smtClean="0"/>
              <a:t>Dodgers</a:t>
            </a:r>
            <a:r>
              <a:rPr lang="es-PA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B94830-CC01-4F2D-85C0-271853356A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A" altLang="en-US" dirty="0" smtClean="0"/>
              <a:t>Javier </a:t>
            </a:r>
            <a:r>
              <a:rPr lang="es-PA" altLang="en-US" dirty="0" err="1" smtClean="0"/>
              <a:t>Bardem</a:t>
            </a:r>
            <a:r>
              <a:rPr lang="es-PA" altLang="en-US" dirty="0" smtClean="0"/>
              <a:t> (España, No Country </a:t>
            </a:r>
            <a:r>
              <a:rPr lang="es-PA" altLang="en-US" dirty="0" err="1" smtClean="0"/>
              <a:t>for</a:t>
            </a:r>
            <a:r>
              <a:rPr lang="es-PA" altLang="en-US" dirty="0" smtClean="0"/>
              <a:t> Old </a:t>
            </a:r>
            <a:r>
              <a:rPr lang="es-PA" altLang="en-US" dirty="0" err="1" smtClean="0"/>
              <a:t>Men</a:t>
            </a:r>
            <a:r>
              <a:rPr lang="es-PA" altLang="en-US" dirty="0" smtClean="0"/>
              <a:t> 2007) , Penélope Cruz (España, </a:t>
            </a:r>
            <a:r>
              <a:rPr lang="es-PA" altLang="en-US" i="1" dirty="0" smtClean="0"/>
              <a:t>Vicky Cristina Barcelona </a:t>
            </a:r>
            <a:r>
              <a:rPr lang="es-PA" altLang="en-US" dirty="0" smtClean="0"/>
              <a:t>2008), </a:t>
            </a:r>
            <a:r>
              <a:rPr lang="es-PA" altLang="en-US" dirty="0" err="1" smtClean="0"/>
              <a:t>Benicio</a:t>
            </a:r>
            <a:r>
              <a:rPr lang="es-PA" altLang="en-US" dirty="0" smtClean="0"/>
              <a:t> del Toro (Puerto Rico, </a:t>
            </a:r>
            <a:r>
              <a:rPr lang="es-PA" altLang="en-US" i="1" dirty="0" err="1" smtClean="0"/>
              <a:t>Traffic</a:t>
            </a:r>
            <a:r>
              <a:rPr lang="es-PA" altLang="en-US" dirty="0" smtClean="0"/>
              <a:t> 2000), Alejandro González </a:t>
            </a:r>
            <a:r>
              <a:rPr lang="es-PA" altLang="en-US" dirty="0" err="1" smtClean="0"/>
              <a:t>Iñárritu</a:t>
            </a:r>
            <a:r>
              <a:rPr lang="es-PA" altLang="en-US" dirty="0" smtClean="0"/>
              <a:t> (México, </a:t>
            </a:r>
            <a:r>
              <a:rPr lang="es-PA" altLang="en-US" i="1" dirty="0" err="1" smtClean="0"/>
              <a:t>Birdman</a:t>
            </a:r>
            <a:r>
              <a:rPr lang="es-PA" altLang="en-US" dirty="0" smtClean="0"/>
              <a:t>, 2015), Lupita </a:t>
            </a:r>
            <a:r>
              <a:rPr lang="es-PA" altLang="en-US" dirty="0" err="1" smtClean="0"/>
              <a:t>Nyong</a:t>
            </a:r>
            <a:r>
              <a:rPr lang="en-US" altLang="en-US" dirty="0" smtClean="0"/>
              <a:t>’o </a:t>
            </a:r>
            <a:r>
              <a:rPr lang="es-PA" altLang="en-US" dirty="0" smtClean="0"/>
              <a:t>(nacida en México de padres de </a:t>
            </a:r>
            <a:r>
              <a:rPr lang="es-PA" altLang="en-US" dirty="0" err="1" smtClean="0"/>
              <a:t>Kenya</a:t>
            </a:r>
            <a:r>
              <a:rPr lang="es-PA" altLang="en-US" dirty="0" smtClean="0"/>
              <a:t>, </a:t>
            </a:r>
            <a:r>
              <a:rPr lang="es-PA" altLang="en-US" i="1" dirty="0" smtClean="0"/>
              <a:t>12 </a:t>
            </a:r>
            <a:r>
              <a:rPr lang="es-PA" altLang="en-US" i="1" dirty="0" err="1" smtClean="0"/>
              <a:t>Years</a:t>
            </a:r>
            <a:r>
              <a:rPr lang="es-PA" altLang="en-US" i="1" dirty="0" smtClean="0"/>
              <a:t> of Slave</a:t>
            </a:r>
            <a:r>
              <a:rPr lang="es-PA" altLang="en-US" dirty="0" smtClean="0"/>
              <a:t>, 2014), Alfonso </a:t>
            </a:r>
            <a:r>
              <a:rPr lang="es-PA" altLang="en-US" dirty="0" err="1" smtClean="0"/>
              <a:t>Cuarón</a:t>
            </a:r>
            <a:r>
              <a:rPr lang="es-PA" altLang="en-US" dirty="0" smtClean="0"/>
              <a:t> (México, </a:t>
            </a:r>
            <a:r>
              <a:rPr lang="es-PA" altLang="en-US" i="1" dirty="0" err="1" smtClean="0"/>
              <a:t>Gravity</a:t>
            </a:r>
            <a:r>
              <a:rPr lang="es-PA" altLang="en-US" dirty="0" smtClean="0"/>
              <a:t> 2014).</a:t>
            </a: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418295-DA62-4853-8245-74F1569B6C1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CE4F-CEAC-4C4B-9A56-B1D5F81D4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4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B29B-24F9-4A9B-88BF-6D2DEE00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7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1F68-9058-4067-8141-C0BD00E45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5B63-0FD5-4C32-89DB-7968865BF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0315-A4F6-4366-B007-3C0E09EF0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373C-BE75-44F8-956D-9EA5E37C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AC30-9540-4EDC-AAD2-58BB117A4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4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A329-5C92-4A98-ADE4-88D596505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2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FA45-69BD-4614-A37C-9510DF5BE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4A9E-BD67-4AAB-A5D7-15547E175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9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56B9-1DE1-472D-8363-26DDC755C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7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4B8507-7A43-437D-8691-7B34491D3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8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5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55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56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dice la madre a su hijo?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270" name="Picture 22" descr="http://1.bp.blogspot.com/-CX6wKk6zr0I/T5oHpIyeiyI/AAAAAAAADBk/QYJFV_DEzZM/s1600/adolecente-fumad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5"/>
          <a:stretch/>
        </p:blipFill>
        <p:spPr bwMode="auto">
          <a:xfrm>
            <a:off x="2083853" y="2436180"/>
            <a:ext cx="4976295" cy="3119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dice la madre a su hija?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</a:p>
        </p:txBody>
      </p:sp>
      <p:pic>
        <p:nvPicPr>
          <p:cNvPr id="7" name="Picture 5" descr="C:\Users\btseng\Desktop\mandatos para niños\screaming-kid-breeder-blo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524250" cy="3200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dice la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madre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con la comida!»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C:\Users\btseng\Desktop\mandatos para niños\bebe-comiendo-past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380226"/>
            <a:ext cx="4946650" cy="296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les dice la madre a sus hijos?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11" descr="http://jamonkey.com/wp-content/uploads/2013/11/kidsfight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34463"/>
            <a:ext cx="5257800" cy="350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7625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16989" y="2118504"/>
            <a:ext cx="510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hermano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3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9149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133600"/>
            <a:ext cx="426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11547" y="22098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553200" cy="20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es la relación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entre los novios.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715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5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7924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___ es otro sinónimo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matrimonio.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924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oficia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ceremonia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924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___ es el viaje que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recién casados.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924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es la ceremonia religiosa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cual se le da un nombre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una persona, normalmente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un(a) niño/a pequeño/a.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5" name="Picture 5" descr="http://upload.wikimedia.org/wikipedia/commons/thumb/6/64/Albert_Pujols_on_April_14%2C_2012.jpg/280px-Albert_Pujols_on_April_14%2C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5051"/>
            <a:ext cx="2786194" cy="356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7" name="Picture 7" descr="http://ts2.mm.bing.net/th?id=HN.608051671782263807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10224" r="14286" b="6863"/>
          <a:stretch/>
        </p:blipFill>
        <p:spPr bwMode="auto">
          <a:xfrm>
            <a:off x="5083199" y="2305051"/>
            <a:ext cx="2689201" cy="303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9144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José Alberto </a:t>
            </a:r>
            <a:r>
              <a:rPr lang="es-PA" altLang="en-US" b="1" dirty="0" err="1">
                <a:solidFill>
                  <a:schemeClr val="bg1"/>
                </a:solidFill>
              </a:rPr>
              <a:t>Pujols</a:t>
            </a:r>
            <a:r>
              <a:rPr lang="es-PA" altLang="en-US" b="1" dirty="0">
                <a:solidFill>
                  <a:schemeClr val="bg1"/>
                </a:solidFill>
              </a:rPr>
              <a:t> y </a:t>
            </a:r>
            <a:r>
              <a:rPr lang="es-PA" altLang="en-US" b="1" dirty="0" err="1">
                <a:solidFill>
                  <a:schemeClr val="bg1"/>
                </a:solidFill>
              </a:rPr>
              <a:t>Yasiel</a:t>
            </a:r>
            <a:r>
              <a:rPr lang="es-PA" altLang="en-US" b="1" dirty="0">
                <a:solidFill>
                  <a:schemeClr val="bg1"/>
                </a:solidFill>
              </a:rPr>
              <a:t> Puig son ____ famosos en la Liga mayor del béisbol.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631" name="Picture 7" descr="http://www.farandula.org/wp-content/uploads/pictures/Shakira-se-convierte-en-la-primera-persona-con-100-millones-de-amigos-en-Facebook-34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835487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33" name="Picture 9" descr="http://3.bp.blogspot.com/-Pd-mSIEviGg/T2s6Ao5bAmI/AAAAAAAA2wU/pcoYYidfv7c/s1600/ricky-martin-g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/>
          <a:stretch/>
        </p:blipFill>
        <p:spPr bwMode="auto">
          <a:xfrm>
            <a:off x="4534434" y="2362200"/>
            <a:ext cx="3771367" cy="292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838200" y="91440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>
                <a:solidFill>
                  <a:schemeClr val="bg1"/>
                </a:solidFill>
              </a:rPr>
              <a:t>Shakira y Ricky Martin escriben y cantan sus propias canciones.   Ellos son _____.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7657" name="Picture 9" descr="http://2.bp.blogspot.com/-I2JEcnGWTgY/UJA6Ytoan6I/AAAAAAAAEGA/HqCf_Fcr1J4/s320/AMADEUS+MOZ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8538"/>
            <a:ext cx="2019300" cy="264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63" name="Picture 15" descr="http://upload.wikimedia.org/wikipedia/commons/thumb/9/9e/Mozart_MsOfDifficileLectu.PNG/400px-Mozart_MsOfDifficileLec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926519"/>
            <a:ext cx="3581400" cy="77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685800" y="8382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>
                <a:solidFill>
                  <a:schemeClr val="bg1"/>
                </a:solidFill>
              </a:rPr>
              <a:t>Wolfgang Amadeus Mozart fue un _____ muy famoso.  Desde niño escribió partituras de música clásica.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" name="Picture 5" descr="http://ts4.mm.bing.net/th?id=HN.60801460621987266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40977"/>
            <a:ext cx="3200400" cy="3516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75" name="Picture 13" descr="http://nerdpopculture.files.wordpress.com/2014/03/alfonso-cuaron_gal_autore_12_col_portrait.jpg?w=604&amp;h=3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2"/>
          <a:stretch>
            <a:fillRect/>
          </a:stretch>
        </p:blipFill>
        <p:spPr bwMode="auto">
          <a:xfrm>
            <a:off x="685800" y="3248025"/>
            <a:ext cx="2082800" cy="27813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5" descr="http://4.bp.blogspot.com/-_RmkaMhJoFE/UxQgAh63PdI/AAAAAAAAIjI/d1qpcx2qXnc/s1600/Lupita+Nyong'o_Oscar+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4741" r="28325" b="58243"/>
          <a:stretch>
            <a:fillRect/>
          </a:stretch>
        </p:blipFill>
        <p:spPr bwMode="auto">
          <a:xfrm>
            <a:off x="3133994" y="3679885"/>
            <a:ext cx="2076450" cy="2662238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7" descr="http://www.tnrelaciones.com/cm/preguntas_y_respuestas/images/Image/Actores-Directores-Leo/Alejandro-G-Inarritu-Signo-del-Zodiaco-Leo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3"/>
          <a:stretch>
            <a:fillRect/>
          </a:stretch>
        </p:blipFill>
        <p:spPr bwMode="auto">
          <a:xfrm>
            <a:off x="5562600" y="3679885"/>
            <a:ext cx="2933700" cy="19812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19" descr="http://img2.timeinc.net/people/i/2014/sandbox/news/140303/oscar-kisses/benicio-deltoro-435x5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881063"/>
            <a:ext cx="1628775" cy="2173287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21" descr="http://www.filmmagazinedigital.com/wp-content/uploads/2013/02/bardem_penelope_oscar-640x640x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915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4086225" y="819150"/>
            <a:ext cx="2314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Actores hispanos, ____ </a:t>
            </a:r>
            <a:r>
              <a:rPr lang="es-PA" altLang="en-US" sz="2400" b="1" i="1" dirty="0">
                <a:solidFill>
                  <a:schemeClr val="bg1"/>
                </a:solidFill>
              </a:rPr>
              <a:t>(</a:t>
            </a:r>
            <a:r>
              <a:rPr lang="es-PA" altLang="en-US" sz="2400" b="1" i="1" dirty="0" err="1">
                <a:solidFill>
                  <a:schemeClr val="bg1"/>
                </a:solidFill>
              </a:rPr>
              <a:t>winners</a:t>
            </a:r>
            <a:r>
              <a:rPr lang="es-PA" altLang="en-US" sz="2400" b="1" i="1" dirty="0">
                <a:solidFill>
                  <a:schemeClr val="bg1"/>
                </a:solidFill>
              </a:rPr>
              <a:t>) </a:t>
            </a:r>
            <a:r>
              <a:rPr lang="es-PA" altLang="en-US" b="1" dirty="0">
                <a:solidFill>
                  <a:schemeClr val="bg1"/>
                </a:solidFill>
              </a:rPr>
              <a:t>del Premio Óscar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7" name="Picture 11" descr="http://www.buscarempleo.es/files/2009/12/Papa-No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133600"/>
            <a:ext cx="5715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52600" y="838200"/>
            <a:ext cx="624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>
                <a:solidFill>
                  <a:schemeClr val="bg1"/>
                </a:solidFill>
              </a:rPr>
              <a:t>_____ es el personaje más popular para los niños en Navidad.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25" name="Picture 5" descr="http://www.protocolo.org/extfiles/i-2269-cG.32120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6504"/>
            <a:ext cx="5715000" cy="374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247900" y="10668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>
                <a:solidFill>
                  <a:schemeClr val="bg1"/>
                </a:solidFill>
              </a:rPr>
              <a:t>Los dos ejecutivos _____.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794958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685800" y="866775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 dirty="0" smtClean="0">
                <a:solidFill>
                  <a:schemeClr val="bg1"/>
                </a:solidFill>
              </a:rPr>
              <a:t>Felipe </a:t>
            </a:r>
            <a:r>
              <a:rPr lang="es-PA" altLang="en-US" b="1" dirty="0">
                <a:solidFill>
                  <a:schemeClr val="bg1"/>
                </a:solidFill>
              </a:rPr>
              <a:t>de Borbón y </a:t>
            </a:r>
            <a:r>
              <a:rPr lang="es-PA" altLang="en-US" b="1" dirty="0" err="1">
                <a:solidFill>
                  <a:schemeClr val="bg1"/>
                </a:solidFill>
              </a:rPr>
              <a:t>Letizia</a:t>
            </a:r>
            <a:r>
              <a:rPr lang="es-PA" altLang="en-US" b="1" dirty="0">
                <a:solidFill>
                  <a:schemeClr val="bg1"/>
                </a:solidFill>
              </a:rPr>
              <a:t> </a:t>
            </a:r>
            <a:r>
              <a:rPr lang="es-PA" altLang="en-US" b="1" dirty="0" smtClean="0">
                <a:solidFill>
                  <a:schemeClr val="bg1"/>
                </a:solidFill>
              </a:rPr>
              <a:t>Ortiz </a:t>
            </a:r>
            <a:r>
              <a:rPr lang="es-PA" altLang="en-US" b="1" dirty="0" err="1" smtClean="0">
                <a:solidFill>
                  <a:schemeClr val="bg1"/>
                </a:solidFill>
              </a:rPr>
              <a:t>Rocasolano</a:t>
            </a:r>
            <a:r>
              <a:rPr lang="es-PA" altLang="en-US" b="1" dirty="0" smtClean="0">
                <a:solidFill>
                  <a:schemeClr val="bg1"/>
                </a:solidFill>
              </a:rPr>
              <a:t> _____ en el año 2004.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31748" name="AutoShape 5" descr="http://1.bp.blogspot.com/-d2wdez4dAMk/TbkcYeF3czI/AAAAAAAAKac/TWt1c5S-N7A/s640/portadafelletibr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1749" name="Picture 7" descr="http://1.bp.blogspot.com/-d2wdez4dAMk/TbkcYeF3czI/AAAAAAAAKac/TWt1c5S-N7A/s640/portadafelleti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190750"/>
            <a:ext cx="4638675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09800" y="10668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E</a:t>
            </a:r>
            <a:r>
              <a:rPr lang="es-PA" altLang="en-US" b="1" dirty="0" smtClean="0">
                <a:solidFill>
                  <a:schemeClr val="bg1"/>
                </a:solidFill>
              </a:rPr>
              <a:t>llos </a:t>
            </a:r>
            <a:r>
              <a:rPr lang="es-PA" altLang="en-US" b="1" dirty="0">
                <a:solidFill>
                  <a:schemeClr val="bg1"/>
                </a:solidFill>
              </a:rPr>
              <a:t>se quieren y _____.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2773" name="Picture 5" descr="http://3.bp.blogspot.com/-LxgRUTqqHXE/TbrzOMEyUeI/AAAAAAAAAF4/K49rWrPbFK8/s1600/words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6424"/>
            <a:ext cx="3234615" cy="418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5" name="Picture 7" descr="http://4.bp.blogspot.com/_U0bM5K7aXRI/TOl1s9dce4I/AAAAAAAAALc/EFjoI9JuIJo/s1600/mother-hugging-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84" y="2590800"/>
            <a:ext cx="356424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048000" y="10668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Los </a:t>
            </a:r>
            <a:r>
              <a:rPr lang="es-PA" altLang="en-US" b="1" dirty="0" smtClean="0">
                <a:solidFill>
                  <a:schemeClr val="bg1"/>
                </a:solidFill>
              </a:rPr>
              <a:t>novios _____.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3799" name="Picture 7" descr="http://www.al-akhbar.com/sites/default/files/imagecache/465img/p32_20120214_pi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4999"/>
            <a:ext cx="6026067" cy="348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366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143000" y="990599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Los </a:t>
            </a:r>
            <a:r>
              <a:rPr lang="es-PA" altLang="en-US" b="1" dirty="0" smtClean="0">
                <a:solidFill>
                  <a:schemeClr val="bg1"/>
                </a:solidFill>
              </a:rPr>
              <a:t>esposos _____ perdón y se abrazan.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5845" name="Picture 7" descr="http://4.bp.blogspot.com/-CA9cmZLlVsc/TftlspbBv8I/AAAAAAAAUEw/_xxSn4HWKkI/s1600/perdon_h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99821"/>
            <a:ext cx="3794247" cy="415807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mpuestosparaandarporcasa.es/wp-content/uploads/2012/05/per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2168"/>
            <a:ext cx="2319429" cy="209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9650" y="2057400"/>
            <a:ext cx="7010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se celebra en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Sosúa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96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danza que se presenta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Palacio de Bellas Artes.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7086600" cy="2243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festival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inematográfico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543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culinario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donde puede saborear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platos exquisitos.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0413" y="1295400"/>
            <a:ext cx="7696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 más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importante del Caribe que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en mayo y tiene lugar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Plaza de la Cultura.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600200" y="2667000"/>
            <a:ext cx="624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006415" y="27432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Lazos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778000" y="2895600"/>
            <a:ext cx="568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vs.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181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55607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438400" y="26670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202363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Rep. Dominicana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Puerto Rico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52400" y="342900"/>
            <a:ext cx="1295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Lazos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familiares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76400" y="487363"/>
            <a:ext cx="1219200" cy="274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Ser vs. estar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35325" y="487363"/>
            <a:ext cx="12192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686300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Más mandatos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359525" y="487363"/>
            <a:ext cx="1016000" cy="277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47000" y="342900"/>
            <a:ext cx="1285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Rep. Dominicana</a:t>
            </a:r>
          </a:p>
          <a:p>
            <a:pPr algn="ctr"/>
            <a:r>
              <a:rPr lang="es-E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y Puerto Rico</a:t>
            </a:r>
            <a:endParaRPr lang="en-US" sz="3600" b="1" kern="1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057400"/>
            <a:ext cx="5029200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abuela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tus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162355"/>
            <a:ext cx="4876800" cy="2328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padrino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tu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133600" y="276225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20835" name="CHIM369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093898" cy="2328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relación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entre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amigos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6351"/>
            <a:ext cx="73914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amiga de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familia o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pariente que participa en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bautizo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debe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criar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 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 la madre no está.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2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91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 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quien tú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bautizar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eres responsable de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ese niño si sus padres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mueren.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349042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boda (es/está)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iglesia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Santa Catalina.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4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162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ceremonia (es/está)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las 3 de la tarde.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54347" y="2362200"/>
            <a:ext cx="6561138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novios (son/están)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contentos.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6553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vestido de la novia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(es/está) muy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elegante.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1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3502" y="2286000"/>
            <a:ext cx="7696200" cy="205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novios (son/están)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saludando a los invitados.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443" name="Picture 5" descr="http://1.bp.blogspot.com/_-ItTczM3VxM/TG74FBeaToI/AAAAAAAAAKE/aSvwu1tT9Gw/s1600/ESTRELLA+DE+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9" y="1371600"/>
            <a:ext cx="7478002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828800" y="685800"/>
            <a:ext cx="914400" cy="1752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828800" y="2229928"/>
            <a:ext cx="563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recíprocas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2467" name="Picture 7" descr="http://2.bp.blogspot.com/_gB8i9RgQMBM/SPCLUEDP9DI/AAAAAAAAEU4/UlxuBPilnrc/s400/os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63" y="1066800"/>
            <a:ext cx="538747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3491" name="Picture 5" descr="http://2.bp.blogspot.com/_mEEmBERcEyI/TNisFV1t88I/AAAAAAAAAGU/HQx54h7PgxE/s1600/tatuaj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4" y="1657350"/>
            <a:ext cx="2857500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7" descr="https://sinalefa1.files.wordpress.com/2012/04/tattoo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91" y="1657349"/>
            <a:ext cx="3733909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4519" name="Picture 7" descr="http://1.bp.blogspot.com/-1T32UvEYj0s/TVguv9PXAWI/AAAAAAAAOo0/EoYxUwGmpdU/s1600/Jean%2BRanc%252BLa_familia_de_Felipe_V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0978"/>
            <a:ext cx="5943600" cy="394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733425" y="762000"/>
            <a:ext cx="7724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____ de la Familia de Felipe V (c. 1723) pintado por Jean Ranc, Museo del Prado.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5541" name="Picture 5" descr="http://2.bp.blogspot.com/-X_t-DDcH4rQ/UBmwJzcxvKI/AAAAAAAAGxw/w24Sd-ip9XY/s1600/anillo-tiffany-se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95400"/>
            <a:ext cx="6667500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(decir) siempre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verdad!”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772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(ir) a tu cuarto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dormir!”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61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(salir) a jugar con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tus amiguitos!”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8740" y="2286000"/>
            <a:ext cx="7772400" cy="2127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 (hacer) la tarea ahora!”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5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 (venir) ahora mismo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 cocina!”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172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significa estar 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Entre la espada y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pared”?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304925" y="2286000"/>
            <a:ext cx="6477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dominicanos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0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25283" y="1896374"/>
            <a:ext cx="5589917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significa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“Perro que ladra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muerde”?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373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629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gato encerrado”?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475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“Hay que consultarlo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la almohada”?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7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391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“Más sabe el diablo por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viejo que por diablo”?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Estatua que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nfrente de la catedral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Santo Domingo.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2128" y="2286000"/>
            <a:ext cx="7620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Único bosque lluvioso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Puerto Rico.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Indígenas que vivían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Puerto Rico y la Rep. Dominicana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antes de llegar los españoles.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781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rana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equeña de Puerto Rico.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Palacio que data del siglo XVI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ahora es el museo más visitado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 República Dominicana.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52400" y="314325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Mandatos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informales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33550" y="457200"/>
            <a:ext cx="11430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781550" y="457200"/>
            <a:ext cx="11525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Personas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209925" y="457200"/>
            <a:ext cx="1295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Acciones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recíprocas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343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Festivales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dominicanos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286000" y="4699958"/>
            <a:ext cx="4267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69620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del famoso fuerte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siglo XVI que se usaba para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igilar la bahía de San Juan.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74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4/FortElMorro_SanJuan_PuertoR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11020" r="477"/>
          <a:stretch/>
        </p:blipFill>
        <p:spPr bwMode="auto">
          <a:xfrm>
            <a:off x="304800" y="359433"/>
            <a:ext cx="8433758" cy="61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315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San Felipe del Morro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dice la madre a su hijo?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45" name="Picture 5" descr="C:\Users\btseng\Desktop\mandatos para niños\bebe-lloran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3840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AFDF84-A13A-4BF3-91A4-25F1F9A76AA5}"/>
</file>

<file path=customXml/itemProps2.xml><?xml version="1.0" encoding="utf-8"?>
<ds:datastoreItem xmlns:ds="http://schemas.openxmlformats.org/officeDocument/2006/customXml" ds:itemID="{85A8A6EC-3693-44A4-8617-1783A0E0071B}"/>
</file>

<file path=customXml/itemProps3.xml><?xml version="1.0" encoding="utf-8"?>
<ds:datastoreItem xmlns:ds="http://schemas.openxmlformats.org/officeDocument/2006/customXml" ds:itemID="{FA7AA1A1-86E5-42E1-BDA6-FAC8F034E64D}"/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956</Words>
  <Application>Microsoft Office PowerPoint</Application>
  <PresentationFormat>On-screen Show (4:3)</PresentationFormat>
  <Paragraphs>236</Paragraphs>
  <Slides>82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14 y 15</dc:title>
  <dc:creator>Beatrice Tseng</dc:creator>
  <dc:description>Email:  btseng@ivc.edu</dc:description>
  <cp:lastModifiedBy>btseng</cp:lastModifiedBy>
  <cp:revision>81</cp:revision>
  <dcterms:created xsi:type="dcterms:W3CDTF">1999-10-07T17:16:48Z</dcterms:created>
  <dcterms:modified xsi:type="dcterms:W3CDTF">2015-07-16T04:55:10Z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