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82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81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43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03616-31A3-4D5B-9A8F-601575434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3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39E2-BDA9-4459-BA94-05B04FBFA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48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D515-F8F4-44B4-9879-E0C2BF7EA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31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BEFD6-08F6-4A36-B9F6-910AE73B7B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19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DF60-4E12-47D7-B2B5-2526DD916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9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0B88E-75EF-499D-9D73-C7745139E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ADB0-D507-4DAE-8FAC-56E6BB621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1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C8073-FC4E-4D00-BF01-4CB7E7B55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27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A571D-BE16-4B81-AF8E-A5A81CE74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2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6E89-6CF1-4956-BD81-B15AED872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03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8064-F71C-4AA3-95A7-9501A57E6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6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120F764-021F-4E59-BD5F-87552EF28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142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142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1429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____ son de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algodón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23906" name="Picture 2" descr="https://lakekacostura.files.wordpress.com/2012/02/img_07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1" b="7042"/>
          <a:stretch/>
        </p:blipFill>
        <p:spPr bwMode="auto">
          <a:xfrm>
            <a:off x="1665222" y="2133600"/>
            <a:ext cx="5813556" cy="3475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____ es de cartón.</a:t>
            </a:r>
          </a:p>
        </p:txBody>
      </p:sp>
      <p:pic>
        <p:nvPicPr>
          <p:cNvPr id="12292" name="Picture 13" descr="http://paraisolinux.com/wp-content/uploads/2010/10/cajas_americanas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050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está hecho de plástico y metal.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3316" name="Picture 8" descr="http://img.photobucket.com/albums/v492/haplo1998/canope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486025"/>
            <a:ext cx="2457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 descr="http://kitchenconundrum.com/wp-content/uploads/2010/04/OXO-Can-Opener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762500" cy="3162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___ son de oro y plata.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7115" name="Picture 11" descr="http://ar.globedia.com/imagenes/noticias/2014/1/2/accesorios-joyas-2014-dior_1_1945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81200"/>
            <a:ext cx="5562600" cy="3702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7315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pone en el cuello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hace frío.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3152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mujeres y algunos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hombres los llevan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las orejas.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315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ponen en las manos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hace mucho frío.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2238375"/>
            <a:ext cx="6172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usa para sujetar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pantalones.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315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usamos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andar 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casa en vez de zapatos.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483" name="Picture 9" descr="http://snob.mx/wp-content/uploads/2014/12/apple-watch-selling-poi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371600"/>
            <a:ext cx="6797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172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Materiales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aparatos</a:t>
            </a:r>
          </a:p>
        </p:txBody>
      </p:sp>
      <p:pic>
        <p:nvPicPr>
          <p:cNvPr id="4099" name="WILL146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1507" name="Picture 11" descr="https://www.hispacdn.com/fotos/722-anillo-con-rubi-bid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295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7" descr="http://www.hispacdn.com/thumbs/fotos/550x500_1/1945-rabat_red-carpet-7-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3601" r="8405" b="7341"/>
          <a:stretch/>
        </p:blipFill>
        <p:spPr bwMode="auto">
          <a:xfrm>
            <a:off x="6457950" y="3429000"/>
            <a:ext cx="1714500" cy="18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9" descr="http://1.bp.blogspot.com/-ueYc2ToPAiw/T7tHrhCxCjI/AAAAAAAAGX0/LbC_o8pwyGA/s1600/rings-hands-style-fashion-beautiful-stylish-beauty-fashion-lovely-nice-amazing-she-exists-accessories-classy-rings+(1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2"/>
          <a:stretch/>
        </p:blipFill>
        <p:spPr bwMode="auto">
          <a:xfrm>
            <a:off x="895350" y="1524000"/>
            <a:ext cx="4962525" cy="3669506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1" name="Picture 7" descr="http://www.teknologeek.com/wp-content/uploads/2010/10/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 b="14914"/>
          <a:stretch/>
        </p:blipFill>
        <p:spPr bwMode="auto">
          <a:xfrm>
            <a:off x="1019074" y="3492949"/>
            <a:ext cx="1709637" cy="1265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4.bp.blogspot.com/-NNi4Jke3_lQ/TaIR9EuTR4I/AAAAAAAAOUY/-LuCbCXK7gg/s1600/ARETE%2BBANDA%2BREPTILI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8" y="1143000"/>
            <a:ext cx="3083297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manualidadescon.com/wp-content/uploads/2014/10/Arete-con-oso-panda-de-arcill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23925"/>
            <a:ext cx="3014568" cy="214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www.aniika.com/media/catalog/product/cache/1/image/1000x/9df78eab33525d08d6e5fb8d27136e95/w/i/wine-flower-drop-earrings-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r="16826"/>
          <a:stretch/>
        </p:blipFill>
        <p:spPr bwMode="auto">
          <a:xfrm>
            <a:off x="3124200" y="3486828"/>
            <a:ext cx="178474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50" name="Picture 26" descr="http://www.foodista.com/sites/default/files/styles/featured/public/field/image/chocstraw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2955"/>
            <a:ext cx="1738212" cy="114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3556" name="Picture 15" descr="http://seecatecreate.com/wp-content/uploads/2012/03/3151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38862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4579" name="Picture 8" descr="http://www.elrincondemisalhajas.com/blog/wp-content/uploads/2013/11/collar-perla-cris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7625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5603" name="Picture 9" descr="http://elpoderdelasideas.com/wp-content/uploads/pepsi-botella-vidrio-201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r="14932"/>
          <a:stretch>
            <a:fillRect/>
          </a:stretch>
        </p:blipFill>
        <p:spPr bwMode="auto">
          <a:xfrm>
            <a:off x="6267450" y="1066800"/>
            <a:ext cx="2000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1" descr="http://www.antociano.net/blog/wp-content/uploads/2011/08/MarquesCasaConcha_2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66800"/>
            <a:ext cx="17526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 descr="http://yoreme.files.wordpress.com/2010/09/fv033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r="24950"/>
          <a:stretch>
            <a:fillRect/>
          </a:stretch>
        </p:blipFill>
        <p:spPr bwMode="auto">
          <a:xfrm>
            <a:off x="3429000" y="1524000"/>
            <a:ext cx="2238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445" name="Picture 5" descr="https://upload.wikimedia.org/wikipedia/commons/d/da/Aguja_Hil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066801"/>
            <a:ext cx="58928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6628" name="Straight Arrow Connector 2"/>
          <p:cNvCxnSpPr>
            <a:cxnSpLocks noChangeShapeType="1"/>
          </p:cNvCxnSpPr>
          <p:nvPr/>
        </p:nvCxnSpPr>
        <p:spPr bwMode="auto">
          <a:xfrm flipV="1">
            <a:off x="914400" y="3657600"/>
            <a:ext cx="3352800" cy="990600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 descr="http://3.bp.blogspot.com/_HzuI7BsQGeg/TO6FAESNsnI/AAAAAAAAABk/QQhe4M_CNKY/s1600/impreso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718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8676" name="Picture 7" descr="http://2.bp.blogspot.com/_4Zd_NPlqvMA/TCgvr5746hI/AAAAAAAAADA/qkQi-EJMVyQ/s1600/yun_5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190393"/>
            <a:ext cx="6305550" cy="4206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9699" name="Picture 5" descr="http://4.bp.blogspot.com/-GaNklsVN6wk/UP8NsvKHPTI/AAAAAAAAG7g/xlBOn6rSU-E/s1600/herramien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97" y="1447800"/>
            <a:ext cx="6352807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6567" name="Picture 7" descr="http://1.bp.blogspot.com/-xSMx7SlBZ7s/T7ASFPKfhtI/AAAAAAAABZw/0zKFZnWRfCg/s1600/decalogo_frutas_veget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1143000"/>
            <a:ext cx="5793555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5257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Prendas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vestir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1749" name="Picture 9" descr="http://www.mercadodesanfernando.es/wp-content/uploads/2013/01/MANOL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769066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2772" name="Picture 7" descr="http://www.munmami.com/wp-content/uploads/helados-helader%C3%ADa-el-secre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3797" name="Picture 11" descr="http://www.westcoastlife.co.za/wp-content/uploads/2008/10/p1010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143000"/>
            <a:ext cx="5918200" cy="443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150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5851" name="Picture 11" descr="http://1.bp.blogspot.com/-FIu6YkBhG2w/Uq5e8IwGFII/AAAAAAAAPL0/stexgDYHvNQ/s1600/Tiffany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7898"/>
            <a:ext cx="3810000" cy="508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53" name="Picture 13" descr="http://4.bp.blogspot.com/-xuKZ8T_rR8k/U0lBAI6i5yI/AAAAAAAAOc0/DvRj67uiccE/s1600/thetallnshort-tiffany-co-ziegfeld-collection-daisy-pendant-necklac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20" y="3489324"/>
            <a:ext cx="2809872" cy="187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55" name="Picture 15" descr="http://www.elegantlyfashionable.com/wp-content/uploads/2014/05/20140528-064015-p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495425"/>
            <a:ext cx="2205563" cy="1654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286000"/>
            <a:ext cx="6858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libro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sagrado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los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mayas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962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ciudad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grande de la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mérica precolombina.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671512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centro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eligioso y político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Yucatán.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89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7696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Total de escalones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hay en la Pirámide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Kukulkán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99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7620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estructuras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forma de botellas que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ecogían el agua de la lluvia.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9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667000" y="2819400"/>
            <a:ext cx="373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Joyas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676400" y="2819400"/>
            <a:ext cx="5791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materiales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4953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prendas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vestir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52600" y="2819400"/>
            <a:ext cx="5715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62200" y="2667000"/>
            <a:ext cx="45720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Adjetivos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09800" y="2667000"/>
            <a:ext cx="49530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o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981200" y="2819400"/>
            <a:ext cx="52578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Guatemala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3209925" y="447675"/>
            <a:ext cx="1241425" cy="3047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6324600" y="447675"/>
            <a:ext cx="10668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228600" y="338137"/>
            <a:ext cx="1143000" cy="5238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ateriales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800600" y="447674"/>
            <a:ext cx="10668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Adjetivos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1736725" y="338137"/>
            <a:ext cx="1219200" cy="5238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Más prendas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vestir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802562" y="447675"/>
            <a:ext cx="1133475" cy="2571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Guatemala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botas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son de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5" descr="http://4.bp.blogspot.com/-suEkG7m1TJw/UV7vFHn4ACI/AAAAAAAAAfk/o4D-nHTOh-k/s1600/Christian_Louboutin_Boots_Babel_Thin_Soled_Black_original_img_13469009552685_1312_%5B1%5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r="10850"/>
          <a:stretch/>
        </p:blipFill>
        <p:spPr bwMode="auto">
          <a:xfrm>
            <a:off x="1238250" y="2019300"/>
            <a:ext cx="3162301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3" descr="http://ts4.mm.bing.net/th?id=HN.60802361276485008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24099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chimenea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1215" name="Picture 15" descr="https://c1.staticflickr.com/1/124/340905765_c682094b7a_z.jpg?zz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0" t="15333" b="6166"/>
          <a:stretch/>
        </p:blipFill>
        <p:spPr bwMode="auto">
          <a:xfrm>
            <a:off x="2556159" y="1905000"/>
            <a:ext cx="4031683" cy="425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524000" y="27432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153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sartén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3253" name="Picture 5" descr="http://todolohago.com/wp-content/uploads/2012/01/sarten-de-hierro.jpg?d965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157816"/>
            <a:ext cx="4819650" cy="322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mecedora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4277" name="Picture 5" descr="http://3.bp.blogspot.com/-ji3Kcn7zgSM/UBa-jimXHnI/AAAAAAAABuQ/AJd5i7AebLU/s1600/mecedora-keun-MSIL-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29" y="1981200"/>
            <a:ext cx="356494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vasos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son de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5303" name="Picture 7" descr="http://3.bp.blogspot.com/-bPOwtkWlSJw/T1Sxk3jWmsI/AAAAAAAAADg/HWDonFO8iWE/s1600/vaso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143125"/>
            <a:ext cx="38862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6328" name="Picture 8" descr="http://2.bp.blogspot.com/-mQ1vWM7pFVw/T1Tql4jA1yI/AAAAAAABF4I/Vvxy57IR3MA/s1600/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7976"/>
          <a:stretch/>
        </p:blipFill>
        <p:spPr bwMode="auto">
          <a:xfrm>
            <a:off x="914400" y="1090899"/>
            <a:ext cx="3886104" cy="43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http://ecx.images-amazon.com/images/I/51Lhl3F65sL._SL100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29856"/>
            <a:ext cx="2828925" cy="435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 descr="http://4.bp.blogspot.com/_i3WmGmvEB7g/Sb9gQiR0kdI/AAAAAAAACsk/sx5YK3GNPjA/s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53" y="1790700"/>
            <a:ext cx="6700947" cy="3429000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4/4b/Modern_bra_bandea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/>
          <a:stretch/>
        </p:blipFill>
        <p:spPr bwMode="auto">
          <a:xfrm>
            <a:off x="7162800" y="476247"/>
            <a:ext cx="1532831" cy="1524001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8378" name="Picture 10" descr="http://www.gizmos.es/files/2009/09/pcm-m10-bolsi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80464"/>
            <a:ext cx="4191000" cy="4686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4610100" y="2647632"/>
            <a:ext cx="2971800" cy="17526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9399" name="Picture 7" descr="http://ecx.images-amazon.com/images/I/411KChSZqT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52" y="1270529"/>
            <a:ext cx="3885248" cy="431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9401" name="Picture 9" descr="http://3.bp.blogspot.com/_kvNaYLuu3j0/S9RsPLlYbiI/AAAAAAAAAw0/acA7lrN1sFU/s1600/guayab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76400"/>
            <a:ext cx="3238432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0426" name="Picture 10" descr="http://1.bp.blogspot.com/-VG-kAS2Yrmw/UBRWAMPElnI/AAAAAAAATQk/6fyEQGyT0RY/s400/zuecos+g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33492"/>
            <a:ext cx="3352800" cy="273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0436" name="Picture 20" descr="http://4.bp.blogspot.com/_eZzUkqMk1gM/TTg7bbyABSI/AAAAAAAAB-g/AmgeCM8VaGA/s1600/screen-capture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24275"/>
            <a:ext cx="4419600" cy="2525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0438" name="Picture 22" descr="http://2.bp.blogspot.com/_89uIyvQo-8E/TBeaCMW0rqI/AAAAAAAABaw/GFUqO_yTYuQ/s1600/02_web8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16067"/>
          <a:stretch/>
        </p:blipFill>
        <p:spPr bwMode="auto">
          <a:xfrm>
            <a:off x="4724400" y="852741"/>
            <a:ext cx="3505200" cy="2532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449" name="Picture 9" descr="http://alexshaikh.com/wp-content/uploads/2013/10/Bakery-Business-Pl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/>
          <a:stretch/>
        </p:blipFill>
        <p:spPr bwMode="auto">
          <a:xfrm>
            <a:off x="1143000" y="1371600"/>
            <a:ext cx="6884322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86000" y="2819400"/>
            <a:ext cx="480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2487" name="Picture 23" descr="https://c1.staticflickr.com/9/8079/8369935477_e74aa256a1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37" y="1066800"/>
            <a:ext cx="6381527" cy="425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3505" name="Picture 17" descr="http://i271.photobucket.com/albums/jj124/lexironnie/Perfum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44" y="1600200"/>
            <a:ext cx="6767512" cy="3519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9" descr="http://www.furniturehouse.com.au/wp-content/uploads/2014/09/Arizona-Queen-4-Piece-Timber-Suite-1024x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622297" cy="2613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3" descr="http://www.furniturehouse.com.au/wp-content/uploads/2014/08/Genesis-lounge-suite-recliner-Leather-3-seater-3RR+R+R-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66773"/>
            <a:ext cx="5715000" cy="241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7" descr="http://www.mammaproof.org/es/lugares-para-ninos-en-barcelona/wp-content/uploads/2014/12/gene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066800"/>
            <a:ext cx="6086475" cy="456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696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 mantel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 con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flores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rojas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052" name="Picture 4" descr="http://i708.photobucket.com/albums/ww87/t0p5/mantel-de-nav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496780" cy="4191000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7590" name="Picture 6" descr="http://4.bp.blogspot.com/-peCCadv_uFA/Tcqdtu-KhzI/AAAAAAAAAOM/6RAQA0PfJew/s1600/Globos+lunares+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160775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495800" y="1905000"/>
            <a:ext cx="39624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Globos de</a:t>
            </a:r>
          </a:p>
          <a:p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blancos.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352675" y="1066800"/>
            <a:ext cx="4438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Uñas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8617" name="Picture 9" descr="http://1.bp.blogspot.com/-5VgEi7wewnU/UXFDD3hWMgI/AAAAAAAACSA/YyK15xV1KXg/s1600/00-manicura-mantel-picnic-cuad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76247"/>
            <a:ext cx="5181600" cy="3912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9248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Sofá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____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verticales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muchos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colores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9647" name="Picture 15" descr="http://hogar.pisos.com/wp-content/uploads/2012/08/sofas-con-telas-de-rayas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3"/>
          <a:stretch/>
        </p:blipFill>
        <p:spPr bwMode="auto">
          <a:xfrm>
            <a:off x="1362075" y="2286000"/>
            <a:ext cx="6667500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0662" name="Picture 6" descr="http://www.avueltasconele.com/wp-content/uploads/2009/12/m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27814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92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modelos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siempre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133599"/>
            <a:ext cx="7143750" cy="216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pagué $85 dólares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este vestido.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52600" y="2362200"/>
            <a:ext cx="5715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Civilización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maya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2057400"/>
            <a:ext cx="5695950" cy="254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compré esta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ecedora ____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 abuela.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66850" y="2514599"/>
            <a:ext cx="6381750" cy="208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Anoche paseamos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_____ el lago.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7250" y="2238375"/>
            <a:ext cx="744855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¡Estaba tan cansada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dormí ____ 12 horas!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47850" y="2438400"/>
            <a:ext cx="5467350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Mañana salgo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Madrid.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238375"/>
            <a:ext cx="714375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2390775"/>
            <a:ext cx="744855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 típica que llevan</a:t>
            </a:r>
          </a:p>
          <a:p>
            <a:pPr algn="ctr"/>
            <a:r>
              <a:rPr lang="es-P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lang="es-PA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guatemaltecas</a:t>
            </a:r>
            <a:r>
              <a:rPr lang="es-PA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66900" y="2209800"/>
            <a:ext cx="5448300" cy="208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Libro sagrado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los mayas.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2200" y="2743200"/>
            <a:ext cx="449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88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7143750" cy="284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Lago más profundo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mundo donde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 3 volcanes.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7750" y="1905000"/>
            <a:ext cx="7143750" cy="284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Iglesia que tiene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 fachada decorada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colores vivos.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448550" cy="292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Activista guatemalteca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anadora del Premio Nobel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la Paz en 1992.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Materiales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y aparatos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800225" y="304800"/>
            <a:ext cx="990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Prendas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 vestir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429000" y="442913"/>
            <a:ext cx="7620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Joyas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24400" y="442913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310313" y="442913"/>
            <a:ext cx="1114425" cy="309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72400" y="311150"/>
            <a:ext cx="12192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Civilización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maya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514600" y="4543425"/>
            <a:ext cx="3886200" cy="1052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nombre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6915150" cy="3228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Nombre del pájaro y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oneda nacional de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Guatemala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158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hemixedculturedotcom.files.wordpress.com/2013/09/quetzal-bird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/>
          <a:stretch/>
        </p:blipFill>
        <p:spPr bwMode="auto">
          <a:xfrm>
            <a:off x="247650" y="457200"/>
            <a:ext cx="8469306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2514599" y="762000"/>
            <a:ext cx="4128297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Quetzal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___ son de acero inoxidable.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44" name="Picture 1034" descr="http://4.bp.blogspot.com/_jfkKhWudf58/S_GMDocerEI/AAAAAAAAEEY/tWHcx03sU8o/s1600/tije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286000"/>
            <a:ext cx="56197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BFEC12-E375-45BD-B831-176B6DBA19AA}"/>
</file>

<file path=customXml/itemProps2.xml><?xml version="1.0" encoding="utf-8"?>
<ds:datastoreItem xmlns:ds="http://schemas.openxmlformats.org/officeDocument/2006/customXml" ds:itemID="{BD17DF3F-9DEC-443D-A341-193912C071D9}"/>
</file>

<file path=customXml/itemProps3.xml><?xml version="1.0" encoding="utf-8"?>
<ds:datastoreItem xmlns:ds="http://schemas.openxmlformats.org/officeDocument/2006/customXml" ds:itemID="{14011355-6DAE-4056-98C9-4D5E62CEA337}"/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474</Words>
  <Application>Microsoft Office PowerPoint</Application>
  <PresentationFormat>On-screen Show (4:3)</PresentationFormat>
  <Paragraphs>172</Paragraphs>
  <Slides>82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12 y 13</dc:title>
  <dc:creator>Beatrice Tseng</dc:creator>
  <dc:description>Email:  btseng@ivc.edu</dc:description>
  <cp:lastModifiedBy>btseng</cp:lastModifiedBy>
  <cp:revision>98</cp:revision>
  <dcterms:created xsi:type="dcterms:W3CDTF">1999-10-07T17:16:48Z</dcterms:created>
  <dcterms:modified xsi:type="dcterms:W3CDTF">2015-08-02T02:30:24Z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