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42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41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7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3" r:id="rId35"/>
    <p:sldId id="320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30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43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89" Type="http://schemas.openxmlformats.org/officeDocument/2006/relationships/customXml" Target="../customXml/item2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3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DEB0A-8A35-4871-94F7-D6729BA7DD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85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3025B-6465-4815-909B-65FB6B0C9F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14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306DC-3A47-41E1-B538-2F4D6DD3FA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58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0F752-BEB7-4E64-B876-E260BF75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409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B529-E323-46F7-A629-2A5720FAB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50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CA1DD-9BBB-4576-83CF-121273506F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89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9537-E75A-4808-90FC-C6F9CDB31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58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9A3D1-59A6-4489-B338-2D907DD633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38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62EF9-B17E-46DF-A951-0EFAD01174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54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43785-E162-4E47-8F42-7C5484C0D2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115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1A9B5-1E7F-44DD-A0B9-D08FFFDA4E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991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2496F34-9CB3-49BC-8BB3-1B9EFAE90E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47.xml"/><Relationship Id="rId5" Type="http://schemas.microsoft.com/office/2007/relationships/media" Target="../media/media3.WAV"/><Relationship Id="rId10" Type="http://schemas.openxmlformats.org/officeDocument/2006/relationships/slide" Target="slide8.xml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58.xml"/><Relationship Id="rId18" Type="http://schemas.openxmlformats.org/officeDocument/2006/relationships/slide" Target="slide63.xml"/><Relationship Id="rId26" Type="http://schemas.openxmlformats.org/officeDocument/2006/relationships/slide" Target="slide71.xml"/><Relationship Id="rId3" Type="http://schemas.openxmlformats.org/officeDocument/2006/relationships/image" Target="../media/image4.png"/><Relationship Id="rId21" Type="http://schemas.openxmlformats.org/officeDocument/2006/relationships/slide" Target="slide66.xml"/><Relationship Id="rId34" Type="http://schemas.openxmlformats.org/officeDocument/2006/relationships/slide" Target="slide80.xml"/><Relationship Id="rId7" Type="http://schemas.openxmlformats.org/officeDocument/2006/relationships/slide" Target="slide52.xml"/><Relationship Id="rId12" Type="http://schemas.openxmlformats.org/officeDocument/2006/relationships/slide" Target="slide57.xml"/><Relationship Id="rId17" Type="http://schemas.openxmlformats.org/officeDocument/2006/relationships/slide" Target="slide62.xml"/><Relationship Id="rId25" Type="http://schemas.openxmlformats.org/officeDocument/2006/relationships/slide" Target="slide70.xml"/><Relationship Id="rId33" Type="http://schemas.openxmlformats.org/officeDocument/2006/relationships/slide" Target="slide7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1.xml"/><Relationship Id="rId20" Type="http://schemas.openxmlformats.org/officeDocument/2006/relationships/slide" Target="slide65.xml"/><Relationship Id="rId29" Type="http://schemas.openxmlformats.org/officeDocument/2006/relationships/slide" Target="slide74.xml"/><Relationship Id="rId1" Type="http://schemas.openxmlformats.org/officeDocument/2006/relationships/themeOverride" Target="../theme/themeOverride2.xml"/><Relationship Id="rId6" Type="http://schemas.openxmlformats.org/officeDocument/2006/relationships/slide" Target="slide50.xml"/><Relationship Id="rId11" Type="http://schemas.openxmlformats.org/officeDocument/2006/relationships/slide" Target="slide56.xml"/><Relationship Id="rId24" Type="http://schemas.openxmlformats.org/officeDocument/2006/relationships/slide" Target="slide69.xml"/><Relationship Id="rId32" Type="http://schemas.openxmlformats.org/officeDocument/2006/relationships/slide" Target="slide78.xml"/><Relationship Id="rId5" Type="http://schemas.openxmlformats.org/officeDocument/2006/relationships/slide" Target="slide49.xml"/><Relationship Id="rId15" Type="http://schemas.openxmlformats.org/officeDocument/2006/relationships/slide" Target="slide60.xml"/><Relationship Id="rId23" Type="http://schemas.openxmlformats.org/officeDocument/2006/relationships/slide" Target="slide68.xml"/><Relationship Id="rId28" Type="http://schemas.openxmlformats.org/officeDocument/2006/relationships/slide" Target="slide73.xml"/><Relationship Id="rId10" Type="http://schemas.openxmlformats.org/officeDocument/2006/relationships/slide" Target="slide55.xml"/><Relationship Id="rId19" Type="http://schemas.openxmlformats.org/officeDocument/2006/relationships/slide" Target="slide64.xml"/><Relationship Id="rId31" Type="http://schemas.openxmlformats.org/officeDocument/2006/relationships/slide" Target="slide77.xml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59.xml"/><Relationship Id="rId22" Type="http://schemas.openxmlformats.org/officeDocument/2006/relationships/slide" Target="slide67.xml"/><Relationship Id="rId27" Type="http://schemas.openxmlformats.org/officeDocument/2006/relationships/slide" Target="slide72.xml"/><Relationship Id="rId30" Type="http://schemas.openxmlformats.org/officeDocument/2006/relationships/slide" Target="slide7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26" Type="http://schemas.openxmlformats.org/officeDocument/2006/relationships/slide" Target="slide31.xml"/><Relationship Id="rId3" Type="http://schemas.openxmlformats.org/officeDocument/2006/relationships/image" Target="../media/image4.png"/><Relationship Id="rId21" Type="http://schemas.openxmlformats.org/officeDocument/2006/relationships/slide" Target="slide26.xml"/><Relationship Id="rId34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33" Type="http://schemas.openxmlformats.org/officeDocument/2006/relationships/slide" Target="slide3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29" Type="http://schemas.openxmlformats.org/officeDocument/2006/relationships/slide" Target="slide35.xml"/><Relationship Id="rId1" Type="http://schemas.openxmlformats.org/officeDocument/2006/relationships/themeOverride" Target="../theme/themeOverride1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24" Type="http://schemas.openxmlformats.org/officeDocument/2006/relationships/slide" Target="slide29.xml"/><Relationship Id="rId32" Type="http://schemas.openxmlformats.org/officeDocument/2006/relationships/slide" Target="slide38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33.xml"/><Relationship Id="rId10" Type="http://schemas.openxmlformats.org/officeDocument/2006/relationships/slide" Target="slide15.xml"/><Relationship Id="rId19" Type="http://schemas.openxmlformats.org/officeDocument/2006/relationships/slide" Target="slide24.xml"/><Relationship Id="rId31" Type="http://schemas.openxmlformats.org/officeDocument/2006/relationships/slide" Target="slide37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3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83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RNDO834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FADE834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54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AutoShape 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76300" y="1219200"/>
            <a:ext cx="74676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empleados le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piden a su empresa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____ de sueldo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para vivir mejor.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29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8486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importante hacer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____ antes de planear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viaje, una remodelación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 otros gastos grandes.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31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8486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Hay una escasez de ____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económicas donde los padres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pueden dejar a sus hijos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pre-escolares durante sus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horas de trabajo.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433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905000"/>
            <a:ext cx="78486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Son importantes los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programas de planificación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familiar para evitar la 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876425"/>
            <a:ext cx="67818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Largo período de clima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muy seco cuando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 llueve lo suficiente.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3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8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200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Precipitación con sustancias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tóxicas que derivan de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gasolina.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1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200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Aumento en la temperatura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del planeta debido en parte a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gases de efecto invernadero.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2362200"/>
            <a:ext cx="62484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Basura que producen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reactores nucleares.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945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6200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Parte del planeta donde no hay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atmósfera y se deja pasar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radiación ultra violeta dañina.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4279" name="Picture 7" descr="http://www.sinek.es/Imagenes/Abej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08" y="1143000"/>
            <a:ext cx="5788784" cy="4343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2057400" y="2743200"/>
            <a:ext cx="53340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WILL85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1508" name="Picture 21" descr="http://1.bp.blogspot.com/-vwFIaX5dq8s/U0LkcALOvxI/AAAAAAAADGM/wccJDvaaEvE/s1600/lobo+aulla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143000"/>
            <a:ext cx="5514975" cy="4403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9" name="Picture 13" descr="http://1.bp.blogspot.com/--yAk7T4UMCM/U3d0Qil7J0I/AAAAAAAAE3U/hN2UcwQ2HDQ/s1600/aguila-calva-americ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21" y="1524000"/>
            <a:ext cx="651155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23556" name="Picture 9" descr="http://s20.postimage.org/yr3gpy2rh/1_nanop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85875"/>
            <a:ext cx="6172200" cy="4156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8389" name="Picture 21" descr="http://www.mundo-geo.es/thumbs/full/40/48/00/oruga-de-mariposa-monarca-48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143000"/>
            <a:ext cx="6134100" cy="415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962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mi casa usamos</a:t>
            </a:r>
            <a:b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ambos lados de un papel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para no ____ papel.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560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2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696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Después de trabajar por 40 años,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mi abuelo tiene planes de ___ al final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del año y viajar con mi abuela.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765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962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Ese hombre está en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prisión por ____ a su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ival con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 pistola.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867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962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Muchas jóvenes toman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anticonceptivos para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 ____ embarazadas.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969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066800"/>
            <a:ext cx="76962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 me gusta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esa chica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porque le gusta ____ sobre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todo y todos y lo que dice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 siempre es verdad.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752600"/>
            <a:ext cx="5410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¿Cómo se dice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“to download"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español?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07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076325" y="2209800"/>
            <a:ext cx="6934200" cy="221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Ecología y el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medio ambiente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1747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752600"/>
            <a:ext cx="5410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¿Cómo se dice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“save"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español?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277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752600"/>
            <a:ext cx="5410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¿Cómo se dice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“password"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español?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379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752600"/>
            <a:ext cx="5410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¿Cómo se dice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“folder"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español?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91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5843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1752600"/>
            <a:ext cx="5410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¿Cómo se dice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“attachment"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español?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371600"/>
            <a:ext cx="70104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gobernante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costarricense que abolió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ejército y concedió 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voto a las mujeres.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68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828800"/>
            <a:ext cx="70104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40% del territorio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Costa rica está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poblado de ____.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78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752600"/>
            <a:ext cx="7315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Expresión que usan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ticos para decir que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algo es muy bueno.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89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71525" y="1905000"/>
            <a:ext cx="75438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Comida típica que parece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novio y la novia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una boda.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99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6715125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Cuando los ticos dicen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“turistas perpetuos”,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¿a quiénes se refieren?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09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133600" y="2667000"/>
            <a:ext cx="49530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Animales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¡¡Jeopardy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doble!!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315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Comunicación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digital</a:t>
            </a:r>
          </a:p>
        </p:txBody>
      </p:sp>
      <p:sp>
        <p:nvSpPr>
          <p:cNvPr id="4301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1066800" y="1981200"/>
            <a:ext cx="6934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Protección del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medio ambiente</a:t>
            </a:r>
          </a:p>
        </p:txBody>
      </p:sp>
      <p:sp>
        <p:nvSpPr>
          <p:cNvPr id="4403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/>
          <p:cNvSpPr>
            <a:spLocks noChangeArrowheads="1" noChangeShapeType="1" noTextEdit="1"/>
          </p:cNvSpPr>
          <p:nvPr/>
        </p:nvSpPr>
        <p:spPr bwMode="auto">
          <a:xfrm>
            <a:off x="1685925" y="2200275"/>
            <a:ext cx="5791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Hábitat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animales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505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2514600" y="2667000"/>
            <a:ext cx="4267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Futuro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608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1981200" y="2209800"/>
            <a:ext cx="5334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Cuestiones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sociales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710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1628775" y="2209800"/>
            <a:ext cx="58674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Costa Rica</a:t>
            </a:r>
          </a:p>
        </p:txBody>
      </p:sp>
      <p:sp>
        <p:nvSpPr>
          <p:cNvPr id="4813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152400" y="342900"/>
            <a:ext cx="12954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Comunicación</a:t>
            </a:r>
          </a:p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digital</a:t>
            </a: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695450" y="304800"/>
            <a:ext cx="12001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Protección del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medio ambiente</a:t>
            </a: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200400" y="333375"/>
            <a:ext cx="1219200" cy="504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Hábitat de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los animales</a:t>
            </a: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4794250" y="457200"/>
            <a:ext cx="1079500" cy="26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Futuro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6267450" y="342900"/>
            <a:ext cx="121920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Cuestiones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sociales</a:t>
            </a: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7772400" y="333375"/>
            <a:ext cx="1219200" cy="495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Lugares de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Costa Rica</a:t>
            </a:r>
          </a:p>
        </p:txBody>
      </p:sp>
      <p:sp>
        <p:nvSpPr>
          <p:cNvPr id="4916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6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1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1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2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2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3600" b="1">
                <a:hlinkClick r:id="rId3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9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2473" y="2286000"/>
            <a:ext cx="7591425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el mundo del 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texteo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“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kntm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01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1203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57225" y="2209800"/>
            <a:ext cx="7696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el mundo del 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texteo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“Q 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qrs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81200" y="2286000"/>
            <a:ext cx="4876800" cy="191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Verbos en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infinitivo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Daily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Double!!</a:t>
            </a:r>
          </a:p>
        </p:txBody>
      </p:sp>
      <p:pic>
        <p:nvPicPr>
          <p:cNvPr id="120835" name="CHIM94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1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2286000"/>
            <a:ext cx="76962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el mundo del 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texteo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“A2”?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427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2209800"/>
            <a:ext cx="76962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el mundo del 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texteo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“100pre”?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529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2362200"/>
            <a:ext cx="7696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el mundo del 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texteo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significa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“Q </a:t>
            </a:r>
            <a:r>
              <a:rPr lang="es-E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acs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7620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recomendable usar ____ en vez de plástico.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63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56324" name="Picture 6" descr="http://1.bp.blogspot.com/-MN1HdyhzRto/T55txHXm2vI/AAAAAAAAAjs/zRkzWrj--7Y/s640/Cesto+Casta%C3%B1er+%28tb+disponible+en+marr%C3%B3n%2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47913"/>
            <a:ext cx="327660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14" descr="http://2.bp.blogspot.com/-_xSt5qRpiMU/T1gnbd3-zKI/AAAAAAAAAUQ/xPCZqgYJWhg/s1600/to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1833"/>
          <a:stretch>
            <a:fillRect/>
          </a:stretch>
        </p:blipFill>
        <p:spPr bwMode="auto">
          <a:xfrm>
            <a:off x="685800" y="2209800"/>
            <a:ext cx="41021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75438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734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94213" name="Picture 5" descr="http://cf2.foodista.com/sites/default/files/styles/featured/public/field/image/5575089139_ffec7b5846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 b="11870"/>
          <a:stretch/>
        </p:blipFill>
        <p:spPr bwMode="auto">
          <a:xfrm>
            <a:off x="1281113" y="1981200"/>
            <a:ext cx="6581775" cy="349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7349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620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importante ____ lo que botamos.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7" name="Picture 5" descr="http://ecoredesocial.com.br/wp-content/uploads/2013/06/IMG_6742-620x46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5"/>
          <a:stretch/>
        </p:blipFill>
        <p:spPr bwMode="auto">
          <a:xfrm>
            <a:off x="1916666" y="2133600"/>
            <a:ext cx="5310668" cy="3534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837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90600"/>
            <a:ext cx="7848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recomendable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manejar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carro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76200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93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939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838200"/>
            <a:ext cx="7467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Hay que buscar otras formas de ___ 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por ejemplo, los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paneles solares y </a:t>
            </a:r>
            <a:endParaRPr lang="es-E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plantas eólicas (aerogeneradores).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96267" name="Picture 11" descr="http://www.teleprensa.com/imgnews/hoen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966"/>
            <a:ext cx="4714273" cy="3581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0419" name="Picture 5" descr="http://www.decathlon.es/media/817/8172370/zoom_400PX_asset_327866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0" r="28250"/>
          <a:stretch>
            <a:fillRect/>
          </a:stretch>
        </p:blipFill>
        <p:spPr bwMode="auto">
          <a:xfrm>
            <a:off x="990600" y="2097088"/>
            <a:ext cx="1552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749617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recomendable usar botellas de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                 en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vez de plástico.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0421" name="Picture 9" descr="http://ecoexpoonline.com/img/news/670/bade63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2581275"/>
            <a:ext cx="5495925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2286000"/>
            <a:ext cx="6858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¿Cuál es el hábitat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las ballenas?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4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981200" y="2209800"/>
            <a:ext cx="5410200" cy="2295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Diccionario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digital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286000"/>
            <a:ext cx="7162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¿Cuál es el hábitat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los manatíes?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6324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¿Cuál es el hábitat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los lobos?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286000"/>
            <a:ext cx="7162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¿Cuál es el hábitat de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la mariposa monarca?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33500" y="2286000"/>
            <a:ext cx="64770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¿Cuál es el hábitat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quetzal?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hará Cecilia el viernes?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Ella ____ de la universidad.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65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66567" name="Picture 7" descr="http://itculiacan.edu.mx/wp-content/uploads/2012/09/IMG_067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8403"/>
          <a:stretch/>
        </p:blipFill>
        <p:spPr bwMode="auto">
          <a:xfrm>
            <a:off x="2266950" y="2171700"/>
            <a:ext cx="4191000" cy="4033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hará Cecilia después de graduarse?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Ella ____ por dos meses en su carro.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7589" name="Picture 5" descr="http://1.bp.blogspot.com/-8SIx90a6G-o/TznRqOU5mFI/AAAAAAAAC8c/HO_K8n1s7yk/s1600/viajar+sin+co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438400"/>
            <a:ext cx="6172200" cy="3105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le pasará a Cecilia en el viaje?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Ella ____ del hombre de sus sueños.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8617" name="Picture 9" descr="http://primerasnoticias.com/wp-content/uploads/2012/11/am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398" y="2514600"/>
            <a:ext cx="5061204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Heart 1"/>
          <p:cNvSpPr/>
          <p:nvPr/>
        </p:nvSpPr>
        <p:spPr bwMode="auto">
          <a:xfrm rot="20095242">
            <a:off x="1585078" y="2128003"/>
            <a:ext cx="1295400" cy="1295400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hará Cecilia después de dos años?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Ella ____ con el amor de su vida.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9649" name="Picture 17" descr="http://2.bp.blogspot.com/-wVyo_EExkv4/UReX9o0TR7I/AAAAAAAAJHU/TnsIOnXy-PM/s1600/CATHOLICVS-Matrimonio-tradicional-Bogota-Traditional-Matrimo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35" y="2381250"/>
            <a:ext cx="6329679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914400"/>
            <a:ext cx="7772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le pasará a Cecilia un año después?</a:t>
            </a:r>
          </a:p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Ella ____ a un hermoso bebé.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0665" name="Picture 9" descr="http://pequelia.es/files/2009/09/recien_nacido-500x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0274"/>
            <a:ext cx="5299313" cy="3667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2362200"/>
            <a:ext cx="77724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Acabo de perder mi trabajo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ahora estoy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6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295400" y="1600200"/>
            <a:ext cx="64770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119312" y="2895600"/>
            <a:ext cx="4829175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Costa Rica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828800"/>
            <a:ext cx="77724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Mucha gente pobre no tiene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cceso a agua ____ y por eso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ebe agua contaminada.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600200"/>
            <a:ext cx="77724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problema de los ____ será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ás grave a menos que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construyan más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iviendas para los pobres.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772400" cy="3200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 trato de comprar frutas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verduras orgánicas para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vitar los ____ que les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onen los agricultores.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6750" y="1447800"/>
            <a:ext cx="77724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 importante reducir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_____ del aire porque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humo de las fábricas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los automóviles es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añinos par la salud.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981200"/>
            <a:ext cx="76200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Parque nacional en la costa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Caribe donde se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rotegen las tortugas verdes.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680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828800"/>
            <a:ext cx="7848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Volcán que tiene 2 cráteres,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 con agua caliente y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otro con agua fría.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78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33600" y="2590800"/>
            <a:ext cx="449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88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6200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Volcán activo que tiene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lago del mismo nombre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aguas termales.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98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76400"/>
            <a:ext cx="7239000" cy="3676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Famoso río en el parque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acional Volcán Tenorio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ue tiene una catarata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aguas termales.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08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600200"/>
            <a:ext cx="7924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del bosque nuboso donde hay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ás de 100 especies de mamíferos,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ás de 400 especies de aves y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2.500 especies de plantas.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19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192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71450" y="461963"/>
            <a:ext cx="12954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chemeClr val="bg1"/>
                </a:solidFill>
                <a:latin typeface="Times New Roman"/>
                <a:cs typeface="Times New Roman"/>
              </a:rPr>
              <a:t>Sustantivos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685925" y="295275"/>
            <a:ext cx="12858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Ecología 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medio ambiente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162300" y="461963"/>
            <a:ext cx="1295400" cy="2524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Animales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819650" y="349250"/>
            <a:ext cx="1066800" cy="4619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Verbos en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infinitivo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238875" y="333375"/>
            <a:ext cx="1219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Diccionario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digital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762875" y="461963"/>
            <a:ext cx="12192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Costa Rica</a:t>
            </a:r>
          </a:p>
        </p:txBody>
      </p:sp>
      <p:sp>
        <p:nvSpPr>
          <p:cNvPr id="9224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26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27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28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29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0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1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2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3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4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5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6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7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8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9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1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0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1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2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3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4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5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6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7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8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9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2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0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51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52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53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4000" b="1">
                <a:hlinkClick r:id="rId3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55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1295400" y="4724400"/>
            <a:ext cx="64770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err="1" smtClean="0">
                <a:solidFill>
                  <a:srgbClr val="FFFFFF"/>
                </a:solidFill>
                <a:latin typeface="Comic Sans MS"/>
              </a:rPr>
              <a:t>Tecnolog</a:t>
            </a:r>
            <a:r>
              <a:rPr lang="es-PA" sz="3600" b="1" i="1" kern="10" dirty="0" err="1" smtClean="0">
                <a:solidFill>
                  <a:srgbClr val="FFFFFF"/>
                </a:solidFill>
                <a:latin typeface="Comic Sans MS"/>
              </a:rPr>
              <a:t>ía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8294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1200150" y="1828800"/>
            <a:ext cx="6629400" cy="297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¿Cómo se dice</a:t>
            </a:r>
          </a:p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“hacker”</a:t>
            </a: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español?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99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2582471" y="5267325"/>
            <a:ext cx="3962400" cy="876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pirata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499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026" name="Picture 2" descr="http://www.vvox.it/wp-content/uploads/2015/02/hac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867"/>
            <a:ext cx="6231743" cy="3856757"/>
          </a:xfrm>
          <a:prstGeom prst="rect">
            <a:avLst/>
          </a:prstGeom>
          <a:noFill/>
          <a:ln w="444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2.bp.blogspot.com/_aNh74wVsobM/S2ip0jEJ-QI/AAAAAAAADd8/dmX4xlObdcI/s1600/pir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949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8486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Cuando hay elecciones,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candidatos hacen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 ____ para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promover a sí mismo.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2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C77120E-FF69-4817-843F-7ADE51194917}"/>
</file>

<file path=customXml/itemProps2.xml><?xml version="1.0" encoding="utf-8"?>
<ds:datastoreItem xmlns:ds="http://schemas.openxmlformats.org/officeDocument/2006/customXml" ds:itemID="{F9CED889-760E-42F9-A0AD-FEA6FD87C725}"/>
</file>

<file path=customXml/itemProps3.xml><?xml version="1.0" encoding="utf-8"?>
<ds:datastoreItem xmlns:ds="http://schemas.openxmlformats.org/officeDocument/2006/customXml" ds:itemID="{D3D953FE-5EDC-4D09-8936-EABB1978F015}"/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957</Words>
  <Application>Microsoft Office PowerPoint</Application>
  <PresentationFormat>On-screen Show (4:3)</PresentationFormat>
  <Paragraphs>267</Paragraphs>
  <Slides>82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14 y 15</dc:title>
  <dc:creator>Beatrice Tseng</dc:creator>
  <dc:description>Email:  btseng@ivc.edu</dc:description>
  <cp:lastModifiedBy>btseng</cp:lastModifiedBy>
  <cp:revision>70</cp:revision>
  <dcterms:created xsi:type="dcterms:W3CDTF">1999-10-07T17:16:48Z</dcterms:created>
  <dcterms:modified xsi:type="dcterms:W3CDTF">2015-07-16T04:48:37Z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