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11"/>
  </p:notesMasterIdLst>
  <p:sldIdLst>
    <p:sldId id="256" r:id="rId2"/>
    <p:sldId id="316" r:id="rId3"/>
    <p:sldId id="257"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70"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263" r:id="rId56"/>
    <p:sldId id="264" r:id="rId57"/>
    <p:sldId id="265" r:id="rId58"/>
    <p:sldId id="266" r:id="rId59"/>
    <p:sldId id="267" r:id="rId60"/>
    <p:sldId id="268" r:id="rId61"/>
    <p:sldId id="269" r:id="rId62"/>
    <p:sldId id="270" r:id="rId63"/>
    <p:sldId id="271" r:id="rId64"/>
    <p:sldId id="272" r:id="rId65"/>
    <p:sldId id="276" r:id="rId66"/>
    <p:sldId id="277" r:id="rId67"/>
    <p:sldId id="278" r:id="rId68"/>
    <p:sldId id="279" r:id="rId69"/>
    <p:sldId id="280" r:id="rId70"/>
    <p:sldId id="369"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 id="302" r:id="rId93"/>
    <p:sldId id="303" r:id="rId94"/>
    <p:sldId id="304" r:id="rId95"/>
    <p:sldId id="305" r:id="rId96"/>
    <p:sldId id="367" r:id="rId97"/>
    <p:sldId id="368" r:id="rId98"/>
    <p:sldId id="307" r:id="rId99"/>
    <p:sldId id="308" r:id="rId100"/>
    <p:sldId id="309" r:id="rId101"/>
    <p:sldId id="310" r:id="rId102"/>
    <p:sldId id="311" r:id="rId103"/>
    <p:sldId id="312" r:id="rId104"/>
    <p:sldId id="313" r:id="rId105"/>
    <p:sldId id="314" r:id="rId106"/>
    <p:sldId id="315" r:id="rId107"/>
    <p:sldId id="273" r:id="rId108"/>
    <p:sldId id="274" r:id="rId109"/>
    <p:sldId id="27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3300"/>
    <a:srgbClr val="006600"/>
    <a:srgbClr val="F6F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4660"/>
  </p:normalViewPr>
  <p:slideViewPr>
    <p:cSldViewPr snapToGrid="0" snapToObjects="1">
      <p:cViewPr varScale="1">
        <p:scale>
          <a:sx n="108" d="100"/>
          <a:sy n="108" d="100"/>
        </p:scale>
        <p:origin x="202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A02D3-74E9-174D-B413-ADDA3EC44DCC}" type="datetimeFigureOut">
              <a:rPr lang="en-US" smtClean="0"/>
              <a:t>8/2/2022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78F2A-A376-E24D-B7E2-49F0AB816C2E}" type="slidenum">
              <a:rPr lang="en-US" smtClean="0"/>
              <a:t>‹#›</a:t>
            </a:fld>
            <a:endParaRPr lang="en-US"/>
          </a:p>
        </p:txBody>
      </p:sp>
    </p:spTree>
    <p:extLst>
      <p:ext uri="{BB962C8B-B14F-4D97-AF65-F5344CB8AC3E}">
        <p14:creationId xmlns:p14="http://schemas.microsoft.com/office/powerpoint/2010/main" val="279081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30</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31</a:t>
            </a:fld>
            <a:endParaRPr lang="en-US"/>
          </a:p>
        </p:txBody>
      </p:sp>
    </p:spTree>
    <p:extLst>
      <p:ext uri="{BB962C8B-B14F-4D97-AF65-F5344CB8AC3E}">
        <p14:creationId xmlns:p14="http://schemas.microsoft.com/office/powerpoint/2010/main" val="143554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36</a:t>
            </a:fld>
            <a:endParaRPr lang="en-US"/>
          </a:p>
        </p:txBody>
      </p:sp>
    </p:spTree>
    <p:extLst>
      <p:ext uri="{BB962C8B-B14F-4D97-AF65-F5344CB8AC3E}">
        <p14:creationId xmlns:p14="http://schemas.microsoft.com/office/powerpoint/2010/main" val="104754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69</a:t>
            </a:fld>
            <a:endParaRPr lang="en-US"/>
          </a:p>
        </p:txBody>
      </p:sp>
    </p:spTree>
    <p:extLst>
      <p:ext uri="{BB962C8B-B14F-4D97-AF65-F5344CB8AC3E}">
        <p14:creationId xmlns:p14="http://schemas.microsoft.com/office/powerpoint/2010/main" val="283319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70</a:t>
            </a:fld>
            <a:endParaRPr lang="en-US"/>
          </a:p>
        </p:txBody>
      </p:sp>
    </p:spTree>
    <p:extLst>
      <p:ext uri="{BB962C8B-B14F-4D97-AF65-F5344CB8AC3E}">
        <p14:creationId xmlns:p14="http://schemas.microsoft.com/office/powerpoint/2010/main" val="99882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82</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96</a:t>
            </a:fld>
            <a:endParaRPr lang="en-US"/>
          </a:p>
        </p:txBody>
      </p:sp>
    </p:spTree>
    <p:extLst>
      <p:ext uri="{BB962C8B-B14F-4D97-AF65-F5344CB8AC3E}">
        <p14:creationId xmlns:p14="http://schemas.microsoft.com/office/powerpoint/2010/main" val="263133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97</a:t>
            </a:fld>
            <a:endParaRPr lang="en-US"/>
          </a:p>
        </p:txBody>
      </p:sp>
    </p:spTree>
    <p:extLst>
      <p:ext uri="{BB962C8B-B14F-4D97-AF65-F5344CB8AC3E}">
        <p14:creationId xmlns:p14="http://schemas.microsoft.com/office/powerpoint/2010/main" val="427071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0832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18613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95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92350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3620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6192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FE646B-7154-D34F-ABF8-7C078666FD25}"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37319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E646B-7154-D34F-ABF8-7C078666FD25}"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8389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646B-7154-D34F-ABF8-7C078666FD25}"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76601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53337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95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646B-7154-D34F-ABF8-7C078666FD25}" type="datetimeFigureOut">
              <a:rPr lang="en-US" smtClean="0"/>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560B-4A7A-2047-91EC-E1FDF98AD8D7}" type="slidenum">
              <a:rPr lang="en-US" smtClean="0"/>
              <a:t>‹#›</a:t>
            </a:fld>
            <a:endParaRPr lang="en-US"/>
          </a:p>
        </p:txBody>
      </p:sp>
    </p:spTree>
    <p:extLst>
      <p:ext uri="{BB962C8B-B14F-4D97-AF65-F5344CB8AC3E}">
        <p14:creationId xmlns:p14="http://schemas.microsoft.com/office/powerpoint/2010/main" val="1606082779"/>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nsplash.com/@rorymck94?utm_source=unsplash&amp;utm_medium=referral&amp;utm_content=creditCopyText"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4.png"/></Relationships>
</file>

<file path=ppt/slides/_rels/slide109.xml.rels><?xml version="1.0" encoding="UTF-8" standalone="yes"?>
<Relationships xmlns="http://schemas.openxmlformats.org/package/2006/relationships"><Relationship Id="rId3" Type="http://schemas.openxmlformats.org/officeDocument/2006/relationships/hyperlink" Target="https://unsplash.com/@rjarboe?utm_source=unsplash&amp;utm_medium=referral&amp;utm_content=creditCopyText" TargetMode="Externa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hyperlink" Target="https://unsplash.com/s/photos/perito-moreno?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unsplash.com/@attieldfjall?utm_source=unsplash&amp;utm_medium=referral&amp;utm_content=creditCopyText"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unsplash.com/s/photos/clock?utm_source=unsplash&amp;utm_medium=referral&amp;utm_content=creditCopyTex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unsplash.com/@artisan_100?utm_source=unsplash&amp;utm_medium=referral&amp;utm_content=creditCopyText"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unsplash.com/s/photos/nap?utm_source=unsplash&amp;utm_medium=referral&amp;utm_content=creditCopyTex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unsplash.com/@pipe_fx?utm_source=unsplash&amp;utm_medium=referral&amp;utm_content=creditCopyText"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unsplash.com/s/photos/watch-movie?utm_source=unsplash&amp;utm_medium=referral&amp;utm_content=creditCopyTex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unsplash.com/@markusspiske?utm_source=unsplash&amp;utm_medium=referral&amp;utm_content=creditCopyText"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unsplash.com/s/photos/bike?utm_source=unsplash&amp;utm_medium=referral&amp;utm_content=creditCopyTex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8.xml"/><Relationship Id="rId18" Type="http://schemas.openxmlformats.org/officeDocument/2006/relationships/slide" Target="slide20.xml"/><Relationship Id="rId26" Type="http://schemas.openxmlformats.org/officeDocument/2006/relationships/slide" Target="slide53.xml"/><Relationship Id="rId3" Type="http://schemas.openxmlformats.org/officeDocument/2006/relationships/slide" Target="slide14.xml"/><Relationship Id="rId21" Type="http://schemas.openxmlformats.org/officeDocument/2006/relationships/slide" Target="slide51.xml"/><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slide" Target="slide10.xml"/><Relationship Id="rId25" Type="http://schemas.openxmlformats.org/officeDocument/2006/relationships/slide" Target="slide43.xml"/><Relationship Id="rId2" Type="http://schemas.openxmlformats.org/officeDocument/2006/relationships/slide" Target="slide4.xml"/><Relationship Id="rId16" Type="http://schemas.openxmlformats.org/officeDocument/2006/relationships/slide" Target="slide49.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47.xml"/><Relationship Id="rId24" Type="http://schemas.openxmlformats.org/officeDocument/2006/relationships/slide" Target="slide33.xml"/><Relationship Id="rId5" Type="http://schemas.openxmlformats.org/officeDocument/2006/relationships/slide" Target="slide35.xml"/><Relationship Id="rId15" Type="http://schemas.openxmlformats.org/officeDocument/2006/relationships/slide" Target="slide39.xml"/><Relationship Id="rId23" Type="http://schemas.openxmlformats.org/officeDocument/2006/relationships/slide" Target="slide22.xml"/><Relationship Id="rId28" Type="http://schemas.openxmlformats.org/officeDocument/2006/relationships/image" Target="../media/image2.jpeg"/><Relationship Id="rId10" Type="http://schemas.openxmlformats.org/officeDocument/2006/relationships/slide" Target="slide37.xml"/><Relationship Id="rId19"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6.xml"/><Relationship Id="rId14" Type="http://schemas.openxmlformats.org/officeDocument/2006/relationships/slide" Target="slide28.xml"/><Relationship Id="rId22" Type="http://schemas.openxmlformats.org/officeDocument/2006/relationships/slide" Target="slide12.xml"/><Relationship Id="rId27"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hyperlink" Target="https://unsplash.com/@ion66574?utm_source=unsplash&amp;utm_medium=referral&amp;utm_content=creditCopyText"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unsplash.com/s/photos/play-video-games?utm_source=unsplash&amp;utm_medium=referral&amp;utm_content=creditCopyTex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unsplash.com/@elevatebeer?utm_source=unsplash&amp;utm_medium=referral&amp;utm_content=creditCopyText"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unsplash.com/s/photos/gathering?utm_source=unsplash&amp;utm_medium=referral&amp;utm_content=creditCopyTex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unsplash.com/@susse_sus?utm_source=unsplash&amp;utm_medium=referral&amp;utm_content=creditCopyText"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unsplash.com/s/photos/dog?utm_source=unsplash&amp;utm_medium=referral&amp;utm_content=creditCopyTex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unsplash.com/@jarispics?utm_source=unsplash&amp;utm_medium=referral&amp;utm_content=creditCopyText"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https://unsplash.com/s/photos/cat?utm_source=unsplash&amp;utm_medium=referral&amp;utm_content=creditCopyTex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unsplash.com/@itookthose?utm_source=unsplash&amp;utm_medium=referral&amp;utm_content=creditCopyText"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unsplash.com/s/photos/birds?utm_source=unsplash&amp;utm_medium=referral&amp;utm_content=creditCopyTex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69.xml"/><Relationship Id="rId18" Type="http://schemas.openxmlformats.org/officeDocument/2006/relationships/slide" Target="slide72.xml"/><Relationship Id="rId26" Type="http://schemas.openxmlformats.org/officeDocument/2006/relationships/slide" Target="slide105.xml"/><Relationship Id="rId3" Type="http://schemas.openxmlformats.org/officeDocument/2006/relationships/slide" Target="slide65.xml"/><Relationship Id="rId21" Type="http://schemas.openxmlformats.org/officeDocument/2006/relationships/slide" Target="slide103.xml"/><Relationship Id="rId7" Type="http://schemas.openxmlformats.org/officeDocument/2006/relationships/slide" Target="slide57.xml"/><Relationship Id="rId12" Type="http://schemas.openxmlformats.org/officeDocument/2006/relationships/slide" Target="slide59.xml"/><Relationship Id="rId17" Type="http://schemas.openxmlformats.org/officeDocument/2006/relationships/slide" Target="slide61.xml"/><Relationship Id="rId25" Type="http://schemas.openxmlformats.org/officeDocument/2006/relationships/slide" Target="slide94.xml"/><Relationship Id="rId2" Type="http://schemas.openxmlformats.org/officeDocument/2006/relationships/slide" Target="slide55.xml"/><Relationship Id="rId16" Type="http://schemas.openxmlformats.org/officeDocument/2006/relationships/slide" Target="slide101.xml"/><Relationship Id="rId20" Type="http://schemas.openxmlformats.org/officeDocument/2006/relationships/slide" Target="slide92.xml"/><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slide" Target="slide96.xml"/><Relationship Id="rId11" Type="http://schemas.openxmlformats.org/officeDocument/2006/relationships/slide" Target="slide99.xml"/><Relationship Id="rId24" Type="http://schemas.openxmlformats.org/officeDocument/2006/relationships/slide" Target="slide84.xml"/><Relationship Id="rId5" Type="http://schemas.openxmlformats.org/officeDocument/2006/relationships/slide" Target="slide86.xml"/><Relationship Id="rId15" Type="http://schemas.openxmlformats.org/officeDocument/2006/relationships/slide" Target="slide90.xml"/><Relationship Id="rId23" Type="http://schemas.openxmlformats.org/officeDocument/2006/relationships/slide" Target="slide74.xml"/><Relationship Id="rId28" Type="http://schemas.openxmlformats.org/officeDocument/2006/relationships/image" Target="../media/image3.png"/><Relationship Id="rId10" Type="http://schemas.openxmlformats.org/officeDocument/2006/relationships/slide" Target="slide88.xml"/><Relationship Id="rId19" Type="http://schemas.openxmlformats.org/officeDocument/2006/relationships/slide" Target="slide82.xml"/><Relationship Id="rId4" Type="http://schemas.openxmlformats.org/officeDocument/2006/relationships/slide" Target="slide76.xml"/><Relationship Id="rId9" Type="http://schemas.openxmlformats.org/officeDocument/2006/relationships/slide" Target="slide78.xml"/><Relationship Id="rId14" Type="http://schemas.openxmlformats.org/officeDocument/2006/relationships/slide" Target="slide80.xml"/><Relationship Id="rId22" Type="http://schemas.openxmlformats.org/officeDocument/2006/relationships/slide" Target="slide63.xml"/><Relationship Id="rId27" Type="http://schemas.openxmlformats.org/officeDocument/2006/relationships/slide" Target="slide10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unsplash.com/s/photos/aquarium?utm_source=unsplash&amp;utm_medium=referral&amp;utm_content=creditCopyText" TargetMode="External"/><Relationship Id="rId4" Type="http://schemas.openxmlformats.org/officeDocument/2006/relationships/hyperlink" Target="https://unsplash.com/@corneschi?utm_source=unsplash&amp;utm_medium=referral&amp;utm_content=creditCopyTex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unsplash.com/@jcotten?utm_source=unsplash&amp;utm_medium=referral&amp;utm_content=creditCopyText"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hyperlink" Target="https://unsplash.com/s/photos/turtle?utm_source=unsplash&amp;utm_medium=referral&amp;utm_content=creditCopyTex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unsplash.com/@jfdelp?utm_source=unsplash&amp;utm_medium=referral&amp;utm_content=creditCopyText"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unsplash.com/s/photos/clock?utm_source=unsplash&amp;utm_medium=referral&amp;utm_content=creditCopyTex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unsplash.com/@rocinante_11?utm_source=unsplash&amp;utm_medium=referral&amp;utm_content=creditCopyText" TargetMode="Externa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s://unsplash.com/s/photos/sun?utm_source=unsplash&amp;utm_medium=referral&amp;utm_content=creditCopyText"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unsplash.com/@rulasibai?utm_source=unsplash&amp;utm_medium=referral&amp;utm_content=creditCopyText"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unsplash.com/s/photos/fall?utm_source=unsplash&amp;utm_medium=referral&amp;utm_content=creditCopyTex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unsplash.com/@gileres?utm_source=unsplash&amp;utm_medium=referral&amp;utm_content=creditCopyText"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unsplash.com/s/photos/rain?utm_source=unsplash&amp;utm_medium=referral&amp;utm_content=creditCopyTex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unsplash.com/@denisseleon?utm_source=unsplash&amp;utm_medium=referral&amp;utm_content=creditCopyText"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unsplash.com/s/photos/clock?utm_source=unsplash&amp;utm_medium=referral&amp;utm_content=creditCopyText"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unsplash.com/@johnnymcclung?utm_source=unsplash&amp;utm_medium=referral&amp;utm_content=creditCopyText" TargetMode="External"/><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s://unsplash.com/s/photos/windy?utm_source=unsplash&amp;utm_medium=referral&amp;utm_content=creditCopyText"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unsplash.com/@jcastanzo?utm_source=unsplash&amp;utm_medium=referral&amp;utm_content=creditCopyText"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https://unsplash.com/s/photos/cloudy?utm_source=unsplash&amp;utm_medium=referral&amp;utm_content=creditCopyText"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unsplash.com/@marcusxsnapz?utm_source=unsplash&amp;utm_medium=referral&amp;utm_content=creditCopyText"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unsplash.com/s/photos/swim?utm_source=unsplash&amp;utm_medium=referral&amp;utm_content=creditCopyTex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unsplash.com/@gabinvallet?utm_source=unsplash&amp;utm_medium=referral&amp;utm_content=creditCopyText" TargetMode="Externa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hyperlink" Target="https://unsplash.com/s/photos/exercise?utm_source=unsplash&amp;utm_medium=referral&amp;utm_content=creditCopyText"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unsplash.com/s/photos/sun-tan?utm_source=unsplash&amp;utm_medium=referral&amp;utm_content=creditCopyText" TargetMode="External"/><Relationship Id="rId4" Type="http://schemas.openxmlformats.org/officeDocument/2006/relationships/hyperlink" Target="https://unsplash.com/@maciejserafinowicz?utm_source=unsplash&amp;utm_medium=referral&amp;utm_content=creditCopyText"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unsplash.com/@ekrulila?utm_source=unsplash&amp;utm_medium=referral&amp;utm_content=creditCopyText"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hyperlink" Target="https://unsplash.com/s/photos/newspaper?utm_source=unsplash&amp;utm_medium=referral&amp;utm_content=creditCopyText"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unsplash.com/@toomastartes?utm_source=unsplash&amp;utm_medium=referral&amp;utm_content=creditCopyText" TargetMode="Externa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https://unsplash.com/s/photos/hiking?utm_source=unsplash&amp;utm_medium=referral&amp;utm_content=creditCopyText"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louisnardsophie?utm_source=unsplash&amp;utm_medium=referral&amp;utm_content=creditCopyText"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unsplash.com/s/photos/clock?utm_source=unsplash&amp;utm_medium=referral&amp;utm_content=creditCopyText"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unsplash.com/@ericd5?utm_source=unsplash&amp;utm_medium=referral&amp;utm_content=creditCopyText"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hyperlink" Target="https://unsplash.com/s/photos/pool?utm_source=unsplash&amp;utm_medium=referral&amp;utm_content=creditCopyText"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unsplash.com/@anistongrace?utm_source=unsplash&amp;utm_medium=referral&amp;utm_content=creditCopyText"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s://unsplash.com/s/photos/garden?utm_source=unsplash&amp;utm_medium=referral&amp;utm_content=creditCopyText"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unsplash.com/@lightrisephoto?utm_source=unsplash&amp;utm_medium=referral&amp;utm_content=creditCopyText"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hyperlink" Target="https://unsplash.com/s/photos/library?utm_source=unsplash&amp;utm_medium=referral&amp;utm_content=creditCopyText"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unsplash.com/@dcarrero?utm_source=unsplash&amp;utm_medium=referral&amp;utm_content=creditCopyText"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s://unsplash.com/s/photos/bus-stop?utm_source=unsplash&amp;utm_medium=referral&amp;utm_content=creditCopyText"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unsplash.com/@tomasmartinez?utm_source=unsplash&amp;utm_medium=referral&amp;utm_content=creditCopyText" TargetMode="Externa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hyperlink" Target="https://unsplash.com/s/photos/bookstore?utm_source=unsplash&amp;utm_medium=referral&amp;utm_content=creditCopyText"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97.xml.rels><?xml version="1.0" encoding="UTF-8" standalone="yes"?>
<Relationships xmlns="http://schemas.openxmlformats.org/package/2006/relationships"><Relationship Id="rId3" Type="http://schemas.openxmlformats.org/officeDocument/2006/relationships/hyperlink" Target="https://unsplash.com/@jaredschwitzke?utm_source=unsplash&amp;utm_medium=referral&amp;utm_content=creditCopyTex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hyperlink" Target="https://unsplash.com/s/photos/punta-del-este?utm_source=unsplash&amp;utm_medium=referral&amp;utm_content=creditCopyText"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image, set of Jeopardy! Game"/>
          <p:cNvPicPr>
            <a:picLocks noChangeAspect="1"/>
          </p:cNvPicPr>
          <p:nvPr/>
        </p:nvPicPr>
        <p:blipFill>
          <a:blip r:embed="rId2"/>
          <a:stretch>
            <a:fillRect/>
          </a:stretch>
        </p:blipFill>
        <p:spPr>
          <a:xfrm>
            <a:off x="0" y="1247785"/>
            <a:ext cx="9144000" cy="4474723"/>
          </a:xfrm>
          <a:prstGeom prst="rect">
            <a:avLst/>
          </a:prstGeom>
        </p:spPr>
      </p:pic>
      <p:sp>
        <p:nvSpPr>
          <p:cNvPr id="6" name="Rectangle 5"/>
          <p:cNvSpPr/>
          <p:nvPr/>
        </p:nvSpPr>
        <p:spPr>
          <a:xfrm>
            <a:off x="-1" y="146599"/>
            <a:ext cx="7921783" cy="923330"/>
          </a:xfrm>
          <a:prstGeom prst="rect">
            <a:avLst/>
          </a:prstGeom>
          <a:noFill/>
        </p:spPr>
        <p:txBody>
          <a:bodyPr wrap="square" lIns="91440" tIns="45720" rIns="91440" bIns="45720">
            <a:spAutoFit/>
          </a:bodyPr>
          <a:lstStyle/>
          <a:p>
            <a:pPr algn="ctr"/>
            <a:r>
              <a:rPr lang="en-US"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Capítulo</a:t>
            </a: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3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0" y="5900365"/>
            <a:ext cx="9144000" cy="1569660"/>
          </a:xfrm>
          <a:prstGeom prst="rect">
            <a:avLst/>
          </a:prstGeom>
          <a:noFill/>
        </p:spPr>
        <p:txBody>
          <a:bodyPr wrap="squar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 la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Profesora</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Tseng</a:t>
            </a:r>
          </a:p>
          <a:p>
            <a:pPr algn="ct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a:extLst>
              <a:ext uri="{FF2B5EF4-FFF2-40B4-BE49-F238E27FC236}">
                <a16:creationId xmlns:a16="http://schemas.microsoft.com/office/drawing/2014/main" id="{E60DF2E2-39F4-4CBA-82E6-EC3DC9B44D59}"/>
              </a:ext>
            </a:extLst>
          </p:cNvPr>
          <p:cNvSpPr txBox="1"/>
          <p:nvPr/>
        </p:nvSpPr>
        <p:spPr>
          <a:xfrm>
            <a:off x="7007383" y="724278"/>
            <a:ext cx="2136618" cy="468590"/>
          </a:xfrm>
          <a:prstGeom prst="rect">
            <a:avLst/>
          </a:prstGeom>
          <a:noFill/>
        </p:spPr>
        <p:txBody>
          <a:bodyPr wrap="square" rtlCol="0">
            <a:spAutoFit/>
          </a:bodyPr>
          <a:lstStyle/>
          <a:p>
            <a:pPr algn="r"/>
            <a:r>
              <a:rPr lang="es-PA" sz="1200" dirty="0" err="1"/>
              <a:t>Template</a:t>
            </a:r>
            <a:r>
              <a:rPr lang="es-PA" sz="1200" dirty="0"/>
              <a:t> </a:t>
            </a:r>
            <a:r>
              <a:rPr lang="es-PA" sz="1200" dirty="0" err="1"/>
              <a:t>by</a:t>
            </a:r>
            <a:r>
              <a:rPr lang="es-PA" sz="1200" dirty="0"/>
              <a:t> Jared </a:t>
            </a:r>
            <a:r>
              <a:rPr lang="es-PA" sz="1200" dirty="0" err="1"/>
              <a:t>Speight</a:t>
            </a:r>
            <a:endParaRPr lang="es-PA" sz="1200" dirty="0"/>
          </a:p>
          <a:p>
            <a:pPr algn="r"/>
            <a:r>
              <a:rPr lang="es-PA" sz="1200" dirty="0"/>
              <a:t>Content </a:t>
            </a:r>
            <a:r>
              <a:rPr lang="es-PA" sz="1200" dirty="0" err="1"/>
              <a:t>by</a:t>
            </a:r>
            <a:r>
              <a:rPr lang="es-PA" sz="1200" dirty="0"/>
              <a:t> Beatrice Tseng</a:t>
            </a:r>
            <a:endParaRPr lang="en-US" sz="1200" dirty="0"/>
          </a:p>
        </p:txBody>
      </p:sp>
    </p:spTree>
    <p:extLst>
      <p:ext uri="{BB962C8B-B14F-4D97-AF65-F5344CB8AC3E}">
        <p14:creationId xmlns:p14="http://schemas.microsoft.com/office/powerpoint/2010/main" val="369410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631"/>
            <a:ext cx="8229600" cy="1143000"/>
          </a:xfrm>
        </p:spPr>
        <p:txBody>
          <a:bodyPr>
            <a:normAutofit/>
          </a:bodyPr>
          <a:lstStyle/>
          <a:p>
            <a:r>
              <a:rPr lang="en-US" sz="5400" b="1" dirty="0"/>
              <a:t>¿</a:t>
            </a:r>
            <a:r>
              <a:rPr lang="en-US" sz="5400" b="1" dirty="0" err="1"/>
              <a:t>Qué</a:t>
            </a:r>
            <a:r>
              <a:rPr lang="en-US" sz="5400" b="1" dirty="0"/>
              <a:t> hora es?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C374537-02B2-4AA5-904C-4697D19D06E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clock on a wood surface, 6:30&#10;&#10;">
            <a:extLst>
              <a:ext uri="{FF2B5EF4-FFF2-40B4-BE49-F238E27FC236}">
                <a16:creationId xmlns:a16="http://schemas.microsoft.com/office/drawing/2014/main" id="{F92093E0-094E-42D9-9434-49A303A9F29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89466" y="1404799"/>
            <a:ext cx="6365068" cy="4437203"/>
          </a:xfrm>
          <a:prstGeom prst="rect">
            <a:avLst/>
          </a:prstGeom>
          <a:ln w="38100">
            <a:solidFill>
              <a:schemeClr val="tx1"/>
            </a:solidFill>
          </a:ln>
        </p:spPr>
      </p:pic>
      <p:sp>
        <p:nvSpPr>
          <p:cNvPr id="8" name="TextBox 7">
            <a:extLst>
              <a:ext uri="{FF2B5EF4-FFF2-40B4-BE49-F238E27FC236}">
                <a16:creationId xmlns:a16="http://schemas.microsoft.com/office/drawing/2014/main" id="{9E4F8F7A-1F1D-4A2C-87A0-BE71836BBB24}"/>
              </a:ext>
            </a:extLst>
          </p:cNvPr>
          <p:cNvSpPr txBox="1"/>
          <p:nvPr/>
        </p:nvSpPr>
        <p:spPr>
          <a:xfrm>
            <a:off x="2147935" y="6082633"/>
            <a:ext cx="4714592"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a:t>
            </a:r>
            <a:r>
              <a:rPr lang="en-US" sz="1200" b="0" i="0" u="none" strike="noStrike" dirty="0">
                <a:effectLst/>
                <a:latin typeface="Calibri" panose="020F0502020204030204" pitchFamily="34" charset="0"/>
                <a:hlinkClick r:id="rId3">
                  <a:extLst>
                    <a:ext uri="{A12FA001-AC4F-418D-AE19-62706E023703}">
                      <ahyp:hlinkClr xmlns:ahyp="http://schemas.microsoft.com/office/drawing/2018/hyperlinkcolor" val="tx"/>
                    </a:ext>
                  </a:extLst>
                </a:hlinkClick>
              </a:rPr>
              <a:t> </a:t>
            </a:r>
            <a:r>
              <a:rPr lang="en-US" sz="1200" b="0" i="0" u="sng" strike="noStrike" dirty="0">
                <a:solidFill>
                  <a:srgbClr val="FFF500"/>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Rory McKeever</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hlinkClick r:id="rId3"/>
              </a:rPr>
              <a:t> </a:t>
            </a:r>
            <a:r>
              <a:rPr lang="en-US" sz="1200" b="0" i="0" u="sng" strike="noStrike" dirty="0" err="1">
                <a:solidFill>
                  <a:srgbClr val="1155CC"/>
                </a:solidFill>
                <a:effectLst/>
                <a:latin typeface="Calibri" panose="020F0502020204030204" pitchFamily="34" charset="0"/>
                <a:hlinkClick r:id="rId3"/>
              </a:rPr>
              <a:t>Unsplash</a:t>
            </a:r>
            <a:r>
              <a:rPr lang="en-US" sz="1200" b="0" i="0" u="none" strike="noStrike" dirty="0">
                <a:solidFill>
                  <a:srgbClr val="000000"/>
                </a:solidFill>
                <a:effectLst/>
                <a:latin typeface="Calibri" panose="020F0502020204030204" pitchFamily="34" charset="0"/>
              </a:rPr>
              <a:t>  </a:t>
            </a:r>
            <a:endParaRPr lang="en-US" sz="1200" dirty="0"/>
          </a:p>
        </p:txBody>
      </p:sp>
    </p:spTree>
    <p:extLst>
      <p:ext uri="{BB962C8B-B14F-4D97-AF65-F5344CB8AC3E}">
        <p14:creationId xmlns:p14="http://schemas.microsoft.com/office/powerpoint/2010/main" val="2053123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139" y="2857500"/>
            <a:ext cx="8460463" cy="1143000"/>
          </a:xfrm>
        </p:spPr>
        <p:txBody>
          <a:bodyPr>
            <a:normAutofit/>
          </a:bodyPr>
          <a:lstStyle/>
          <a:p>
            <a:r>
              <a:rPr lang="en-US" sz="5400" b="1" dirty="0" err="1"/>
              <a:t>el</a:t>
            </a:r>
            <a:r>
              <a:rPr lang="en-US" sz="5400" b="1" dirty="0"/>
              <a:t> mate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078584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566" y="2356934"/>
            <a:ext cx="8229600" cy="1952515"/>
          </a:xfrm>
        </p:spPr>
        <p:txBody>
          <a:bodyPr>
            <a:normAutofit/>
          </a:bodyPr>
          <a:lstStyle/>
          <a:p>
            <a:r>
              <a:rPr lang="en-US" sz="5400" b="1" dirty="0"/>
              <a:t>Lugar </a:t>
            </a:r>
            <a:r>
              <a:rPr lang="en-US" sz="5400" b="1" dirty="0" err="1"/>
              <a:t>donde</a:t>
            </a:r>
            <a:r>
              <a:rPr lang="en-US" sz="5400" b="1" dirty="0"/>
              <a:t> </a:t>
            </a:r>
            <a:r>
              <a:rPr lang="en-US" sz="5400" b="1" dirty="0" err="1"/>
              <a:t>trabaja</a:t>
            </a:r>
            <a:br>
              <a:rPr lang="en-US" sz="5400" b="1" dirty="0"/>
            </a:br>
            <a:r>
              <a:rPr lang="en-US" sz="5400" b="1" dirty="0" err="1"/>
              <a:t>el</a:t>
            </a:r>
            <a:r>
              <a:rPr lang="en-US" sz="5400" b="1" dirty="0"/>
              <a:t> </a:t>
            </a:r>
            <a:r>
              <a:rPr lang="en-US" sz="5400" b="1" dirty="0" err="1"/>
              <a:t>Presidente</a:t>
            </a:r>
            <a:r>
              <a:rPr lang="en-US" sz="5400" b="1" dirty="0"/>
              <a:t> de Argentina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8CB5C730-7BE3-41F5-9DD8-C619D62B0EF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43594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Pink palace&#10;&#10;Description automatically generated">
            <a:extLst>
              <a:ext uri="{FF2B5EF4-FFF2-40B4-BE49-F238E27FC236}">
                <a16:creationId xmlns:a16="http://schemas.microsoft.com/office/drawing/2014/main" id="{27324F3F-3304-4BAA-8056-9032F286D6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510028"/>
            <a:ext cx="8229600" cy="1143000"/>
          </a:xfrm>
        </p:spPr>
        <p:txBody>
          <a:bodyPr>
            <a:normAutofit/>
          </a:bodyPr>
          <a:lstStyle/>
          <a:p>
            <a:r>
              <a:rPr lang="en-US" sz="5400" b="1" dirty="0"/>
              <a:t>la Casa </a:t>
            </a:r>
            <a:r>
              <a:rPr lang="en-US" sz="5400" b="1" dirty="0" err="1"/>
              <a:t>Rosada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F2C963C5-6165-47D9-B876-377ED190E9DB}"/>
              </a:ext>
            </a:extLst>
          </p:cNvPr>
          <p:cNvSpPr txBox="1"/>
          <p:nvPr/>
        </p:nvSpPr>
        <p:spPr>
          <a:xfrm>
            <a:off x="281266" y="6347972"/>
            <a:ext cx="3960891" cy="276999"/>
          </a:xfrm>
          <a:prstGeom prst="rect">
            <a:avLst/>
          </a:prstGeom>
          <a:noFill/>
        </p:spPr>
        <p:txBody>
          <a:bodyPr wrap="square" rtlCol="0">
            <a:spAutoFit/>
          </a:bodyPr>
          <a:lstStyle/>
          <a:p>
            <a:r>
              <a:rPr lang="es-PA" sz="1200" b="1" dirty="0" err="1">
                <a:solidFill>
                  <a:schemeClr val="bg1"/>
                </a:solidFill>
              </a:rPr>
              <a:t>Photo</a:t>
            </a:r>
            <a:r>
              <a:rPr lang="es-PA" sz="1200" b="1" dirty="0">
                <a:solidFill>
                  <a:schemeClr val="bg1"/>
                </a:solidFill>
              </a:rPr>
              <a:t> </a:t>
            </a:r>
            <a:r>
              <a:rPr lang="es-PA" sz="1200" b="1" dirty="0" err="1">
                <a:solidFill>
                  <a:schemeClr val="bg1"/>
                </a:solidFill>
              </a:rPr>
              <a:t>by</a:t>
            </a:r>
            <a:r>
              <a:rPr lang="es-PA" sz="1200" b="1" dirty="0">
                <a:solidFill>
                  <a:schemeClr val="bg1"/>
                </a:solidFill>
              </a:rPr>
              <a:t> Beatrice Tseng</a:t>
            </a:r>
            <a:endParaRPr lang="en-US" sz="1200" b="1" dirty="0">
              <a:solidFill>
                <a:schemeClr val="bg1"/>
              </a:solidFill>
            </a:endParaRPr>
          </a:p>
        </p:txBody>
      </p:sp>
    </p:spTree>
    <p:extLst>
      <p:ext uri="{BB962C8B-B14F-4D97-AF65-F5344CB8AC3E}">
        <p14:creationId xmlns:p14="http://schemas.microsoft.com/office/powerpoint/2010/main" val="3389110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857500"/>
            <a:ext cx="8229600" cy="1143000"/>
          </a:xfrm>
        </p:spPr>
        <p:txBody>
          <a:bodyPr>
            <a:normAutofit fontScale="90000"/>
          </a:bodyPr>
          <a:lstStyle/>
          <a:p>
            <a:r>
              <a:rPr lang="en-US" sz="5400" b="1" dirty="0"/>
              <a:t>Música y </a:t>
            </a:r>
            <a:r>
              <a:rPr lang="en-US" sz="5400" b="1" dirty="0" err="1"/>
              <a:t>baile</a:t>
            </a:r>
            <a:r>
              <a:rPr lang="en-US" sz="5400" b="1" dirty="0"/>
              <a:t> </a:t>
            </a:r>
            <a:r>
              <a:rPr lang="en-US" sz="5400" b="1" dirty="0" err="1"/>
              <a:t>típico</a:t>
            </a:r>
            <a:br>
              <a:rPr lang="en-US" sz="5400" b="1" dirty="0"/>
            </a:br>
            <a:r>
              <a:rPr lang="en-US" sz="5400" b="1" dirty="0"/>
              <a:t>de Argentina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4EC3B83C-DC21-4B46-81B3-61180903F38D}"/>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81642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521" y="140147"/>
            <a:ext cx="8229600" cy="1143000"/>
          </a:xfrm>
        </p:spPr>
        <p:txBody>
          <a:bodyPr>
            <a:normAutofit/>
          </a:bodyPr>
          <a:lstStyle/>
          <a:p>
            <a:r>
              <a:rPr lang="en-US" sz="5400" b="1" dirty="0" err="1"/>
              <a:t>el</a:t>
            </a:r>
            <a:r>
              <a:rPr lang="en-US" sz="5400" b="1" dirty="0"/>
              <a:t> tango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pic>
        <p:nvPicPr>
          <p:cNvPr id="5" name="Picture 4" descr="image, a couple dancing tango">
            <a:extLst>
              <a:ext uri="{FF2B5EF4-FFF2-40B4-BE49-F238E27FC236}">
                <a16:creationId xmlns:a16="http://schemas.microsoft.com/office/drawing/2014/main" id="{7BE59C79-2AF4-4401-A753-509D08395C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43531" y="1631932"/>
            <a:ext cx="4342423" cy="3925148"/>
          </a:xfrm>
          <a:prstGeom prst="rect">
            <a:avLst/>
          </a:prstGeom>
          <a:ln w="38100">
            <a:solidFill>
              <a:schemeClr val="tx1"/>
            </a:solidFill>
          </a:ln>
        </p:spPr>
      </p:pic>
      <p:pic>
        <p:nvPicPr>
          <p:cNvPr id="10" name="Picture 9" descr="image, a couple dancing tango">
            <a:extLst>
              <a:ext uri="{FF2B5EF4-FFF2-40B4-BE49-F238E27FC236}">
                <a16:creationId xmlns:a16="http://schemas.microsoft.com/office/drawing/2014/main" id="{C98F630F-4D5E-411F-95BE-2BFE0F23F5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591962" y="1765847"/>
            <a:ext cx="4342422" cy="3657315"/>
          </a:xfrm>
          <a:prstGeom prst="rect">
            <a:avLst/>
          </a:prstGeom>
          <a:ln w="38100">
            <a:solidFill>
              <a:schemeClr val="tx1"/>
            </a:solidFill>
          </a:ln>
        </p:spPr>
      </p:pic>
      <p:sp>
        <p:nvSpPr>
          <p:cNvPr id="11" name="TextBox 10">
            <a:extLst>
              <a:ext uri="{FF2B5EF4-FFF2-40B4-BE49-F238E27FC236}">
                <a16:creationId xmlns:a16="http://schemas.microsoft.com/office/drawing/2014/main" id="{B0F0AC75-C332-49CA-8A0F-9518615BD790}"/>
              </a:ext>
            </a:extLst>
          </p:cNvPr>
          <p:cNvSpPr txBox="1"/>
          <p:nvPr/>
        </p:nvSpPr>
        <p:spPr>
          <a:xfrm>
            <a:off x="494521" y="6120882"/>
            <a:ext cx="8097309" cy="276999"/>
          </a:xfrm>
          <a:prstGeom prst="rect">
            <a:avLst/>
          </a:prstGeom>
          <a:noFill/>
        </p:spPr>
        <p:txBody>
          <a:bodyPr wrap="square" rtlCol="0">
            <a:spAutoFit/>
          </a:bodyPr>
          <a:lstStyle/>
          <a:p>
            <a:pPr algn="ctr"/>
            <a:r>
              <a:rPr lang="es-PA" sz="1200" dirty="0" err="1"/>
              <a:t>Photos</a:t>
            </a:r>
            <a:r>
              <a:rPr lang="es-PA" sz="1200" dirty="0"/>
              <a:t> </a:t>
            </a:r>
            <a:r>
              <a:rPr lang="es-PA" sz="1200" dirty="0" err="1"/>
              <a:t>by</a:t>
            </a:r>
            <a:r>
              <a:rPr lang="es-PA" sz="1200" dirty="0"/>
              <a:t> Beatrice Tseng</a:t>
            </a:r>
            <a:endParaRPr lang="en-US" sz="1200" dirty="0"/>
          </a:p>
        </p:txBody>
      </p:sp>
    </p:spTree>
    <p:extLst>
      <p:ext uri="{BB962C8B-B14F-4D97-AF65-F5344CB8AC3E}">
        <p14:creationId xmlns:p14="http://schemas.microsoft.com/office/powerpoint/2010/main" val="4569527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31" y="936194"/>
            <a:ext cx="8229600" cy="4568867"/>
          </a:xfrm>
        </p:spPr>
        <p:txBody>
          <a:bodyPr>
            <a:normAutofit/>
          </a:bodyPr>
          <a:lstStyle/>
          <a:p>
            <a:r>
              <a:rPr lang="en-US" sz="5400" b="1" dirty="0" err="1"/>
              <a:t>Nombre</a:t>
            </a:r>
            <a:r>
              <a:rPr lang="en-US" sz="5400" b="1" dirty="0"/>
              <a:t> de </a:t>
            </a:r>
            <a:r>
              <a:rPr lang="en-US" sz="5400" b="1" dirty="0" err="1"/>
              <a:t>una</a:t>
            </a:r>
            <a:r>
              <a:rPr lang="en-US" sz="5400" b="1" dirty="0"/>
              <a:t> </a:t>
            </a:r>
            <a:r>
              <a:rPr lang="en-US" sz="5400" b="1" dirty="0" err="1"/>
              <a:t>película</a:t>
            </a:r>
            <a:br>
              <a:rPr lang="en-US" sz="5400" b="1" dirty="0"/>
            </a:br>
            <a:r>
              <a:rPr lang="en-US" sz="5400" b="1" dirty="0"/>
              <a:t>Argentina que </a:t>
            </a:r>
            <a:r>
              <a:rPr lang="en-US" sz="5400" b="1" dirty="0" err="1"/>
              <a:t>ganó</a:t>
            </a:r>
            <a:r>
              <a:rPr lang="en-US" sz="5400" b="1" dirty="0"/>
              <a:t> </a:t>
            </a:r>
            <a:r>
              <a:rPr lang="en-US" sz="4000" b="1" i="1" dirty="0"/>
              <a:t>(won)</a:t>
            </a:r>
            <a:br>
              <a:rPr lang="en-US" sz="4000" b="1" i="1" dirty="0"/>
            </a:br>
            <a:r>
              <a:rPr lang="en-US" sz="5400" b="1" dirty="0" err="1"/>
              <a:t>el</a:t>
            </a:r>
            <a:r>
              <a:rPr lang="en-US" sz="5400" b="1" dirty="0"/>
              <a:t> </a:t>
            </a:r>
            <a:r>
              <a:rPr lang="en-US" sz="5400" b="1" dirty="0" err="1"/>
              <a:t>Óscar</a:t>
            </a:r>
            <a:r>
              <a:rPr lang="en-US" sz="5400" b="1" dirty="0"/>
              <a:t> </a:t>
            </a:r>
            <a:r>
              <a:rPr lang="en-US" sz="5400" b="1" dirty="0" err="1"/>
              <a:t>por</a:t>
            </a:r>
            <a:r>
              <a:rPr lang="en-US" sz="5400" b="1" dirty="0"/>
              <a:t> </a:t>
            </a:r>
            <a:r>
              <a:rPr lang="en-US" sz="5400" b="1" dirty="0" err="1"/>
              <a:t>mejor</a:t>
            </a:r>
            <a:r>
              <a:rPr lang="en-US" sz="5400" b="1" dirty="0"/>
              <a:t> </a:t>
            </a:r>
            <a:br>
              <a:rPr lang="en-US" sz="5400" b="1" dirty="0"/>
            </a:br>
            <a:r>
              <a:rPr lang="en-US" sz="5400" b="1" dirty="0" err="1"/>
              <a:t>película</a:t>
            </a:r>
            <a:r>
              <a:rPr lang="en-US" sz="5400" b="1" dirty="0"/>
              <a:t> </a:t>
            </a:r>
            <a:r>
              <a:rPr lang="en-US" sz="5400" b="1" dirty="0" err="1"/>
              <a:t>extranjera</a:t>
            </a:r>
            <a:r>
              <a:rPr lang="en-US" sz="5400" b="1" dirty="0"/>
              <a:t> </a:t>
            </a:r>
            <a:r>
              <a:rPr lang="en-US" sz="4000" b="1" i="1" dirty="0"/>
              <a:t>(foreign)</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682BC919-DE72-4315-9677-A78EE15D030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1197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3577"/>
            <a:ext cx="8229600" cy="2103190"/>
          </a:xfrm>
        </p:spPr>
        <p:txBody>
          <a:bodyPr>
            <a:normAutofit/>
          </a:bodyPr>
          <a:lstStyle/>
          <a:p>
            <a:r>
              <a:rPr lang="en-US" sz="5400" b="1" dirty="0"/>
              <a:t>La </a:t>
            </a:r>
            <a:r>
              <a:rPr lang="en-US" sz="5400" b="1" dirty="0" err="1"/>
              <a:t>historia</a:t>
            </a:r>
            <a:r>
              <a:rPr lang="en-US" sz="5400" b="1" dirty="0"/>
              <a:t> official</a:t>
            </a:r>
            <a:br>
              <a:rPr lang="en-US" sz="5400" b="1" dirty="0"/>
            </a:br>
            <a:r>
              <a:rPr lang="en-US" sz="5400" b="1" dirty="0"/>
              <a:t>El </a:t>
            </a:r>
            <a:r>
              <a:rPr lang="en-US" sz="5400" b="1" dirty="0" err="1"/>
              <a:t>secreto</a:t>
            </a:r>
            <a:r>
              <a:rPr lang="en-US" sz="5400" b="1" dirty="0"/>
              <a:t> de sus </a:t>
            </a:r>
            <a:r>
              <a:rPr lang="en-US" sz="5400" b="1" dirty="0" err="1"/>
              <a:t>ojos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19403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JEOPARDY FINAL </a:t>
            </a:r>
          </a:p>
        </p:txBody>
      </p:sp>
      <p:sp>
        <p:nvSpPr>
          <p:cNvPr id="4" name="TextBox 3"/>
          <p:cNvSpPr txBox="1"/>
          <p:nvPr/>
        </p:nvSpPr>
        <p:spPr>
          <a:xfrm>
            <a:off x="3051395" y="2740513"/>
            <a:ext cx="3053080" cy="1846659"/>
          </a:xfrm>
          <a:prstGeom prst="rect">
            <a:avLst/>
          </a:prstGeom>
          <a:noFill/>
        </p:spPr>
        <p:txBody>
          <a:bodyPr wrap="none" rtlCol="0">
            <a:spAutoFit/>
          </a:bodyPr>
          <a:lstStyle/>
          <a:p>
            <a:pPr algn="ctr"/>
            <a:r>
              <a:rPr lang="en-US" sz="5400" dirty="0" err="1"/>
              <a:t>Categoría</a:t>
            </a:r>
            <a:r>
              <a:rPr lang="en-US" sz="5400" dirty="0"/>
              <a:t>:</a:t>
            </a:r>
          </a:p>
          <a:p>
            <a:pPr algn="ctr"/>
            <a:r>
              <a:rPr lang="en-US" sz="6000" b="1" i="1" dirty="0">
                <a:solidFill>
                  <a:srgbClr val="FFFF00"/>
                </a:solidFill>
              </a:rPr>
              <a:t>Lugar</a:t>
            </a:r>
            <a:endParaRPr lang="en-US" sz="2400" i="1" dirty="0">
              <a:solidFill>
                <a:srgbClr val="FFFF00"/>
              </a:solidFill>
            </a:endParaRPr>
          </a:p>
        </p:txBody>
      </p:sp>
      <p:sp>
        <p:nvSpPr>
          <p:cNvPr id="7" name="Frame 6">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ight Arrow 6" descr="image, check button&#10;&#10;">
            <a:hlinkClick r:id="" action="ppaction://hlinkshowjump?jump=nextslide"/>
            <a:extLst>
              <a:ext uri="{FF2B5EF4-FFF2-40B4-BE49-F238E27FC236}">
                <a16:creationId xmlns:a16="http://schemas.microsoft.com/office/drawing/2014/main" id="{65583F24-F9DA-4B75-943D-DBED442B6A6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92637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8357"/>
            <a:ext cx="8229600" cy="2333684"/>
          </a:xfrm>
        </p:spPr>
        <p:txBody>
          <a:bodyPr>
            <a:normAutofit/>
          </a:bodyPr>
          <a:lstStyle/>
          <a:p>
            <a:r>
              <a:rPr lang="en-US" sz="5400" b="1" dirty="0"/>
              <a:t>Lugar </a:t>
            </a:r>
            <a:r>
              <a:rPr lang="en-US" sz="5400" b="1" dirty="0" err="1"/>
              <a:t>donde</a:t>
            </a:r>
            <a:r>
              <a:rPr lang="en-US" sz="5400" b="1" dirty="0"/>
              <a:t> </a:t>
            </a:r>
            <a:r>
              <a:rPr lang="en-US" sz="5400" b="1" dirty="0" err="1"/>
              <a:t>está</a:t>
            </a:r>
            <a:r>
              <a:rPr lang="en-US" sz="5400" b="1" dirty="0"/>
              <a:t> </a:t>
            </a:r>
            <a:br>
              <a:rPr lang="en-US" sz="5400" b="1" dirty="0"/>
            </a:br>
            <a:r>
              <a:rPr lang="en-US" sz="5400" b="1" dirty="0" err="1"/>
              <a:t>el</a:t>
            </a:r>
            <a:r>
              <a:rPr lang="en-US" sz="5400" b="1" dirty="0"/>
              <a:t> </a:t>
            </a:r>
            <a:r>
              <a:rPr lang="en-US" sz="5400" b="1" dirty="0" err="1"/>
              <a:t>glaciar</a:t>
            </a:r>
            <a:r>
              <a:rPr lang="en-US" sz="5400" b="1" dirty="0"/>
              <a:t> </a:t>
            </a:r>
            <a:r>
              <a:rPr lang="en-US" sz="5400" b="1" dirty="0" err="1"/>
              <a:t>Perito</a:t>
            </a:r>
            <a:r>
              <a:rPr lang="en-US" sz="5400" b="1" dirty="0"/>
              <a:t> Moreno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Jeopardy (Think Song).mp3" descr="image, speaker, sound b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867" y="5915377"/>
            <a:ext cx="812800" cy="812800"/>
          </a:xfrm>
          <a:prstGeom prst="rect">
            <a:avLst/>
          </a:prstGeom>
        </p:spPr>
      </p:pic>
      <p:sp>
        <p:nvSpPr>
          <p:cNvPr id="6" name="Right Arrow 6" descr="image, check button&#10;&#10;">
            <a:hlinkClick r:id="" action="ppaction://hlinkshowjump?jump=nextslide"/>
            <a:extLst>
              <a:ext uri="{FF2B5EF4-FFF2-40B4-BE49-F238E27FC236}">
                <a16:creationId xmlns:a16="http://schemas.microsoft.com/office/drawing/2014/main" id="{A351F35D-AFF0-49C0-9903-A7364EFFD04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702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nature, mountain, outdoor, perito moreno, patagonia&#10;&#10;">
            <a:extLst>
              <a:ext uri="{FF2B5EF4-FFF2-40B4-BE49-F238E27FC236}">
                <a16:creationId xmlns:a16="http://schemas.microsoft.com/office/drawing/2014/main" id="{4C7E9D66-DC59-41D6-8C1E-7F2DE29F88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0628" y="1354782"/>
            <a:ext cx="8948460" cy="4616809"/>
          </a:xfrm>
          <a:prstGeom prst="rect">
            <a:avLst/>
          </a:prstGeom>
          <a:ln w="38100">
            <a:solidFill>
              <a:schemeClr val="tx1"/>
            </a:solidFill>
          </a:ln>
        </p:spPr>
      </p:pic>
      <p:sp>
        <p:nvSpPr>
          <p:cNvPr id="2" name="Title 1"/>
          <p:cNvSpPr>
            <a:spLocks noGrp="1"/>
          </p:cNvSpPr>
          <p:nvPr>
            <p:ph type="title"/>
          </p:nvPr>
        </p:nvSpPr>
        <p:spPr>
          <a:xfrm>
            <a:off x="387220" y="130629"/>
            <a:ext cx="8392885" cy="1224153"/>
          </a:xfrm>
        </p:spPr>
        <p:txBody>
          <a:bodyPr>
            <a:normAutofit/>
          </a:bodyPr>
          <a:lstStyle/>
          <a:p>
            <a:r>
              <a:rPr lang="en-US" sz="5400" b="1" dirty="0"/>
              <a:t>Patagonia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a:extLst>
              <a:ext uri="{FF2B5EF4-FFF2-40B4-BE49-F238E27FC236}">
                <a16:creationId xmlns:a16="http://schemas.microsoft.com/office/drawing/2014/main" id="{30A200E1-B574-469A-91FF-A7BD75F7B16F}"/>
              </a:ext>
            </a:extLst>
          </p:cNvPr>
          <p:cNvSpPr txBox="1"/>
          <p:nvPr/>
        </p:nvSpPr>
        <p:spPr>
          <a:xfrm>
            <a:off x="1772817" y="6223239"/>
            <a:ext cx="5766318" cy="276999"/>
          </a:xfrm>
          <a:prstGeom prst="rect">
            <a:avLst/>
          </a:prstGeom>
          <a:noFill/>
        </p:spPr>
        <p:txBody>
          <a:bodyPr wrap="square">
            <a:spAutoFit/>
          </a:bodyPr>
          <a:lstStyle/>
          <a:p>
            <a:pPr algn="ctr"/>
            <a:r>
              <a:rPr lang="en-US" sz="1200" dirty="0"/>
              <a:t>Photo by </a:t>
            </a:r>
            <a:r>
              <a:rPr lang="en-US" sz="1200" dirty="0">
                <a:hlinkClick r:id="rId3"/>
              </a:rPr>
              <a:t>Rachel </a:t>
            </a:r>
            <a:r>
              <a:rPr lang="en-US" sz="1200" dirty="0" err="1">
                <a:hlinkClick r:id="rId3"/>
              </a:rPr>
              <a:t>Jarboe</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94164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2264"/>
            <a:ext cx="8229600" cy="2306774"/>
          </a:xfrm>
        </p:spPr>
        <p:txBody>
          <a:bodyPr>
            <a:noAutofit/>
          </a:bodyPr>
          <a:lstStyle/>
          <a:p>
            <a:r>
              <a:rPr lang="en-US" sz="5400" b="1" dirty="0"/>
              <a:t>6:30</a:t>
            </a:r>
            <a:br>
              <a:rPr lang="en-US" sz="5400" b="1" dirty="0"/>
            </a:br>
            <a:r>
              <a:rPr lang="en-US" sz="5400" b="1" dirty="0"/>
              <a:t>Son las seis y media.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1084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25464"/>
            <a:ext cx="8229600" cy="1143000"/>
          </a:xfrm>
        </p:spPr>
        <p:txBody>
          <a:bodyPr>
            <a:normAutofit/>
          </a:bodyPr>
          <a:lstStyle/>
          <a:p>
            <a:r>
              <a:rPr lang="en-US" sz="5400" b="1" dirty="0"/>
              <a:t>¿</a:t>
            </a:r>
            <a:r>
              <a:rPr lang="en-US" sz="5400" b="1" dirty="0" err="1"/>
              <a:t>Qué</a:t>
            </a:r>
            <a:r>
              <a:rPr lang="en-US" sz="5400" b="1" dirty="0"/>
              <a:t> hora es? Es _____.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D1CD9D6-6E9A-4344-83F6-0E2CB85545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clock on a wall, 12:00&#10;&#10;">
            <a:extLst>
              <a:ext uri="{FF2B5EF4-FFF2-40B4-BE49-F238E27FC236}">
                <a16:creationId xmlns:a16="http://schemas.microsoft.com/office/drawing/2014/main" id="{2126143A-6E13-4EA6-B658-66012D3C6C8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6950" y="1337613"/>
            <a:ext cx="6790099" cy="4675870"/>
          </a:xfrm>
          <a:prstGeom prst="rect">
            <a:avLst/>
          </a:prstGeom>
          <a:ln w="38100">
            <a:solidFill>
              <a:schemeClr val="tx1"/>
            </a:solidFill>
          </a:ln>
        </p:spPr>
      </p:pic>
      <p:sp>
        <p:nvSpPr>
          <p:cNvPr id="8" name="TextBox 7">
            <a:extLst>
              <a:ext uri="{FF2B5EF4-FFF2-40B4-BE49-F238E27FC236}">
                <a16:creationId xmlns:a16="http://schemas.microsoft.com/office/drawing/2014/main" id="{63F8BA86-8FE6-42F3-B296-79354B8329F8}"/>
              </a:ext>
            </a:extLst>
          </p:cNvPr>
          <p:cNvSpPr txBox="1"/>
          <p:nvPr/>
        </p:nvSpPr>
        <p:spPr>
          <a:xfrm>
            <a:off x="2231680" y="6165335"/>
            <a:ext cx="4621794"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err="1">
                <a:solidFill>
                  <a:srgbClr val="0000FF"/>
                </a:solidFill>
                <a:effectLst/>
                <a:latin typeface="Calibri" panose="020F0502020204030204" pitchFamily="34" charset="0"/>
                <a:hlinkClick r:id="rId3"/>
              </a:rPr>
              <a:t>Atti</a:t>
            </a:r>
            <a:r>
              <a:rPr lang="en-US" sz="1200" b="0" i="0" u="sng" strike="noStrike" dirty="0">
                <a:solidFill>
                  <a:srgbClr val="0000FF"/>
                </a:solidFill>
                <a:effectLst/>
                <a:latin typeface="Calibri" panose="020F0502020204030204" pitchFamily="34" charset="0"/>
                <a:hlinkClick r:id="rId3"/>
              </a:rPr>
              <a:t> </a:t>
            </a:r>
            <a:r>
              <a:rPr lang="en-US" sz="1200" b="0" i="0" u="sng" strike="noStrike" dirty="0" err="1">
                <a:solidFill>
                  <a:srgbClr val="0000FF"/>
                </a:solidFill>
                <a:effectLst/>
                <a:latin typeface="Calibri" panose="020F0502020204030204" pitchFamily="34" charset="0"/>
                <a:hlinkClick r:id="rId3"/>
              </a:rPr>
              <a:t>Eldfjall</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
        <p:nvSpPr>
          <p:cNvPr id="9" name="TextBox 8">
            <a:extLst>
              <a:ext uri="{FF2B5EF4-FFF2-40B4-BE49-F238E27FC236}">
                <a16:creationId xmlns:a16="http://schemas.microsoft.com/office/drawing/2014/main" id="{17C29A49-807F-4511-987D-F3300F2CA6E1}"/>
              </a:ext>
            </a:extLst>
          </p:cNvPr>
          <p:cNvSpPr txBox="1"/>
          <p:nvPr/>
        </p:nvSpPr>
        <p:spPr>
          <a:xfrm>
            <a:off x="6178977" y="1550199"/>
            <a:ext cx="1788072" cy="707886"/>
          </a:xfrm>
          <a:prstGeom prst="rect">
            <a:avLst/>
          </a:prstGeom>
          <a:noFill/>
        </p:spPr>
        <p:txBody>
          <a:bodyPr wrap="square" rtlCol="0">
            <a:spAutoFit/>
          </a:bodyPr>
          <a:lstStyle/>
          <a:p>
            <a:r>
              <a:rPr lang="es-PA" sz="4000" b="1" dirty="0"/>
              <a:t>12 PM</a:t>
            </a:r>
            <a:endParaRPr lang="en-US" sz="4000" b="1" dirty="0"/>
          </a:p>
        </p:txBody>
      </p:sp>
    </p:spTree>
    <p:extLst>
      <p:ext uri="{BB962C8B-B14F-4D97-AF65-F5344CB8AC3E}">
        <p14:creationId xmlns:p14="http://schemas.microsoft.com/office/powerpoint/2010/main" val="1607450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222"/>
            <a:ext cx="8229600" cy="2058532"/>
          </a:xfrm>
        </p:spPr>
        <p:txBody>
          <a:bodyPr>
            <a:noAutofit/>
          </a:bodyPr>
          <a:lstStyle/>
          <a:p>
            <a:r>
              <a:rPr lang="en-US" sz="5400" b="1" dirty="0"/>
              <a:t>12:00 PM</a:t>
            </a:r>
            <a:br>
              <a:rPr lang="en-US" sz="5400" b="1" dirty="0"/>
            </a:br>
            <a:r>
              <a:rPr lang="en-US" sz="5400" b="1" dirty="0"/>
              <a:t>Es </a:t>
            </a:r>
            <a:r>
              <a:rPr lang="en-US" sz="5400" b="1" dirty="0" err="1"/>
              <a:t>mediodía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8049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119"/>
            <a:ext cx="8229600" cy="1143000"/>
          </a:xfrm>
        </p:spPr>
        <p:txBody>
          <a:bodyPr>
            <a:normAutofit/>
          </a:bodyPr>
          <a:lstStyle/>
          <a:p>
            <a:r>
              <a:rPr lang="es-PA" sz="5400" b="1" dirty="0"/>
              <a:t>¿Qué hace el niño?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n">
            <a:hlinkClick r:id="" action="ppaction://hlinkshowjump?jump=nextslide"/>
            <a:extLst>
              <a:ext uri="{FF2B5EF4-FFF2-40B4-BE49-F238E27FC236}">
                <a16:creationId xmlns:a16="http://schemas.microsoft.com/office/drawing/2014/main" id="{1C04BCA1-A7AD-48A8-BD55-95EF3C6A641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Image of grass, outdoor, boy napping on a cart&#10;&#10;">
            <a:extLst>
              <a:ext uri="{FF2B5EF4-FFF2-40B4-BE49-F238E27FC236}">
                <a16:creationId xmlns:a16="http://schemas.microsoft.com/office/drawing/2014/main" id="{C763E746-FCCA-4130-8D7C-B241138007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7792" y="1647492"/>
            <a:ext cx="7208415" cy="3978546"/>
          </a:xfrm>
          <a:prstGeom prst="rect">
            <a:avLst/>
          </a:prstGeom>
          <a:ln w="38100">
            <a:solidFill>
              <a:schemeClr val="tx1"/>
            </a:solidFill>
          </a:ln>
        </p:spPr>
      </p:pic>
      <p:sp>
        <p:nvSpPr>
          <p:cNvPr id="8" name="TextBox 7">
            <a:extLst>
              <a:ext uri="{FF2B5EF4-FFF2-40B4-BE49-F238E27FC236}">
                <a16:creationId xmlns:a16="http://schemas.microsoft.com/office/drawing/2014/main" id="{FF710307-C420-4B27-83D2-4B9997A82A93}"/>
              </a:ext>
            </a:extLst>
          </p:cNvPr>
          <p:cNvSpPr txBox="1"/>
          <p:nvPr/>
        </p:nvSpPr>
        <p:spPr>
          <a:xfrm>
            <a:off x="1403287" y="5774412"/>
            <a:ext cx="6400800"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Blake Meyer</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25834335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3148"/>
            <a:ext cx="8229600" cy="1907247"/>
          </a:xfrm>
        </p:spPr>
        <p:txBody>
          <a:bodyPr>
            <a:noAutofit/>
          </a:bodyPr>
          <a:lstStyle/>
          <a:p>
            <a:r>
              <a:rPr lang="en-US" sz="5400" b="1" dirty="0"/>
              <a:t>El </a:t>
            </a:r>
            <a:r>
              <a:rPr lang="en-US" sz="5400" b="1" dirty="0" err="1"/>
              <a:t>niño</a:t>
            </a:r>
            <a:r>
              <a:rPr lang="en-US" sz="5400" b="1" dirty="0"/>
              <a:t> </a:t>
            </a:r>
            <a:r>
              <a:rPr lang="en-US" sz="5400" b="1" dirty="0" err="1"/>
              <a:t>duerme</a:t>
            </a:r>
            <a:r>
              <a:rPr lang="en-US" sz="5400" b="1" dirty="0"/>
              <a:t>/</a:t>
            </a:r>
            <a:r>
              <a:rPr lang="en-US" sz="5400" b="1" dirty="0" err="1"/>
              <a:t>descansa</a:t>
            </a:r>
            <a:r>
              <a:rPr lang="en-US" sz="5400" b="1" dirty="0"/>
              <a:t>/</a:t>
            </a:r>
            <a:br>
              <a:rPr lang="en-US" sz="5400" b="1" dirty="0"/>
            </a:br>
            <a:r>
              <a:rPr lang="en-US" sz="5400" b="1" dirty="0" err="1"/>
              <a:t>toma</a:t>
            </a:r>
            <a:r>
              <a:rPr lang="en-US" sz="5400" b="1" dirty="0"/>
              <a:t> </a:t>
            </a:r>
            <a:r>
              <a:rPr lang="en-US" sz="5400" b="1" dirty="0" err="1"/>
              <a:t>una</a:t>
            </a:r>
            <a:r>
              <a:rPr lang="en-US" sz="5400" b="1" dirty="0"/>
              <a:t> siesta.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2088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013"/>
            <a:ext cx="8229600" cy="1143000"/>
          </a:xfrm>
        </p:spPr>
        <p:txBody>
          <a:bodyPr>
            <a:normAutofit/>
          </a:bodyPr>
          <a:lstStyle/>
          <a:p>
            <a:r>
              <a:rPr lang="en-US" sz="5400" b="1" dirty="0"/>
              <a:t>¿</a:t>
            </a:r>
            <a:r>
              <a:rPr lang="en-US" sz="5400" b="1" dirty="0" err="1"/>
              <a:t>Qué</a:t>
            </a:r>
            <a:r>
              <a:rPr lang="en-US" sz="5400" b="1" dirty="0"/>
              <a:t> </a:t>
            </a:r>
            <a:r>
              <a:rPr lang="en-US" sz="5400" b="1" dirty="0" err="1"/>
              <a:t>hacen</a:t>
            </a:r>
            <a:r>
              <a:rPr lang="en-US" sz="5400" b="1" dirty="0"/>
              <a:t> </a:t>
            </a:r>
            <a:r>
              <a:rPr lang="en-US" sz="5400" b="1" dirty="0" err="1"/>
              <a:t>los</a:t>
            </a:r>
            <a:r>
              <a:rPr lang="en-US" sz="5400" b="1" dirty="0"/>
              <a:t> </a:t>
            </a:r>
            <a:r>
              <a:rPr lang="en-US" sz="5400" b="1" dirty="0" err="1"/>
              <a:t>novios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couple with drinks in front of them watching a movie in a movie theater.&#10;&#10;">
            <a:extLst>
              <a:ext uri="{FF2B5EF4-FFF2-40B4-BE49-F238E27FC236}">
                <a16:creationId xmlns:a16="http://schemas.microsoft.com/office/drawing/2014/main" id="{B0B8558E-1975-4420-B1FD-AF1FB747AA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4090" y="1627361"/>
            <a:ext cx="5875819" cy="4065005"/>
          </a:xfrm>
          <a:prstGeom prst="rect">
            <a:avLst/>
          </a:prstGeom>
          <a:ln w="38100">
            <a:solidFill>
              <a:schemeClr val="tx1"/>
            </a:solidFill>
          </a:ln>
        </p:spPr>
      </p:pic>
      <p:sp>
        <p:nvSpPr>
          <p:cNvPr id="8" name="TextBox 7">
            <a:extLst>
              <a:ext uri="{FF2B5EF4-FFF2-40B4-BE49-F238E27FC236}">
                <a16:creationId xmlns:a16="http://schemas.microsoft.com/office/drawing/2014/main" id="{4D2A5532-DE7A-45D1-B75B-D1AE5A2B03E3}"/>
              </a:ext>
            </a:extLst>
          </p:cNvPr>
          <p:cNvSpPr txBox="1"/>
          <p:nvPr/>
        </p:nvSpPr>
        <p:spPr>
          <a:xfrm>
            <a:off x="1910281" y="5838714"/>
            <a:ext cx="5289486" cy="276999"/>
          </a:xfrm>
          <a:prstGeom prst="rect">
            <a:avLst/>
          </a:prstGeom>
          <a:noFill/>
        </p:spPr>
        <p:txBody>
          <a:bodyPr wrap="square">
            <a:spAutoFit/>
          </a:bodyPr>
          <a:lstStyle/>
          <a:p>
            <a:pPr algn="ctr" rtl="0">
              <a:spcBef>
                <a:spcPts val="0"/>
              </a:spcBef>
              <a:spcAft>
                <a:spcPts val="0"/>
              </a:spcAft>
            </a:pP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Felipe Bustillo</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20390253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9651"/>
            <a:ext cx="8229600" cy="2215065"/>
          </a:xfrm>
        </p:spPr>
        <p:txBody>
          <a:bodyPr>
            <a:normAutofit/>
          </a:bodyPr>
          <a:lstStyle/>
          <a:p>
            <a:r>
              <a:rPr lang="es-PA" sz="5400" b="1" dirty="0"/>
              <a:t>L</a:t>
            </a:r>
            <a:r>
              <a:rPr lang="en-US" sz="5400" b="1" dirty="0" err="1"/>
              <a:t>os</a:t>
            </a:r>
            <a:r>
              <a:rPr lang="en-US" sz="5400" b="1" dirty="0"/>
              <a:t> </a:t>
            </a:r>
            <a:r>
              <a:rPr lang="en-US" sz="5400" b="1" dirty="0" err="1"/>
              <a:t>novios</a:t>
            </a:r>
            <a:r>
              <a:rPr lang="en-US" sz="5400" b="1" dirty="0"/>
              <a:t> </a:t>
            </a:r>
            <a:r>
              <a:rPr lang="en-US" sz="5400" b="1" dirty="0" err="1"/>
              <a:t>ven</a:t>
            </a:r>
            <a:r>
              <a:rPr lang="en-US" sz="5400" b="1" dirty="0"/>
              <a:t> </a:t>
            </a:r>
            <a:r>
              <a:rPr lang="en-US" sz="5400" b="1" dirty="0" err="1"/>
              <a:t>una</a:t>
            </a:r>
            <a:r>
              <a:rPr lang="en-US" sz="5400" b="1" dirty="0"/>
              <a:t> </a:t>
            </a:r>
            <a:r>
              <a:rPr lang="en-US" sz="5400" b="1" dirty="0" err="1"/>
              <a:t>película</a:t>
            </a:r>
            <a:r>
              <a:rPr lang="en-US" sz="5400" b="1" dirty="0"/>
              <a:t> </a:t>
            </a:r>
            <a:br>
              <a:rPr lang="en-US" sz="5400" b="1" dirty="0"/>
            </a:br>
            <a:r>
              <a:rPr lang="en-US" sz="5400" b="1" dirty="0" err="1"/>
              <a:t>en</a:t>
            </a:r>
            <a:r>
              <a:rPr lang="en-US" sz="5400" b="1" dirty="0"/>
              <a:t> </a:t>
            </a:r>
            <a:r>
              <a:rPr lang="en-US" sz="5400" b="1" dirty="0" err="1"/>
              <a:t>el</a:t>
            </a:r>
            <a:r>
              <a:rPr lang="en-US" sz="5400" b="1" dirty="0"/>
              <a:t> cine.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9725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40631"/>
            <a:ext cx="8229600" cy="1143000"/>
          </a:xfrm>
        </p:spPr>
        <p:txBody>
          <a:bodyPr>
            <a:normAutofit/>
          </a:bodyPr>
          <a:lstStyle/>
          <a:p>
            <a:r>
              <a:rPr lang="en-US" sz="5400" b="1" dirty="0"/>
              <a:t>¿</a:t>
            </a:r>
            <a:r>
              <a:rPr lang="en-US" sz="5400" b="1" dirty="0" err="1"/>
              <a:t>Qué</a:t>
            </a:r>
            <a:r>
              <a:rPr lang="en-US" sz="5400" b="1" dirty="0"/>
              <a:t> </a:t>
            </a:r>
            <a:r>
              <a:rPr lang="en-US" sz="5400" b="1" dirty="0" err="1"/>
              <a:t>hacen</a:t>
            </a:r>
            <a:r>
              <a:rPr lang="en-US" sz="5400" b="1" dirty="0"/>
              <a:t> </a:t>
            </a:r>
            <a:r>
              <a:rPr lang="en-US" sz="5400" b="1" dirty="0" err="1"/>
              <a:t>estas</a:t>
            </a:r>
            <a:r>
              <a:rPr lang="en-US" sz="5400" b="1" dirty="0"/>
              <a:t> personas?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2F66EA-BF39-4853-ABF9-7F5DE1A09F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image of a group of people riding bikes&#10;&#10;">
            <a:extLst>
              <a:ext uri="{FF2B5EF4-FFF2-40B4-BE49-F238E27FC236}">
                <a16:creationId xmlns:a16="http://schemas.microsoft.com/office/drawing/2014/main" id="{2834CEB5-2C91-444F-BF29-B5C248BF25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6884" y="1511928"/>
            <a:ext cx="6249095" cy="4166063"/>
          </a:xfrm>
          <a:prstGeom prst="rect">
            <a:avLst/>
          </a:prstGeom>
          <a:ln w="38100">
            <a:solidFill>
              <a:schemeClr val="tx1"/>
            </a:solidFill>
          </a:ln>
        </p:spPr>
      </p:pic>
      <p:sp>
        <p:nvSpPr>
          <p:cNvPr id="8" name="TextBox 7">
            <a:extLst>
              <a:ext uri="{FF2B5EF4-FFF2-40B4-BE49-F238E27FC236}">
                <a16:creationId xmlns:a16="http://schemas.microsoft.com/office/drawing/2014/main" id="{9D5B30CC-C4BE-46C2-8981-BB393EF0A85B}"/>
              </a:ext>
            </a:extLst>
          </p:cNvPr>
          <p:cNvSpPr txBox="1"/>
          <p:nvPr/>
        </p:nvSpPr>
        <p:spPr>
          <a:xfrm>
            <a:off x="2308634" y="5897967"/>
            <a:ext cx="4731389"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Markus </a:t>
            </a:r>
            <a:r>
              <a:rPr lang="en-US" sz="1200" b="0" i="0" u="sng" strike="noStrike" dirty="0" err="1">
                <a:solidFill>
                  <a:srgbClr val="0000FF"/>
                </a:solidFill>
                <a:effectLst/>
                <a:latin typeface="Calibri" panose="020F0502020204030204" pitchFamily="34" charset="0"/>
                <a:hlinkClick r:id="rId3"/>
              </a:rPr>
              <a:t>Spiske</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3560528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764341"/>
            <a:ext cx="8229600" cy="1143000"/>
          </a:xfrm>
        </p:spPr>
        <p:txBody>
          <a:bodyPr>
            <a:normAutofit/>
          </a:bodyPr>
          <a:lstStyle/>
          <a:p>
            <a:r>
              <a:rPr lang="en-US" sz="5400" b="1" dirty="0" err="1"/>
              <a:t>Ellos</a:t>
            </a:r>
            <a:r>
              <a:rPr lang="en-US" sz="5400" b="1" dirty="0"/>
              <a:t> </a:t>
            </a:r>
            <a:r>
              <a:rPr lang="en-US" sz="5400" b="1" dirty="0" err="1"/>
              <a:t>andan</a:t>
            </a:r>
            <a:r>
              <a:rPr lang="en-US" sz="5400" b="1" dirty="0"/>
              <a:t> </a:t>
            </a:r>
            <a:r>
              <a:rPr lang="en-US" sz="5400" b="1" dirty="0" err="1"/>
              <a:t>en</a:t>
            </a:r>
            <a:r>
              <a:rPr lang="en-US" sz="5400" b="1" dirty="0"/>
              <a:t> </a:t>
            </a:r>
            <a:r>
              <a:rPr lang="en-US" sz="5400" b="1" dirty="0" err="1"/>
              <a:t>bicicleta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1744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96997371"/>
              </p:ext>
            </p:extLst>
          </p:nvPr>
        </p:nvGraphicFramePr>
        <p:xfrm>
          <a:off x="0" y="0"/>
          <a:ext cx="9144000" cy="5658414"/>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683945">
                  <a:extLst>
                    <a:ext uri="{9D8B030D-6E8A-4147-A177-3AD203B41FA5}">
                      <a16:colId xmlns:a16="http://schemas.microsoft.com/office/drawing/2014/main" val="20000"/>
                    </a:ext>
                  </a:extLst>
                </a:gridCol>
                <a:gridCol w="1973655">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43069">
                <a:tc>
                  <a:txBody>
                    <a:bodyPr/>
                    <a:lstStyle/>
                    <a:p>
                      <a:pPr algn="ctr"/>
                      <a:r>
                        <a:rPr lang="es-PA" sz="2400" dirty="0"/>
                        <a:t>H</a:t>
                      </a:r>
                      <a:r>
                        <a:rPr lang="en-US" sz="2400" dirty="0"/>
                        <a:t>ORA</a:t>
                      </a:r>
                    </a:p>
                  </a:txBody>
                  <a:tcPr anchor="ctr">
                    <a:cell3D prstMaterial="dkEdge">
                      <a:bevel prst="coolSlant"/>
                      <a:lightRig rig="flood" dir="t"/>
                    </a:cell3D>
                    <a:solidFill>
                      <a:srgbClr val="0000FF"/>
                    </a:solidFill>
                  </a:tcPr>
                </a:tc>
                <a:tc>
                  <a:txBody>
                    <a:bodyPr/>
                    <a:lstStyle/>
                    <a:p>
                      <a:pPr algn="ctr"/>
                      <a:r>
                        <a:rPr lang="en-US" sz="2400" dirty="0"/>
                        <a:t>ACTIVIDADES</a:t>
                      </a:r>
                    </a:p>
                  </a:txBody>
                  <a:tcPr anchor="ctr">
                    <a:cell3D prstMaterial="dkEdge">
                      <a:bevel prst="coolSlant"/>
                      <a:lightRig rig="flood" dir="t"/>
                    </a:cell3D>
                    <a:solidFill>
                      <a:srgbClr val="0000FF"/>
                    </a:solidFill>
                  </a:tcPr>
                </a:tc>
                <a:tc>
                  <a:txBody>
                    <a:bodyPr/>
                    <a:lstStyle/>
                    <a:p>
                      <a:pPr algn="ctr"/>
                      <a:r>
                        <a:rPr lang="en-US" sz="2400" dirty="0"/>
                        <a:t>MASCOTAS</a:t>
                      </a:r>
                    </a:p>
                  </a:txBody>
                  <a:tcPr anchor="ctr">
                    <a:cell3D prstMaterial="dkEdge">
                      <a:bevel prst="coolSlant"/>
                      <a:lightRig rig="flood" dir="t"/>
                    </a:cell3D>
                    <a:solidFill>
                      <a:srgbClr val="0000FF"/>
                    </a:solidFill>
                  </a:tcPr>
                </a:tc>
                <a:tc>
                  <a:txBody>
                    <a:bodyPr/>
                    <a:lstStyle/>
                    <a:p>
                      <a:pPr algn="ctr"/>
                      <a:r>
                        <a:rPr lang="en-US" sz="2400" dirty="0"/>
                        <a:t>POSESIVOS</a:t>
                      </a:r>
                    </a:p>
                  </a:txBody>
                  <a:tcPr anchor="ctr">
                    <a:cell3D prstMaterial="dkEdge">
                      <a:bevel prst="coolSlant"/>
                      <a:lightRig rig="flood" dir="t"/>
                    </a:cell3D>
                    <a:solidFill>
                      <a:srgbClr val="0000FF"/>
                    </a:solidFill>
                  </a:tcPr>
                </a:tc>
                <a:tc>
                  <a:txBody>
                    <a:bodyPr/>
                    <a:lstStyle/>
                    <a:p>
                      <a:pPr algn="ctr"/>
                      <a:r>
                        <a:rPr lang="en-US" sz="2400" dirty="0"/>
                        <a:t>FAMILIA</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43069">
                <a:tc>
                  <a:txBody>
                    <a:bodyPr/>
                    <a:lstStyle/>
                    <a:p>
                      <a:pPr algn="ctr"/>
                      <a:r>
                        <a:rPr lang="en-US" sz="3600" dirty="0">
                          <a:solidFill>
                            <a:srgbClr val="FFFFFF"/>
                          </a:solidFill>
                          <a:hlinkClick r:id="rId2"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43069">
                <a:tc>
                  <a:txBody>
                    <a:bodyPr/>
                    <a:lstStyle/>
                    <a:p>
                      <a:pPr algn="ctr"/>
                      <a:r>
                        <a:rPr lang="en-US" sz="3600" dirty="0">
                          <a:solidFill>
                            <a:srgbClr val="FFFFFF"/>
                          </a:solidFill>
                          <a:hlinkClick r:id="rId7"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43069">
                <a:tc>
                  <a:txBody>
                    <a:bodyPr/>
                    <a:lstStyle/>
                    <a:p>
                      <a:pPr algn="ctr"/>
                      <a:r>
                        <a:rPr lang="en-US" sz="3600" dirty="0">
                          <a:solidFill>
                            <a:srgbClr val="FFFFFF"/>
                          </a:solidFill>
                          <a:hlinkClick r:id="rId12"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43069">
                <a:tc>
                  <a:txBody>
                    <a:bodyPr/>
                    <a:lstStyle/>
                    <a:p>
                      <a:pPr algn="ctr"/>
                      <a:r>
                        <a:rPr lang="en-US" sz="3600" dirty="0">
                          <a:solidFill>
                            <a:srgbClr val="FFFFFF"/>
                          </a:solidFill>
                          <a:hlinkClick r:id="rId1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43069">
                <a:tc>
                  <a:txBody>
                    <a:bodyPr/>
                    <a:lstStyle/>
                    <a:p>
                      <a:pPr algn="ctr"/>
                      <a:r>
                        <a:rPr lang="en-US" sz="3600" dirty="0">
                          <a:solidFill>
                            <a:srgbClr val="FFFFFF"/>
                          </a:solidFill>
                          <a:hlinkClick r:id="rId22"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1026" name="Picture 2" descr="Image, DOUBLE JEOPARDY button">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87216" y="5753478"/>
            <a:ext cx="1534562" cy="1023041"/>
          </a:xfrm>
          <a:prstGeom prst="rect">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64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338012"/>
            <a:ext cx="8229600" cy="1143000"/>
          </a:xfrm>
        </p:spPr>
        <p:txBody>
          <a:bodyPr>
            <a:normAutofit/>
          </a:bodyPr>
          <a:lstStyle/>
          <a:p>
            <a:r>
              <a:rPr lang="en-US" sz="5400" b="1" dirty="0"/>
              <a:t>¿</a:t>
            </a:r>
            <a:r>
              <a:rPr lang="en-US" sz="5400" b="1" dirty="0" err="1"/>
              <a:t>Qué</a:t>
            </a:r>
            <a:r>
              <a:rPr lang="en-US" sz="5400" b="1" dirty="0"/>
              <a:t> </a:t>
            </a:r>
            <a:r>
              <a:rPr lang="en-US" sz="5400" b="1" dirty="0" err="1"/>
              <a:t>hace</a:t>
            </a:r>
            <a:r>
              <a:rPr lang="en-US" sz="5400" b="1" dirty="0"/>
              <a:t> </a:t>
            </a:r>
            <a:r>
              <a:rPr lang="en-US" sz="5400" b="1" dirty="0" err="1"/>
              <a:t>este</a:t>
            </a:r>
            <a:r>
              <a:rPr lang="en-US" sz="5400" b="1" dirty="0"/>
              <a:t> chico?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4EE00EE-8D25-4217-B871-F51EF56BE7C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10" name="Picture 9" descr="A hand holding a red game controller, playing videogame&#10;&#10;">
            <a:extLst>
              <a:ext uri="{FF2B5EF4-FFF2-40B4-BE49-F238E27FC236}">
                <a16:creationId xmlns:a16="http://schemas.microsoft.com/office/drawing/2014/main" id="{C77CE229-4AA0-4B14-A39F-AD909697B53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81473" y="1613517"/>
            <a:ext cx="4572000" cy="4336611"/>
          </a:xfrm>
          <a:prstGeom prst="rect">
            <a:avLst/>
          </a:prstGeom>
          <a:ln w="38100">
            <a:solidFill>
              <a:schemeClr val="tx1"/>
            </a:solidFill>
          </a:ln>
        </p:spPr>
      </p:pic>
      <p:sp>
        <p:nvSpPr>
          <p:cNvPr id="12" name="TextBox 11">
            <a:extLst>
              <a:ext uri="{FF2B5EF4-FFF2-40B4-BE49-F238E27FC236}">
                <a16:creationId xmlns:a16="http://schemas.microsoft.com/office/drawing/2014/main" id="{FBF4BB07-6118-480C-832B-A4BDCBE436F4}"/>
              </a:ext>
            </a:extLst>
          </p:cNvPr>
          <p:cNvSpPr txBox="1"/>
          <p:nvPr/>
        </p:nvSpPr>
        <p:spPr>
          <a:xfrm>
            <a:off x="2190939" y="6155704"/>
            <a:ext cx="4734962" cy="276999"/>
          </a:xfrm>
          <a:prstGeom prst="rect">
            <a:avLst/>
          </a:prstGeom>
          <a:noFill/>
        </p:spPr>
        <p:txBody>
          <a:bodyPr wrap="square">
            <a:spAutoFit/>
          </a:bodyPr>
          <a:lstStyle/>
          <a:p>
            <a:pPr algn="ctr" rtl="0">
              <a:spcBef>
                <a:spcPts val="0"/>
              </a:spcBef>
              <a:spcAft>
                <a:spcPts val="0"/>
              </a:spcAft>
            </a:pP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Ion </a:t>
            </a:r>
            <a:r>
              <a:rPr lang="en-US" sz="1200" b="0" i="0" u="sng" strike="noStrike" dirty="0" err="1">
                <a:solidFill>
                  <a:srgbClr val="0000FF"/>
                </a:solidFill>
                <a:effectLst/>
                <a:latin typeface="Calibri" panose="020F0502020204030204" pitchFamily="34" charset="0"/>
                <a:hlinkClick r:id="rId3"/>
              </a:rPr>
              <a:t>Şipilov</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 </a:t>
            </a:r>
            <a:r>
              <a:rPr lang="en-US" sz="1200" b="0" i="0" u="sng" strike="noStrike" dirty="0" err="1">
                <a:solidFill>
                  <a:srgbClr val="0000FF"/>
                </a:solidFill>
                <a:effectLst/>
                <a:latin typeface="Calibri" panose="020F0502020204030204" pitchFamily="34" charset="0"/>
                <a:hlinkClick r:id="rId4"/>
              </a:rPr>
              <a:t>Unsplash</a:t>
            </a:r>
            <a:r>
              <a:rPr lang="en-US" sz="1200" b="0" i="0" u="none" strike="noStrike" dirty="0">
                <a:solidFill>
                  <a:srgbClr val="000000"/>
                </a:solidFill>
                <a:effectLst/>
                <a:latin typeface="Calibri" panose="020F0502020204030204" pitchFamily="34" charset="0"/>
              </a:rPr>
              <a:t> </a:t>
            </a:r>
            <a:endParaRPr lang="en-US" sz="1200" dirty="0"/>
          </a:p>
        </p:txBody>
      </p:sp>
    </p:spTree>
    <p:extLst>
      <p:ext uri="{BB962C8B-B14F-4D97-AF65-F5344CB8AC3E}">
        <p14:creationId xmlns:p14="http://schemas.microsoft.com/office/powerpoint/2010/main" val="3520817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Él</a:t>
            </a:r>
            <a:r>
              <a:rPr lang="en-US" sz="5400" b="1" dirty="0"/>
              <a:t> </a:t>
            </a:r>
            <a:r>
              <a:rPr lang="en-US" sz="5400" b="1" dirty="0" err="1"/>
              <a:t>juega</a:t>
            </a:r>
            <a:r>
              <a:rPr lang="en-US" sz="5400" b="1" dirty="0"/>
              <a:t> </a:t>
            </a:r>
            <a:r>
              <a:rPr lang="en-US" sz="5400" b="1" dirty="0" err="1"/>
              <a:t>videojuegos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4067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797" y="1413111"/>
            <a:ext cx="4335780" cy="2015889"/>
          </a:xfrm>
        </p:spPr>
        <p:txBody>
          <a:bodyPr>
            <a:normAutofit/>
          </a:bodyPr>
          <a:lstStyle/>
          <a:p>
            <a:r>
              <a:rPr lang="es-PA" sz="5400" b="1" dirty="0"/>
              <a:t>¿Qué hacen </a:t>
            </a:r>
            <a:br>
              <a:rPr lang="es-PA" sz="5400" b="1" dirty="0"/>
            </a:br>
            <a:r>
              <a:rPr lang="es-PA" sz="5400" b="1" dirty="0"/>
              <a:t>los amigos?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636305C-AFA3-4ADB-B852-F6DFFB7FC60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Image, group of friends, indoor, talking and drinking.&#10;&#10;">
            <a:extLst>
              <a:ext uri="{FF2B5EF4-FFF2-40B4-BE49-F238E27FC236}">
                <a16:creationId xmlns:a16="http://schemas.microsoft.com/office/drawing/2014/main" id="{45B8CF79-CC91-4E41-BD28-9303A7F6811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7433" y="421064"/>
            <a:ext cx="4335780" cy="5758718"/>
          </a:xfrm>
          <a:prstGeom prst="rect">
            <a:avLst/>
          </a:prstGeom>
          <a:ln w="38100">
            <a:solidFill>
              <a:schemeClr val="tx1"/>
            </a:solidFill>
          </a:ln>
        </p:spPr>
      </p:pic>
      <p:sp>
        <p:nvSpPr>
          <p:cNvPr id="8" name="TextBox 7">
            <a:extLst>
              <a:ext uri="{FF2B5EF4-FFF2-40B4-BE49-F238E27FC236}">
                <a16:creationId xmlns:a16="http://schemas.microsoft.com/office/drawing/2014/main" id="{9ABB9BDB-84B6-42D6-B9A2-BAA4E2BA6818}"/>
              </a:ext>
            </a:extLst>
          </p:cNvPr>
          <p:cNvSpPr txBox="1"/>
          <p:nvPr/>
        </p:nvSpPr>
        <p:spPr>
          <a:xfrm>
            <a:off x="407433" y="6300094"/>
            <a:ext cx="4335780"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Elevate</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 </a:t>
            </a:r>
            <a:r>
              <a:rPr lang="en-US" sz="1200" b="0" i="0" u="sng" strike="noStrike" dirty="0" err="1">
                <a:solidFill>
                  <a:srgbClr val="0000FF"/>
                </a:solidFill>
                <a:effectLst/>
                <a:latin typeface="Calibri" panose="020F0502020204030204" pitchFamily="34" charset="0"/>
                <a:hlinkClick r:id="rId4"/>
              </a:rPr>
              <a:t>Unsplash</a:t>
            </a:r>
            <a:r>
              <a:rPr lang="en-US" sz="1200" b="0" i="0" u="none" strike="noStrike" dirty="0">
                <a:solidFill>
                  <a:srgbClr val="000000"/>
                </a:solidFill>
                <a:effectLst/>
                <a:latin typeface="Calibri" panose="020F0502020204030204" pitchFamily="34" charset="0"/>
              </a:rPr>
              <a:t> </a:t>
            </a:r>
            <a:endParaRPr lang="en-US" sz="1200" dirty="0"/>
          </a:p>
        </p:txBody>
      </p:sp>
    </p:spTree>
    <p:extLst>
      <p:ext uri="{BB962C8B-B14F-4D97-AF65-F5344CB8AC3E}">
        <p14:creationId xmlns:p14="http://schemas.microsoft.com/office/powerpoint/2010/main" val="47676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846" y="1686979"/>
            <a:ext cx="8229600" cy="2962082"/>
          </a:xfrm>
        </p:spPr>
        <p:txBody>
          <a:bodyPr>
            <a:normAutofit/>
          </a:bodyPr>
          <a:lstStyle/>
          <a:p>
            <a:r>
              <a:rPr lang="en-US" sz="5400" b="1" dirty="0" err="1"/>
              <a:t>Ellos</a:t>
            </a:r>
            <a:r>
              <a:rPr lang="en-US" sz="5400" b="1" dirty="0"/>
              <a:t> </a:t>
            </a:r>
            <a:r>
              <a:rPr lang="en-US" sz="5400" b="1" dirty="0" err="1"/>
              <a:t>charlan</a:t>
            </a:r>
            <a:r>
              <a:rPr lang="en-US" sz="5400" b="1" dirty="0"/>
              <a:t>, </a:t>
            </a:r>
            <a:r>
              <a:rPr lang="en-US" sz="5400" b="1" dirty="0" err="1"/>
              <a:t>beben</a:t>
            </a:r>
            <a:r>
              <a:rPr lang="en-US" sz="5400" b="1" dirty="0"/>
              <a:t> y</a:t>
            </a:r>
            <a:br>
              <a:rPr lang="en-US" sz="5400" b="1" dirty="0"/>
            </a:br>
            <a:r>
              <a:rPr lang="en-US" sz="5400" b="1" dirty="0" err="1"/>
              <a:t>pasan</a:t>
            </a:r>
            <a:r>
              <a:rPr lang="en-US" sz="5400" b="1" dirty="0"/>
              <a:t> </a:t>
            </a:r>
            <a:r>
              <a:rPr lang="en-US" sz="5400" b="1" dirty="0" err="1"/>
              <a:t>tiempo</a:t>
            </a:r>
            <a:r>
              <a:rPr lang="en-US" sz="5400" b="1" dirty="0"/>
              <a:t> con </a:t>
            </a:r>
            <a:br>
              <a:rPr lang="en-US" sz="5400" b="1" dirty="0"/>
            </a:br>
            <a:r>
              <a:rPr lang="en-US" sz="5400" b="1" dirty="0" err="1"/>
              <a:t>los</a:t>
            </a:r>
            <a:r>
              <a:rPr lang="en-US" sz="5400" b="1" dirty="0"/>
              <a:t> amigos.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7" name="Picture 6" descr="&#10;image, home button">
            <a:hlinkClick r:id="rId2" action="ppaction://hlinksldjump"/>
            <a:extLst>
              <a:ext uri="{FF2B5EF4-FFF2-40B4-BE49-F238E27FC236}">
                <a16:creationId xmlns:a16="http://schemas.microsoft.com/office/drawing/2014/main" id="{EB33A602-DD67-4F36-9EB6-5E95AB1EE224}"/>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1169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dogs sitting next to each other&#10;&#10;">
            <a:extLst>
              <a:ext uri="{FF2B5EF4-FFF2-40B4-BE49-F238E27FC236}">
                <a16:creationId xmlns:a16="http://schemas.microsoft.com/office/drawing/2014/main" id="{736F7E4A-6266-4993-9887-FA54BFB886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5803" y="-285775"/>
            <a:ext cx="8881448" cy="7429549"/>
          </a:xfrm>
          <a:prstGeom prst="rect">
            <a:avLst/>
          </a:prstGeom>
          <a:ln w="38100">
            <a:noFill/>
          </a:ln>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3DE49B4-9C24-452B-A0F5-5E537158807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3017F27D-FAEE-4AC6-963B-5E24BC8F2B67}"/>
              </a:ext>
            </a:extLst>
          </p:cNvPr>
          <p:cNvSpPr txBox="1"/>
          <p:nvPr/>
        </p:nvSpPr>
        <p:spPr>
          <a:xfrm>
            <a:off x="226336" y="243147"/>
            <a:ext cx="3759449" cy="276999"/>
          </a:xfrm>
          <a:prstGeom prst="rect">
            <a:avLst/>
          </a:prstGeom>
          <a:noFill/>
        </p:spPr>
        <p:txBody>
          <a:bodyPr wrap="square">
            <a:spAutoFit/>
          </a:bodyPr>
          <a:lstStyle/>
          <a:p>
            <a:pPr rtl="0">
              <a:spcBef>
                <a:spcPts val="0"/>
              </a:spcBef>
              <a:spcAft>
                <a:spcPts val="0"/>
              </a:spcAft>
            </a:pPr>
            <a:r>
              <a:rPr lang="en-US" sz="1200" b="0" i="0" u="none" strike="noStrike" dirty="0">
                <a:solidFill>
                  <a:schemeClr val="bg1"/>
                </a:solidFill>
                <a:effectLst/>
                <a:latin typeface="Calibri" panose="020F0502020204030204" pitchFamily="34" charset="0"/>
              </a:rPr>
              <a:t>Photo by </a:t>
            </a:r>
            <a:r>
              <a:rPr lang="en-US" sz="1200" b="0" i="0" u="sng" strike="noStrike" dirty="0">
                <a:solidFill>
                  <a:srgbClr val="00B0F0"/>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Susana Segovia </a:t>
            </a:r>
            <a:r>
              <a:rPr lang="en-US" sz="1200" b="0" i="0" u="sng" strike="noStrike" dirty="0" err="1">
                <a:solidFill>
                  <a:srgbClr val="00B0F0"/>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Barbero</a:t>
            </a:r>
            <a:r>
              <a:rPr lang="en-US" sz="1200" b="0" i="0" u="none" strike="noStrike" dirty="0">
                <a:solidFill>
                  <a:srgbClr val="00B0F0"/>
                </a:solidFill>
                <a:effectLst/>
                <a:latin typeface="Calibri" panose="020F0502020204030204" pitchFamily="34" charset="0"/>
              </a:rPr>
              <a:t> </a:t>
            </a:r>
            <a:r>
              <a:rPr lang="en-US" sz="1200" b="0" i="0" u="none" strike="noStrike" dirty="0">
                <a:solidFill>
                  <a:schemeClr val="bg1"/>
                </a:solidFill>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B0F0"/>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Unsplash</a:t>
            </a:r>
            <a:endParaRPr lang="en-US" sz="1200" dirty="0">
              <a:solidFill>
                <a:srgbClr val="00B0F0"/>
              </a:solidFill>
            </a:endParaRPr>
          </a:p>
        </p:txBody>
      </p:sp>
    </p:spTree>
    <p:extLst>
      <p:ext uri="{BB962C8B-B14F-4D97-AF65-F5344CB8AC3E}">
        <p14:creationId xmlns:p14="http://schemas.microsoft.com/office/powerpoint/2010/main" val="2408730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1"/>
            <a:ext cx="8229600" cy="1143000"/>
          </a:xfrm>
        </p:spPr>
        <p:txBody>
          <a:bodyPr>
            <a:normAutofit/>
          </a:bodyPr>
          <a:lstStyle/>
          <a:p>
            <a:r>
              <a:rPr lang="en-US" sz="6000" b="1" dirty="0" err="1"/>
              <a:t>perros</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862D875B-01B8-486E-9FDC-40F65222A34A}"/>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0688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ats in a basket&#10;">
            <a:extLst>
              <a:ext uri="{FF2B5EF4-FFF2-40B4-BE49-F238E27FC236}">
                <a16:creationId xmlns:a16="http://schemas.microsoft.com/office/drawing/2014/main" id="{DD4628A3-C40E-42EA-A6B8-45ACAF14F2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3777"/>
            <a:ext cx="9984619" cy="6676322"/>
          </a:xfrm>
          <a:prstGeom prst="rect">
            <a:avLst/>
          </a:prstGeom>
          <a:ln w="38100">
            <a:noFill/>
          </a:ln>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5B26899-1839-48CE-A857-E95A68DEE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20FC0E10-E7AB-4CCD-9CDD-2E0B2DABE66A}"/>
              </a:ext>
            </a:extLst>
          </p:cNvPr>
          <p:cNvSpPr txBox="1"/>
          <p:nvPr/>
        </p:nvSpPr>
        <p:spPr>
          <a:xfrm>
            <a:off x="5196689" y="240631"/>
            <a:ext cx="4873981"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err="1">
                <a:solidFill>
                  <a:srgbClr val="0000FF"/>
                </a:solidFill>
                <a:effectLst/>
                <a:latin typeface="Calibri" panose="020F0502020204030204" pitchFamily="34" charset="0"/>
                <a:hlinkClick r:id="rId3"/>
              </a:rPr>
              <a:t>Jari</a:t>
            </a:r>
            <a:r>
              <a:rPr lang="en-US" sz="1200" b="0" i="0" u="sng" strike="noStrike" dirty="0">
                <a:solidFill>
                  <a:srgbClr val="0000FF"/>
                </a:solidFill>
                <a:effectLst/>
                <a:latin typeface="Calibri" panose="020F0502020204030204" pitchFamily="34" charset="0"/>
                <a:hlinkClick r:id="rId3"/>
              </a:rPr>
              <a:t> </a:t>
            </a:r>
            <a:r>
              <a:rPr lang="en-US" sz="1200" b="0" i="0" u="sng" strike="noStrike" dirty="0" err="1">
                <a:solidFill>
                  <a:srgbClr val="0000FF"/>
                </a:solidFill>
                <a:effectLst/>
                <a:latin typeface="Calibri" panose="020F0502020204030204" pitchFamily="34" charset="0"/>
                <a:hlinkClick r:id="rId3"/>
              </a:rPr>
              <a:t>Hytönen</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2210484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000" b="1" dirty="0" err="1"/>
              <a:t>gatos</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CC8CDF3D-9E50-4420-BE51-3E07F172403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605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olorful birds on a tree branch&#10;">
            <a:extLst>
              <a:ext uri="{FF2B5EF4-FFF2-40B4-BE49-F238E27FC236}">
                <a16:creationId xmlns:a16="http://schemas.microsoft.com/office/drawing/2014/main" id="{79661C15-8211-4A3E-B2FF-6F12D1C3B9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546" y="107884"/>
            <a:ext cx="9963348" cy="6642232"/>
          </a:xfrm>
          <a:prstGeom prst="rect">
            <a:avLst/>
          </a:prstGeom>
          <a:ln w="38100">
            <a:noFill/>
          </a:ln>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A8B2690A-1593-47E2-87AE-4356898BB3F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CC4C1EDB-B9BE-42F2-969D-35B7379A39F8}"/>
              </a:ext>
            </a:extLst>
          </p:cNvPr>
          <p:cNvSpPr txBox="1"/>
          <p:nvPr/>
        </p:nvSpPr>
        <p:spPr>
          <a:xfrm>
            <a:off x="336884" y="6303116"/>
            <a:ext cx="3952190" cy="276999"/>
          </a:xfrm>
          <a:prstGeom prst="rect">
            <a:avLst/>
          </a:prstGeom>
          <a:noFill/>
        </p:spPr>
        <p:txBody>
          <a:bodyPr wrap="square">
            <a:spAutoFit/>
          </a:bodyPr>
          <a:lstStyle/>
          <a:p>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Sid Balachandran</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
        <p:nvSpPr>
          <p:cNvPr id="11" name="TextBox 10">
            <a:extLst>
              <a:ext uri="{FF2B5EF4-FFF2-40B4-BE49-F238E27FC236}">
                <a16:creationId xmlns:a16="http://schemas.microsoft.com/office/drawing/2014/main" id="{0873F4BB-5241-4195-95B3-F5FBD8E3D548}"/>
              </a:ext>
            </a:extLst>
          </p:cNvPr>
          <p:cNvSpPr txBox="1"/>
          <p:nvPr/>
        </p:nvSpPr>
        <p:spPr>
          <a:xfrm>
            <a:off x="3948631" y="185551"/>
            <a:ext cx="4987139" cy="523220"/>
          </a:xfrm>
          <a:prstGeom prst="rect">
            <a:avLst/>
          </a:prstGeom>
          <a:noFill/>
        </p:spPr>
        <p:txBody>
          <a:bodyPr wrap="square" rtlCol="0">
            <a:spAutoFit/>
          </a:bodyPr>
          <a:lstStyle/>
          <a:p>
            <a:pPr algn="r"/>
            <a:r>
              <a:rPr lang="es-PA" sz="2800" b="1" dirty="0"/>
              <a:t>loros, pericos o papagayos</a:t>
            </a:r>
            <a:endParaRPr lang="en-US" sz="2800" b="1" dirty="0"/>
          </a:p>
        </p:txBody>
      </p:sp>
    </p:spTree>
    <p:extLst>
      <p:ext uri="{BB962C8B-B14F-4D97-AF65-F5344CB8AC3E}">
        <p14:creationId xmlns:p14="http://schemas.microsoft.com/office/powerpoint/2010/main" val="3284023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1"/>
            <a:ext cx="8229600" cy="1143000"/>
          </a:xfrm>
        </p:spPr>
        <p:txBody>
          <a:bodyPr>
            <a:normAutofit/>
          </a:bodyPr>
          <a:lstStyle/>
          <a:p>
            <a:r>
              <a:rPr lang="en-US" sz="6000" b="1" dirty="0" err="1"/>
              <a:t>pájaros</a:t>
            </a:r>
            <a:endParaRPr lang="en-US" sz="6000" b="1" dirty="0"/>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F26BD528-E8BE-40BE-A271-B672C50C570E}"/>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18598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49865522"/>
              </p:ext>
            </p:extLst>
          </p:nvPr>
        </p:nvGraphicFramePr>
        <p:xfrm>
          <a:off x="0" y="0"/>
          <a:ext cx="9144000" cy="5629776"/>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702051">
                  <a:extLst>
                    <a:ext uri="{9D8B030D-6E8A-4147-A177-3AD203B41FA5}">
                      <a16:colId xmlns:a16="http://schemas.microsoft.com/office/drawing/2014/main" val="20000"/>
                    </a:ext>
                  </a:extLst>
                </a:gridCol>
                <a:gridCol w="1955549">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38296">
                <a:tc>
                  <a:txBody>
                    <a:bodyPr/>
                    <a:lstStyle/>
                    <a:p>
                      <a:pPr algn="ctr"/>
                      <a:r>
                        <a:rPr lang="en-US" sz="2400" dirty="0"/>
                        <a:t>TIEMPO</a:t>
                      </a:r>
                    </a:p>
                  </a:txBody>
                  <a:tcPr anchor="ctr">
                    <a:cell3D prstMaterial="dkEdge">
                      <a:bevel prst="coolSlant"/>
                      <a:lightRig rig="flood" dir="t"/>
                    </a:cell3D>
                    <a:solidFill>
                      <a:srgbClr val="0000FF"/>
                    </a:solidFill>
                  </a:tcPr>
                </a:tc>
                <a:tc>
                  <a:txBody>
                    <a:bodyPr/>
                    <a:lstStyle/>
                    <a:p>
                      <a:pPr algn="ctr"/>
                      <a:r>
                        <a:rPr lang="en-US" sz="2400" dirty="0"/>
                        <a:t>MÁS ACTIVIDADES</a:t>
                      </a:r>
                    </a:p>
                  </a:txBody>
                  <a:tcPr anchor="ctr">
                    <a:cell3D prstMaterial="dkEdge">
                      <a:bevel prst="coolSlant"/>
                      <a:lightRig rig="flood" dir="t"/>
                    </a:cell3D>
                    <a:solidFill>
                      <a:srgbClr val="0000FF"/>
                    </a:solidFill>
                  </a:tcPr>
                </a:tc>
                <a:tc>
                  <a:txBody>
                    <a:bodyPr/>
                    <a:lstStyle/>
                    <a:p>
                      <a:pPr algn="ctr"/>
                      <a:r>
                        <a:rPr lang="es-PA" sz="2400" dirty="0"/>
                        <a:t>M</a:t>
                      </a:r>
                      <a:r>
                        <a:rPr lang="en-US" sz="2400" dirty="0"/>
                        <a:t>ÁS FAMILIA</a:t>
                      </a:r>
                    </a:p>
                  </a:txBody>
                  <a:tcPr anchor="ctr">
                    <a:cell3D prstMaterial="dkEdge">
                      <a:bevel prst="coolSlant"/>
                      <a:lightRig rig="flood" dir="t"/>
                    </a:cell3D>
                    <a:solidFill>
                      <a:srgbClr val="0000FF"/>
                    </a:solidFill>
                  </a:tcPr>
                </a:tc>
                <a:tc>
                  <a:txBody>
                    <a:bodyPr/>
                    <a:lstStyle/>
                    <a:p>
                      <a:pPr algn="ctr"/>
                      <a:r>
                        <a:rPr lang="en-US" sz="2400" dirty="0"/>
                        <a:t>LUGARES</a:t>
                      </a:r>
                    </a:p>
                  </a:txBody>
                  <a:tcPr anchor="ctr">
                    <a:cell3D prstMaterial="dkEdge">
                      <a:bevel prst="coolSlant"/>
                      <a:lightRig rig="flood" dir="t"/>
                    </a:cell3D>
                    <a:solidFill>
                      <a:srgbClr val="0000FF"/>
                    </a:solidFill>
                  </a:tcPr>
                </a:tc>
                <a:tc>
                  <a:txBody>
                    <a:bodyPr/>
                    <a:lstStyle/>
                    <a:p>
                      <a:pPr algn="ctr"/>
                      <a:r>
                        <a:rPr lang="en-US" sz="2400" dirty="0"/>
                        <a:t>ARGENTINA</a:t>
                      </a:r>
                    </a:p>
                    <a:p>
                      <a:pPr algn="ctr"/>
                      <a:r>
                        <a:rPr lang="en-US" sz="2400" dirty="0"/>
                        <a:t>URUGUAY</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38296">
                <a:tc>
                  <a:txBody>
                    <a:bodyPr/>
                    <a:lstStyle/>
                    <a:p>
                      <a:pPr algn="ctr"/>
                      <a:r>
                        <a:rPr lang="en-US" sz="3600" dirty="0">
                          <a:solidFill>
                            <a:srgbClr val="FFFFFF"/>
                          </a:solidFill>
                          <a:hlinkClick r:id="rId2"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38296">
                <a:tc>
                  <a:txBody>
                    <a:bodyPr/>
                    <a:lstStyle/>
                    <a:p>
                      <a:pPr algn="ctr"/>
                      <a:r>
                        <a:rPr lang="en-US" sz="3600" dirty="0">
                          <a:solidFill>
                            <a:srgbClr val="FFFFFF"/>
                          </a:solidFill>
                          <a:hlinkClick r:id="rId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38296">
                <a:tc>
                  <a:txBody>
                    <a:bodyPr/>
                    <a:lstStyle/>
                    <a:p>
                      <a:pPr algn="ctr"/>
                      <a:r>
                        <a:rPr lang="en-US" sz="3600" dirty="0">
                          <a:solidFill>
                            <a:srgbClr val="FFFFFF"/>
                          </a:solidFill>
                          <a:hlinkClick r:id="rId12"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38296">
                <a:tc>
                  <a:txBody>
                    <a:bodyPr/>
                    <a:lstStyle/>
                    <a:p>
                      <a:pPr algn="ctr"/>
                      <a:r>
                        <a:rPr lang="en-US" sz="3600" dirty="0">
                          <a:solidFill>
                            <a:srgbClr val="FFFFFF"/>
                          </a:solidFill>
                          <a:hlinkClick r:id="rId17"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38296">
                <a:tc>
                  <a:txBody>
                    <a:bodyPr/>
                    <a:lstStyle/>
                    <a:p>
                      <a:pPr algn="ctr"/>
                      <a:r>
                        <a:rPr lang="en-US" sz="3600" dirty="0">
                          <a:solidFill>
                            <a:srgbClr val="FFFFFF"/>
                          </a:solidFill>
                          <a:hlinkClick r:id="rId22"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6" name="Picture 5" descr="image, Final Jeopardy! button">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200" b="98800" l="21250" r="77750"/>
                    </a14:imgEffect>
                  </a14:imgLayer>
                </a14:imgProps>
              </a:ext>
            </a:extLst>
          </a:blip>
          <a:srcRect l="13675" r="13675"/>
          <a:stretch/>
        </p:blipFill>
        <p:spPr>
          <a:xfrm>
            <a:off x="7646736" y="5702203"/>
            <a:ext cx="1222467" cy="105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1555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p:txBody>
          <a:bodyPr>
            <a:normAutofit/>
          </a:bodyPr>
          <a:lstStyle/>
          <a:p>
            <a:r>
              <a:rPr lang="en-US" sz="5400" b="1"/>
              <a:t>Third </a:t>
            </a:r>
            <a:r>
              <a:rPr lang="en-US" sz="5400" b="1" dirty="0"/>
              <a:t>Category - 400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7"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780762"/>
            <a:ext cx="609600" cy="609600"/>
          </a:xfrm>
          <a:prstGeom prst="rect">
            <a:avLst/>
          </a:prstGeom>
        </p:spPr>
      </p:pic>
      <p:pic>
        <p:nvPicPr>
          <p:cNvPr id="9" name="Picture 8" descr="image, Daily Double">
            <a:extLst>
              <a:ext uri="{FF2B5EF4-FFF2-40B4-BE49-F238E27FC236}">
                <a16:creationId xmlns:a16="http://schemas.microsoft.com/office/drawing/2014/main" id="{BC613851-1F70-412C-871C-9DF6ECF20885}"/>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18294588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many fish&#10;&#10;">
            <a:extLst>
              <a:ext uri="{FF2B5EF4-FFF2-40B4-BE49-F238E27FC236}">
                <a16:creationId xmlns:a16="http://schemas.microsoft.com/office/drawing/2014/main" id="{F2291FFE-19FA-4BC1-9907-1772DAB45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908" y="128914"/>
            <a:ext cx="9987835" cy="6615918"/>
          </a:xfrm>
          <a:prstGeom prst="rect">
            <a:avLst/>
          </a:prstGeom>
        </p:spPr>
      </p:pic>
      <p:sp>
        <p:nvSpPr>
          <p:cNvPr id="8" name="Right Arrow 6" descr="image, check button&#10;">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TextBox 9">
            <a:extLst>
              <a:ext uri="{FF2B5EF4-FFF2-40B4-BE49-F238E27FC236}">
                <a16:creationId xmlns:a16="http://schemas.microsoft.com/office/drawing/2014/main" id="{61686367-511B-4A68-B198-0E1D05F02377}"/>
              </a:ext>
            </a:extLst>
          </p:cNvPr>
          <p:cNvSpPr txBox="1"/>
          <p:nvPr/>
        </p:nvSpPr>
        <p:spPr>
          <a:xfrm>
            <a:off x="4925086" y="321460"/>
            <a:ext cx="3956364" cy="276999"/>
          </a:xfrm>
          <a:prstGeom prst="rect">
            <a:avLst/>
          </a:prstGeom>
          <a:noFill/>
        </p:spPr>
        <p:txBody>
          <a:bodyPr wrap="square">
            <a:spAutoFit/>
          </a:bodyPr>
          <a:lstStyle/>
          <a:p>
            <a:pPr algn="r" rtl="0">
              <a:spcBef>
                <a:spcPts val="0"/>
              </a:spcBef>
              <a:spcAft>
                <a:spcPts val="0"/>
              </a:spcAft>
            </a:pP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4"/>
              </a:rPr>
              <a:t>Daniel </a:t>
            </a:r>
            <a:r>
              <a:rPr lang="en-US" sz="1200" b="0" i="0" u="sng" strike="noStrike" dirty="0" err="1">
                <a:solidFill>
                  <a:srgbClr val="0000FF"/>
                </a:solidFill>
                <a:effectLst/>
                <a:latin typeface="Calibri" panose="020F0502020204030204" pitchFamily="34" charset="0"/>
                <a:hlinkClick r:id="rId4"/>
              </a:rPr>
              <a:t>Corneschi</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 </a:t>
            </a:r>
            <a:r>
              <a:rPr lang="en-US" sz="1200" b="0" i="0" u="sng" strike="noStrike" dirty="0" err="1">
                <a:solidFill>
                  <a:srgbClr val="0000FF"/>
                </a:solidFill>
                <a:effectLst/>
                <a:latin typeface="Calibri" panose="020F0502020204030204" pitchFamily="34" charset="0"/>
                <a:hlinkClick r:id="rId5"/>
              </a:rPr>
              <a:t>Unsplash</a:t>
            </a:r>
            <a:endParaRPr lang="en-US" sz="1200" dirty="0"/>
          </a:p>
        </p:txBody>
      </p:sp>
    </p:spTree>
    <p:extLst>
      <p:ext uri="{BB962C8B-B14F-4D97-AF65-F5344CB8AC3E}">
        <p14:creationId xmlns:p14="http://schemas.microsoft.com/office/powerpoint/2010/main" val="983947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302614"/>
            <a:ext cx="8229600" cy="1934407"/>
          </a:xfrm>
        </p:spPr>
        <p:txBody>
          <a:bodyPr>
            <a:normAutofit/>
          </a:bodyPr>
          <a:lstStyle/>
          <a:p>
            <a:r>
              <a:rPr lang="es-PA" sz="5400" b="1" dirty="0"/>
              <a:t>un pez</a:t>
            </a:r>
            <a:br>
              <a:rPr lang="es-PA" sz="5400" b="1" dirty="0"/>
            </a:br>
            <a:r>
              <a:rPr lang="es-PA" sz="5400" b="1" dirty="0"/>
              <a:t>muchos peces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D21099E7-69FA-495D-A04F-195DD1E0C826}"/>
              </a:ext>
            </a:extLst>
          </p:cNvPr>
          <p:cNvPicPr>
            <a:picLocks noChangeAspect="1"/>
          </p:cNvPicPr>
          <p:nvPr/>
        </p:nvPicPr>
        <p:blipFill>
          <a:blip r:embed="rId3">
            <a:duotone>
              <a:prstClr val="black"/>
              <a:srgbClr val="F6F2FF">
                <a:tint val="45000"/>
                <a:satMod val="400000"/>
              </a:srgbClr>
            </a:duotone>
          </a:blip>
          <a:stretch>
            <a:fillRect/>
          </a:stretch>
        </p:blipFill>
        <p:spPr>
          <a:xfrm>
            <a:off x="8192272" y="5881735"/>
            <a:ext cx="749974" cy="748632"/>
          </a:xfrm>
          <a:prstGeom prst="rect">
            <a:avLst/>
          </a:prstGeom>
        </p:spPr>
      </p:pic>
    </p:spTree>
    <p:extLst>
      <p:ext uri="{BB962C8B-B14F-4D97-AF65-F5344CB8AC3E}">
        <p14:creationId xmlns:p14="http://schemas.microsoft.com/office/powerpoint/2010/main" val="282368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turtles on a log&#10;">
            <a:extLst>
              <a:ext uri="{FF2B5EF4-FFF2-40B4-BE49-F238E27FC236}">
                <a16:creationId xmlns:a16="http://schemas.microsoft.com/office/drawing/2014/main" id="{BBECE28F-7DB9-4386-9E09-8556D1FA20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536" y="106973"/>
            <a:ext cx="9967505" cy="6644054"/>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F7F5EC1-43B4-4F5E-B26C-AB3821CE2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9A0A5E41-9314-46A3-9C6E-0B9189F81FB9}"/>
              </a:ext>
            </a:extLst>
          </p:cNvPr>
          <p:cNvSpPr txBox="1"/>
          <p:nvPr/>
        </p:nvSpPr>
        <p:spPr>
          <a:xfrm>
            <a:off x="1991762" y="6309592"/>
            <a:ext cx="5208006"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Joshua J. </a:t>
            </a:r>
            <a:r>
              <a:rPr lang="en-US" sz="1200" b="0" i="0" u="sng" strike="noStrike" dirty="0" err="1">
                <a:solidFill>
                  <a:srgbClr val="0000FF"/>
                </a:solidFill>
                <a:effectLst/>
                <a:latin typeface="Calibri" panose="020F0502020204030204" pitchFamily="34" charset="0"/>
                <a:hlinkClick r:id="rId3"/>
              </a:rPr>
              <a:t>Cotten</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152290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1"/>
            <a:ext cx="8229600" cy="1143000"/>
          </a:xfrm>
        </p:spPr>
        <p:txBody>
          <a:bodyPr>
            <a:normAutofit/>
          </a:bodyPr>
          <a:lstStyle/>
          <a:p>
            <a:r>
              <a:rPr lang="en-US" sz="6000" b="1" dirty="0" err="1"/>
              <a:t>tortugas</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4A31FB09-6D6D-4636-976F-4CF9A74100B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5834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857500"/>
            <a:ext cx="8229600" cy="1143000"/>
          </a:xfrm>
        </p:spPr>
        <p:txBody>
          <a:bodyPr>
            <a:normAutofit/>
          </a:bodyPr>
          <a:lstStyle/>
          <a:p>
            <a:r>
              <a:rPr lang="es-PA" sz="5400" b="1" dirty="0"/>
              <a:t>(Yo) ____ casa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B0D99D6B-166A-4ED3-BA65-6AC2F4A9D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621831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7"/>
            <a:ext cx="8229600" cy="1143000"/>
          </a:xfrm>
        </p:spPr>
        <p:txBody>
          <a:bodyPr>
            <a:normAutofit/>
          </a:bodyPr>
          <a:lstStyle/>
          <a:p>
            <a:r>
              <a:rPr lang="en-US" sz="5400" b="1" dirty="0"/>
              <a:t>Mi casa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45ADB35D-6B18-4974-A362-B20729398D37}"/>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19000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989" y="2610432"/>
            <a:ext cx="8229600" cy="1143000"/>
          </a:xfrm>
        </p:spPr>
        <p:txBody>
          <a:bodyPr>
            <a:normAutofit/>
          </a:bodyPr>
          <a:lstStyle/>
          <a:p>
            <a:r>
              <a:rPr lang="es-PA" sz="5400" b="1" dirty="0"/>
              <a:t>(</a:t>
            </a:r>
            <a:r>
              <a:rPr lang="en-US" sz="5400" b="1" dirty="0"/>
              <a:t>Tú) ____ </a:t>
            </a:r>
            <a:r>
              <a:rPr lang="en-US" sz="5400" b="1" dirty="0" err="1"/>
              <a:t>perros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9840169-0572-444E-BC7F-C6C25662C0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972474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857500"/>
            <a:ext cx="8229600" cy="1143000"/>
          </a:xfrm>
        </p:spPr>
        <p:txBody>
          <a:bodyPr>
            <a:normAutofit/>
          </a:bodyPr>
          <a:lstStyle/>
          <a:p>
            <a:r>
              <a:rPr lang="en-US" sz="5400" b="1" dirty="0"/>
              <a:t>Tus </a:t>
            </a:r>
            <a:r>
              <a:rPr lang="en-US" sz="5400" b="1" dirty="0" err="1"/>
              <a:t>perros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1EF3ADE-924E-4E06-A765-4D4B1A1EA02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2269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87100"/>
            <a:ext cx="8229600" cy="1143000"/>
          </a:xfrm>
        </p:spPr>
        <p:txBody>
          <a:bodyPr>
            <a:normAutofit/>
          </a:bodyPr>
          <a:lstStyle/>
          <a:p>
            <a:r>
              <a:rPr lang="en-US" sz="5400" b="1" dirty="0"/>
              <a:t>(Ella) ____ </a:t>
            </a:r>
            <a:r>
              <a:rPr lang="en-US" sz="5400" b="1" dirty="0" err="1"/>
              <a:t>hermano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D8122FF-7777-4ADF-9A65-BDB85E056F2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556194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505"/>
            <a:ext cx="8229600" cy="1143000"/>
          </a:xfrm>
        </p:spPr>
        <p:txBody>
          <a:bodyPr>
            <a:normAutofit/>
          </a:bodyPr>
          <a:lstStyle/>
          <a:p>
            <a:r>
              <a:rPr lang="en-US" sz="5400" b="1" dirty="0"/>
              <a:t>¿</a:t>
            </a:r>
            <a:r>
              <a:rPr lang="en-US" sz="5400" b="1" dirty="0" err="1"/>
              <a:t>Qué</a:t>
            </a:r>
            <a:r>
              <a:rPr lang="en-US" sz="5400" b="1" dirty="0"/>
              <a:t> hora es?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8E3321-B9CC-4AF1-BA58-97BECA7C335A}"/>
              </a:ext>
            </a:extLst>
          </p:cNvPr>
          <p:cNvSpPr/>
          <p:nvPr/>
        </p:nvSpPr>
        <p:spPr>
          <a:xfrm>
            <a:off x="7668285" y="6082633"/>
            <a:ext cx="1138832"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pic>
        <p:nvPicPr>
          <p:cNvPr id="4" name="Picture 3" descr="A clock on top of books, 5:00&#10;&#10;">
            <a:extLst>
              <a:ext uri="{FF2B5EF4-FFF2-40B4-BE49-F238E27FC236}">
                <a16:creationId xmlns:a16="http://schemas.microsoft.com/office/drawing/2014/main" id="{AC56FF09-5033-417F-8B94-EF373FF18A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58736" y="1529739"/>
            <a:ext cx="4110272" cy="4154949"/>
          </a:xfrm>
          <a:prstGeom prst="rect">
            <a:avLst/>
          </a:prstGeom>
          <a:ln w="38100">
            <a:solidFill>
              <a:schemeClr val="tx1"/>
            </a:solidFill>
          </a:ln>
        </p:spPr>
      </p:pic>
      <p:sp>
        <p:nvSpPr>
          <p:cNvPr id="8" name="TextBox 7">
            <a:extLst>
              <a:ext uri="{FF2B5EF4-FFF2-40B4-BE49-F238E27FC236}">
                <a16:creationId xmlns:a16="http://schemas.microsoft.com/office/drawing/2014/main" id="{00335BD0-A7B9-4410-8BCE-CE02B8A88417}"/>
              </a:ext>
            </a:extLst>
          </p:cNvPr>
          <p:cNvSpPr txBox="1"/>
          <p:nvPr/>
        </p:nvSpPr>
        <p:spPr>
          <a:xfrm>
            <a:off x="2558736" y="5980669"/>
            <a:ext cx="4026528"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Jessica </a:t>
            </a:r>
            <a:r>
              <a:rPr lang="en-US" sz="1200" b="0" i="0" u="sng" strike="noStrike" dirty="0" err="1">
                <a:solidFill>
                  <a:srgbClr val="0000FF"/>
                </a:solidFill>
                <a:effectLst/>
                <a:latin typeface="Calibri" panose="020F0502020204030204" pitchFamily="34" charset="0"/>
                <a:hlinkClick r:id="rId3"/>
              </a:rPr>
              <a:t>Delp</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217837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048" y="2728127"/>
            <a:ext cx="8229600" cy="1143000"/>
          </a:xfrm>
        </p:spPr>
        <p:txBody>
          <a:bodyPr>
            <a:normAutofit/>
          </a:bodyPr>
          <a:lstStyle/>
          <a:p>
            <a:r>
              <a:rPr lang="en-US" sz="5400" b="1" dirty="0" err="1"/>
              <a:t>Su</a:t>
            </a:r>
            <a:r>
              <a:rPr lang="en-US" sz="5400" b="1" dirty="0"/>
              <a:t> </a:t>
            </a:r>
            <a:r>
              <a:rPr lang="en-US" sz="5400" b="1" dirty="0" err="1"/>
              <a:t>hermano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737D5204-89FE-4313-BC4E-80847F74C7E2}"/>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6403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7"/>
            <a:ext cx="8229600" cy="1143000"/>
          </a:xfrm>
        </p:spPr>
        <p:txBody>
          <a:bodyPr>
            <a:normAutofit/>
          </a:bodyPr>
          <a:lstStyle/>
          <a:p>
            <a:r>
              <a:rPr lang="en-US" sz="5400" b="1" dirty="0"/>
              <a:t>(</a:t>
            </a:r>
            <a:r>
              <a:rPr lang="en-US" sz="5400" b="1" dirty="0" err="1"/>
              <a:t>Ustedes</a:t>
            </a:r>
            <a:r>
              <a:rPr lang="en-US" sz="5400" b="1" dirty="0"/>
              <a:t>) ____ </a:t>
            </a:r>
            <a:r>
              <a:rPr lang="en-US" sz="5400" b="1" dirty="0" err="1"/>
              <a:t>clase</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8D2D1F4-8567-4A47-AFD7-5A5A72BFA39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9235635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048" y="2773875"/>
            <a:ext cx="8229600" cy="1143000"/>
          </a:xfrm>
        </p:spPr>
        <p:txBody>
          <a:bodyPr>
            <a:normAutofit/>
          </a:bodyPr>
          <a:lstStyle/>
          <a:p>
            <a:r>
              <a:rPr lang="en-US" sz="5400" b="1" dirty="0" err="1"/>
              <a:t>Su</a:t>
            </a:r>
            <a:r>
              <a:rPr lang="en-US" sz="5400" b="1" dirty="0"/>
              <a:t> </a:t>
            </a:r>
            <a:r>
              <a:rPr lang="en-US" sz="5400" b="1" dirty="0" err="1"/>
              <a:t>clase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2B220BE-19C8-40C9-9581-AF7D31C985B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665215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737181"/>
            <a:ext cx="8229600" cy="1143000"/>
          </a:xfrm>
        </p:spPr>
        <p:txBody>
          <a:bodyPr>
            <a:normAutofit/>
          </a:bodyPr>
          <a:lstStyle/>
          <a:p>
            <a:r>
              <a:rPr lang="es-PA" sz="5400" b="1" dirty="0"/>
              <a:t>(</a:t>
            </a:r>
            <a:r>
              <a:rPr lang="en-US" sz="5400" b="1" dirty="0" err="1"/>
              <a:t>Nosotros</a:t>
            </a:r>
            <a:r>
              <a:rPr lang="en-US" sz="5400" b="1" dirty="0"/>
              <a:t>) ____ amigas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0C9DC04-B50A-4620-A7F2-DC1A01A1349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0847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57200" y="2857500"/>
            <a:ext cx="8229600" cy="1143000"/>
          </a:xfrm>
        </p:spPr>
        <p:txBody>
          <a:bodyPr>
            <a:normAutofit/>
          </a:bodyPr>
          <a:lstStyle/>
          <a:p>
            <a:r>
              <a:rPr lang="en-US" sz="5400" b="1" dirty="0" err="1"/>
              <a:t>Nuestras</a:t>
            </a:r>
            <a:r>
              <a:rPr lang="en-US" sz="5400" b="1" dirty="0"/>
              <a:t> amigas</a:t>
            </a: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1CD6F295-4CA8-4851-9251-8331642122F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69169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88887" y="2857500"/>
            <a:ext cx="8229600" cy="1143000"/>
          </a:xfrm>
        </p:spPr>
        <p:txBody>
          <a:bodyPr>
            <a:normAutofit/>
          </a:bodyPr>
          <a:lstStyle/>
          <a:p>
            <a:r>
              <a:rPr lang="en-US" sz="5400" b="1" dirty="0"/>
              <a:t>La </a:t>
            </a:r>
            <a:r>
              <a:rPr lang="en-US" sz="5400" b="1" dirty="0" err="1"/>
              <a:t>hija</a:t>
            </a:r>
            <a:r>
              <a:rPr lang="en-US" sz="5400" b="1" dirty="0"/>
              <a:t> de mi abuela</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CFCD082-AEE6-4BD8-9FE8-726C55E0FEC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8653500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737180"/>
            <a:ext cx="8229600" cy="1143000"/>
          </a:xfrm>
        </p:spPr>
        <p:txBody>
          <a:bodyPr>
            <a:normAutofit/>
          </a:bodyPr>
          <a:lstStyle/>
          <a:p>
            <a:r>
              <a:rPr lang="en-US" sz="5400" b="1" dirty="0"/>
              <a:t>Mi </a:t>
            </a:r>
            <a:r>
              <a:rPr lang="en-US" sz="5400" b="1" dirty="0" err="1"/>
              <a:t>madre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9E2941DD-463B-4AC9-9DBF-B65DCB4CC41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179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37180"/>
            <a:ext cx="8229600" cy="1143000"/>
          </a:xfrm>
        </p:spPr>
        <p:txBody>
          <a:bodyPr>
            <a:normAutofit/>
          </a:bodyPr>
          <a:lstStyle/>
          <a:p>
            <a:r>
              <a:rPr lang="en-US" sz="5400" b="1" dirty="0"/>
              <a:t>El padre de mi </a:t>
            </a:r>
            <a:r>
              <a:rPr lang="en-US" sz="5400" b="1" dirty="0" err="1"/>
              <a:t>madre</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8276B3F-7A35-4402-AA98-A582F2E1DC0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814669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655700"/>
            <a:ext cx="8229600" cy="1143000"/>
          </a:xfrm>
        </p:spPr>
        <p:txBody>
          <a:bodyPr>
            <a:normAutofit/>
          </a:bodyPr>
          <a:lstStyle/>
          <a:p>
            <a:r>
              <a:rPr lang="en-US" sz="5400" b="1" dirty="0"/>
              <a:t>Mi </a:t>
            </a:r>
            <a:r>
              <a:rPr lang="en-US" sz="5400" b="1" dirty="0" err="1"/>
              <a:t>abuelo</a:t>
            </a:r>
            <a:r>
              <a:rPr lang="en-US" sz="5400" b="1" dirty="0"/>
              <a:t> (</a:t>
            </a:r>
            <a:r>
              <a:rPr lang="en-US" sz="5400" b="1" dirty="0" err="1"/>
              <a:t>materno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A0EAE99A-A082-4365-AD57-543E408ED161}"/>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04979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719073"/>
            <a:ext cx="8229600" cy="1143000"/>
          </a:xfrm>
        </p:spPr>
        <p:txBody>
          <a:bodyPr>
            <a:normAutofit/>
          </a:bodyPr>
          <a:lstStyle/>
          <a:p>
            <a:r>
              <a:rPr lang="en-US" sz="5400" b="1" dirty="0"/>
              <a:t>La </a:t>
            </a:r>
            <a:r>
              <a:rPr lang="en-US" sz="5400" b="1" dirty="0" err="1"/>
              <a:t>hermana</a:t>
            </a:r>
            <a:r>
              <a:rPr lang="en-US" sz="5400" b="1" dirty="0"/>
              <a:t> de mi padre</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C9C8C02-3783-477B-A0DC-F79B05ECFE7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124518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0064"/>
            <a:ext cx="8229600" cy="2233172"/>
          </a:xfrm>
        </p:spPr>
        <p:txBody>
          <a:bodyPr>
            <a:noAutofit/>
          </a:bodyPr>
          <a:lstStyle/>
          <a:p>
            <a:r>
              <a:rPr lang="en-US" sz="5400" b="1" dirty="0"/>
              <a:t>5:00</a:t>
            </a:r>
            <a:br>
              <a:rPr lang="en-US" sz="5400" b="1" dirty="0"/>
            </a:br>
            <a:r>
              <a:rPr lang="en-US" sz="5400" b="1" dirty="0"/>
              <a:t>Son las </a:t>
            </a:r>
            <a:r>
              <a:rPr lang="en-US" sz="5400" b="1" dirty="0" err="1"/>
              <a:t>cinco</a:t>
            </a:r>
            <a:r>
              <a:rPr lang="en-US" sz="5400" b="1" dirty="0"/>
              <a:t> </a:t>
            </a:r>
            <a:r>
              <a:rPr lang="en-US" sz="5400" b="1" dirty="0" err="1"/>
              <a:t>en</a:t>
            </a:r>
            <a:r>
              <a:rPr lang="en-US" sz="5400" b="1" dirty="0"/>
              <a:t> punto.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9135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047" y="2773395"/>
            <a:ext cx="8229600" cy="1143000"/>
          </a:xfrm>
        </p:spPr>
        <p:txBody>
          <a:bodyPr>
            <a:normAutofit/>
          </a:bodyPr>
          <a:lstStyle/>
          <a:p>
            <a:r>
              <a:rPr lang="en-US" sz="5400" b="1" dirty="0"/>
              <a:t>Mi </a:t>
            </a:r>
            <a:r>
              <a:rPr lang="en-US" sz="5400" b="1" dirty="0" err="1"/>
              <a:t>tía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BAA0499E-D3DC-495C-A1AB-2BDB459AC73C}"/>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27737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87100"/>
            <a:ext cx="8229600" cy="1143000"/>
          </a:xfrm>
        </p:spPr>
        <p:txBody>
          <a:bodyPr>
            <a:normAutofit/>
          </a:bodyPr>
          <a:lstStyle/>
          <a:p>
            <a:r>
              <a:rPr lang="en-US" sz="5400" b="1" dirty="0"/>
              <a:t>Los </a:t>
            </a:r>
            <a:r>
              <a:rPr lang="en-US" sz="5400" b="1" dirty="0" err="1"/>
              <a:t>hijos</a:t>
            </a:r>
            <a:r>
              <a:rPr lang="en-US" sz="5400" b="1" dirty="0"/>
              <a:t> de mis </a:t>
            </a:r>
            <a:r>
              <a:rPr lang="en-US" sz="5400" b="1" dirty="0" err="1"/>
              <a:t>tíos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14B561-F362-4701-87C4-961D90CE1A9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51496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773395"/>
            <a:ext cx="8229600" cy="1143000"/>
          </a:xfrm>
        </p:spPr>
        <p:txBody>
          <a:bodyPr>
            <a:normAutofit/>
          </a:bodyPr>
          <a:lstStyle/>
          <a:p>
            <a:r>
              <a:rPr lang="en-US" sz="5400" b="1" dirty="0"/>
              <a:t>Mis </a:t>
            </a:r>
            <a:r>
              <a:rPr lang="en-US" sz="5400" b="1" dirty="0" err="1"/>
              <a:t>primos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98AF9B1-56DF-4F80-8870-E75F2196906F}"/>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040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664" y="2857500"/>
            <a:ext cx="8229600" cy="1143000"/>
          </a:xfrm>
        </p:spPr>
        <p:txBody>
          <a:bodyPr>
            <a:normAutofit/>
          </a:bodyPr>
          <a:lstStyle/>
          <a:p>
            <a:r>
              <a:rPr lang="en-US" sz="5400" b="1" dirty="0"/>
              <a:t>Los </a:t>
            </a:r>
            <a:r>
              <a:rPr lang="en-US" sz="5400" b="1" dirty="0" err="1"/>
              <a:t>hijos</a:t>
            </a:r>
            <a:r>
              <a:rPr lang="en-US" sz="5400" b="1" dirty="0"/>
              <a:t> de mis </a:t>
            </a:r>
            <a:r>
              <a:rPr lang="en-US" sz="5400" b="1" dirty="0" err="1"/>
              <a:t>hijos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200730E6-2E11-4738-8ECD-0541E546D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101252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a:t>Mis </a:t>
            </a:r>
            <a:r>
              <a:rPr lang="en-US" sz="5400" b="1" dirty="0" err="1"/>
              <a:t>nietos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EDC1CA44-D05C-4E00-B6FD-D0CB127AB2B0}"/>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4637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outdoor, blue sky, grass, sunny, hot and nice day.&#10;&#10;">
            <a:extLst>
              <a:ext uri="{FF2B5EF4-FFF2-40B4-BE49-F238E27FC236}">
                <a16:creationId xmlns:a16="http://schemas.microsoft.com/office/drawing/2014/main" id="{235CDACF-65A7-4E55-A9B5-1EC1A85A49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319" y="100343"/>
            <a:ext cx="9993894" cy="6662596"/>
          </a:xfrm>
          <a:prstGeom prst="rect">
            <a:avLst/>
          </a:prstGeom>
        </p:spPr>
      </p:pic>
      <p:sp>
        <p:nvSpPr>
          <p:cNvPr id="2" name="Title 1"/>
          <p:cNvSpPr>
            <a:spLocks noGrp="1"/>
          </p:cNvSpPr>
          <p:nvPr>
            <p:ph type="title"/>
          </p:nvPr>
        </p:nvSpPr>
        <p:spPr>
          <a:xfrm>
            <a:off x="4941722" y="-155341"/>
            <a:ext cx="3878130" cy="2366695"/>
          </a:xfrm>
        </p:spPr>
        <p:txBody>
          <a:bodyPr>
            <a:normAutofit fontScale="90000"/>
          </a:bodyPr>
          <a:lstStyle/>
          <a:p>
            <a:pPr algn="r"/>
            <a:r>
              <a:rPr lang="en-US" sz="5400" b="1" dirty="0"/>
              <a:t>¿</a:t>
            </a:r>
            <a:r>
              <a:rPr lang="en-US" sz="5400" b="1" dirty="0" err="1"/>
              <a:t>Qué</a:t>
            </a:r>
            <a:r>
              <a:rPr lang="en-US" sz="5400" b="1" dirty="0"/>
              <a:t> </a:t>
            </a:r>
            <a:r>
              <a:rPr lang="en-US" sz="5400" b="1" dirty="0" err="1"/>
              <a:t>tiempo</a:t>
            </a:r>
            <a:r>
              <a:rPr lang="en-US" sz="5400" b="1" dirty="0"/>
              <a:t> </a:t>
            </a:r>
            <a:r>
              <a:rPr lang="en-US" sz="5400" b="1" dirty="0" err="1"/>
              <a:t>hace</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4D50B10-C1A9-442E-B0B9-C1ECBD2F91C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310E2DEF-9E16-4B85-9A94-9AE902998CCD}"/>
              </a:ext>
            </a:extLst>
          </p:cNvPr>
          <p:cNvSpPr txBox="1"/>
          <p:nvPr/>
        </p:nvSpPr>
        <p:spPr>
          <a:xfrm>
            <a:off x="355546" y="6294018"/>
            <a:ext cx="2715698" cy="276999"/>
          </a:xfrm>
          <a:prstGeom prst="rect">
            <a:avLst/>
          </a:prstGeom>
          <a:noFill/>
        </p:spPr>
        <p:txBody>
          <a:bodyPr wrap="square">
            <a:spAutoFit/>
          </a:bodyPr>
          <a:lstStyle/>
          <a:p>
            <a:pPr rtl="0">
              <a:spcBef>
                <a:spcPts val="0"/>
              </a:spcBef>
              <a:spcAft>
                <a:spcPts val="0"/>
              </a:spcAft>
            </a:pPr>
            <a:r>
              <a:rPr lang="en-US" sz="1200" b="1" i="0" u="none" strike="noStrike" dirty="0">
                <a:effectLst/>
                <a:latin typeface="Calibri" panose="020F0502020204030204" pitchFamily="34" charset="0"/>
              </a:rPr>
              <a:t>Photo by </a:t>
            </a:r>
            <a:r>
              <a:rPr lang="en-US" sz="1200" b="1" i="0" u="sng" strike="noStrike" dirty="0">
                <a:solidFill>
                  <a:srgbClr val="FFFF00"/>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Mick Haupt</a:t>
            </a:r>
            <a:r>
              <a:rPr lang="en-US" sz="1200" b="1" i="0" u="none" strike="noStrike" dirty="0">
                <a:solidFill>
                  <a:srgbClr val="FFFF00"/>
                </a:solidFill>
                <a:effectLst/>
                <a:latin typeface="Calibri" panose="020F0502020204030204" pitchFamily="34" charset="0"/>
              </a:rPr>
              <a:t> </a:t>
            </a:r>
            <a:r>
              <a:rPr lang="en-US" sz="1200" b="1" i="0" u="none" strike="noStrike" dirty="0">
                <a:effectLst/>
                <a:latin typeface="Calibri" panose="020F0502020204030204" pitchFamily="34" charset="0"/>
              </a:rPr>
              <a:t>on</a:t>
            </a:r>
            <a:r>
              <a:rPr lang="en-US" sz="1200" b="1" i="0" u="none" strike="noStrike" dirty="0">
                <a:solidFill>
                  <a:srgbClr val="000000"/>
                </a:solidFill>
                <a:effectLst/>
                <a:latin typeface="Calibri" panose="020F0502020204030204" pitchFamily="34" charset="0"/>
              </a:rPr>
              <a:t> </a:t>
            </a:r>
            <a:r>
              <a:rPr lang="en-US" sz="1200" b="1" i="0" u="sng" strike="noStrike" dirty="0" err="1">
                <a:solidFill>
                  <a:srgbClr val="FFFF00"/>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Unsplash</a:t>
            </a:r>
            <a:endParaRPr lang="en-US" sz="1200" b="1" dirty="0">
              <a:solidFill>
                <a:srgbClr val="FFFF00"/>
              </a:solidFill>
            </a:endParaRPr>
          </a:p>
        </p:txBody>
      </p:sp>
      <p:sp>
        <p:nvSpPr>
          <p:cNvPr id="3" name="TextBox 2">
            <a:extLst>
              <a:ext uri="{FF2B5EF4-FFF2-40B4-BE49-F238E27FC236}">
                <a16:creationId xmlns:a16="http://schemas.microsoft.com/office/drawing/2014/main" id="{04F4C04A-B25C-2652-6176-1102AB02A2C6}"/>
              </a:ext>
            </a:extLst>
          </p:cNvPr>
          <p:cNvSpPr txBox="1"/>
          <p:nvPr/>
        </p:nvSpPr>
        <p:spPr>
          <a:xfrm>
            <a:off x="358007" y="285185"/>
            <a:ext cx="1455147" cy="646331"/>
          </a:xfrm>
          <a:prstGeom prst="rect">
            <a:avLst/>
          </a:prstGeom>
          <a:noFill/>
        </p:spPr>
        <p:txBody>
          <a:bodyPr wrap="square" rtlCol="0">
            <a:spAutoFit/>
          </a:bodyPr>
          <a:lstStyle/>
          <a:p>
            <a:r>
              <a:rPr lang="en-US" sz="3600" b="1" dirty="0"/>
              <a:t>102</a:t>
            </a:r>
            <a:r>
              <a:rPr lang="es-PA" sz="3600" b="1" dirty="0"/>
              <a:t>°</a:t>
            </a:r>
            <a:endParaRPr lang="en-US" sz="3600" b="1" dirty="0"/>
          </a:p>
        </p:txBody>
      </p:sp>
    </p:spTree>
    <p:extLst>
      <p:ext uri="{BB962C8B-B14F-4D97-AF65-F5344CB8AC3E}">
        <p14:creationId xmlns:p14="http://schemas.microsoft.com/office/powerpoint/2010/main" val="7202423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0720"/>
            <a:ext cx="8229600" cy="2043049"/>
          </a:xfrm>
        </p:spPr>
        <p:txBody>
          <a:bodyPr>
            <a:normAutofit/>
          </a:bodyPr>
          <a:lstStyle/>
          <a:p>
            <a:r>
              <a:rPr lang="en-US" sz="5400" b="1" dirty="0" err="1"/>
              <a:t>Hace</a:t>
            </a:r>
            <a:r>
              <a:rPr lang="en-US" sz="5400" b="1" dirty="0"/>
              <a:t> sol, </a:t>
            </a:r>
            <a:r>
              <a:rPr lang="en-US" sz="5400" b="1" dirty="0" err="1"/>
              <a:t>hace</a:t>
            </a:r>
            <a:r>
              <a:rPr lang="en-US" sz="5400" b="1" dirty="0"/>
              <a:t> </a:t>
            </a:r>
            <a:r>
              <a:rPr lang="en-US" sz="5400" b="1" dirty="0" err="1"/>
              <a:t>calor</a:t>
            </a:r>
            <a:r>
              <a:rPr lang="en-US" sz="5400" b="1" dirty="0"/>
              <a:t>,</a:t>
            </a:r>
            <a:br>
              <a:rPr lang="en-US" sz="5400" b="1" dirty="0"/>
            </a:br>
            <a:r>
              <a:rPr lang="en-US" sz="5400" b="1" dirty="0" err="1"/>
              <a:t>hace</a:t>
            </a:r>
            <a:r>
              <a:rPr lang="en-US" sz="5400" b="1" dirty="0"/>
              <a:t> </a:t>
            </a:r>
            <a:r>
              <a:rPr lang="en-US" sz="5400" b="1" dirty="0" err="1"/>
              <a:t>buen</a:t>
            </a:r>
            <a:r>
              <a:rPr lang="en-US" sz="5400" b="1" dirty="0"/>
              <a:t> </a:t>
            </a:r>
            <a:r>
              <a:rPr lang="en-US" sz="5400" b="1" dirty="0" err="1"/>
              <a:t>tiempo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27209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trees, fall foliage, autum, cool weather&#10;&#10;">
            <a:extLst>
              <a:ext uri="{FF2B5EF4-FFF2-40B4-BE49-F238E27FC236}">
                <a16:creationId xmlns:a16="http://schemas.microsoft.com/office/drawing/2014/main" id="{911DF70D-59E3-4F71-9926-D7B1DDC530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854" y="153443"/>
            <a:ext cx="9899531" cy="6574774"/>
          </a:xfrm>
          <a:prstGeom prst="rect">
            <a:avLst/>
          </a:prstGeom>
        </p:spPr>
      </p:pic>
      <p:sp>
        <p:nvSpPr>
          <p:cNvPr id="2" name="Title 1"/>
          <p:cNvSpPr>
            <a:spLocks noGrp="1"/>
          </p:cNvSpPr>
          <p:nvPr>
            <p:ph type="title"/>
          </p:nvPr>
        </p:nvSpPr>
        <p:spPr>
          <a:xfrm>
            <a:off x="457200" y="129783"/>
            <a:ext cx="8229600" cy="1143000"/>
          </a:xfrm>
        </p:spPr>
        <p:txBody>
          <a:bodyPr>
            <a:normAutofit/>
          </a:bodyPr>
          <a:lstStyle/>
          <a:p>
            <a:r>
              <a:rPr lang="en-US" sz="5400" b="1" dirty="0"/>
              <a:t>¿</a:t>
            </a:r>
            <a:r>
              <a:rPr lang="en-US" sz="5400" b="1" dirty="0" err="1"/>
              <a:t>Qué</a:t>
            </a:r>
            <a:r>
              <a:rPr lang="en-US" sz="5400" b="1" dirty="0"/>
              <a:t> </a:t>
            </a:r>
            <a:r>
              <a:rPr lang="en-US" sz="5400" b="1" dirty="0" err="1"/>
              <a:t>tiempo</a:t>
            </a:r>
            <a:r>
              <a:rPr lang="en-US" sz="5400" b="1" dirty="0"/>
              <a:t> </a:t>
            </a:r>
            <a:r>
              <a:rPr lang="en-US" sz="5400" b="1" dirty="0" err="1"/>
              <a:t>hace</a:t>
            </a:r>
            <a:r>
              <a:rPr lang="en-US" sz="5400" b="1" dirty="0"/>
              <a:t>?  52°F</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081EBB-6909-4085-8A2B-04E09CDE73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3" name="TextBox 2">
            <a:extLst>
              <a:ext uri="{FF2B5EF4-FFF2-40B4-BE49-F238E27FC236}">
                <a16:creationId xmlns:a16="http://schemas.microsoft.com/office/drawing/2014/main" id="{9E05BDD5-D285-6436-0957-DF9AACE112B7}"/>
              </a:ext>
            </a:extLst>
          </p:cNvPr>
          <p:cNvSpPr txBox="1"/>
          <p:nvPr/>
        </p:nvSpPr>
        <p:spPr>
          <a:xfrm>
            <a:off x="336884" y="6341452"/>
            <a:ext cx="3847723" cy="646331"/>
          </a:xfrm>
          <a:prstGeom prst="rect">
            <a:avLst/>
          </a:prstGeom>
          <a:noFill/>
        </p:spPr>
        <p:txBody>
          <a:bodyPr wrap="square" rtlCol="0">
            <a:spAutoFit/>
          </a:bodyPr>
          <a:lstStyle/>
          <a:p>
            <a:pPr rtl="0">
              <a:spcBef>
                <a:spcPts val="0"/>
              </a:spcBef>
              <a:spcAft>
                <a:spcPts val="0"/>
              </a:spcAft>
            </a:pPr>
            <a:r>
              <a:rPr lang="en-US" sz="1200" b="0" i="0" u="none" strike="noStrike" dirty="0">
                <a:effectLst/>
              </a:rPr>
              <a:t>Photo by </a:t>
            </a:r>
            <a:r>
              <a:rPr lang="en-US" sz="1200" b="0" i="0" u="sng" strike="noStrike" dirty="0" err="1">
                <a:solidFill>
                  <a:srgbClr val="0000FF"/>
                </a:solidFill>
                <a:effectLst/>
                <a:hlinkClick r:id="rId3"/>
              </a:rPr>
              <a:t>Rula</a:t>
            </a:r>
            <a:r>
              <a:rPr lang="en-US" sz="1200" b="0" i="0" u="sng" strike="noStrike" dirty="0">
                <a:solidFill>
                  <a:srgbClr val="0000FF"/>
                </a:solidFill>
                <a:effectLst/>
                <a:hlinkClick r:id="rId3"/>
              </a:rPr>
              <a:t> </a:t>
            </a:r>
            <a:r>
              <a:rPr lang="en-US" sz="1200" b="0" i="0" u="sng" strike="noStrike" dirty="0" err="1">
                <a:solidFill>
                  <a:srgbClr val="0000FF"/>
                </a:solidFill>
                <a:effectLst/>
                <a:hlinkClick r:id="rId3"/>
              </a:rPr>
              <a:t>Sibai</a:t>
            </a:r>
            <a:r>
              <a:rPr lang="en-US" sz="1200" b="0" i="0" u="none" strike="noStrike" dirty="0">
                <a:solidFill>
                  <a:srgbClr val="000000"/>
                </a:solidFill>
                <a:effectLst/>
              </a:rPr>
              <a:t> </a:t>
            </a:r>
            <a:r>
              <a:rPr lang="en-US" sz="1200" b="0" i="0" u="none" strike="noStrike" dirty="0">
                <a:effectLst/>
              </a:rPr>
              <a:t>on </a:t>
            </a:r>
            <a:r>
              <a:rPr lang="en-US" sz="1200" b="0" i="0" u="sng" strike="noStrike" dirty="0" err="1">
                <a:solidFill>
                  <a:srgbClr val="0000FF"/>
                </a:solidFill>
                <a:effectLst/>
                <a:hlinkClick r:id="rId4"/>
              </a:rPr>
              <a:t>Unsplash</a:t>
            </a:r>
            <a:endParaRPr lang="en-US" sz="1200" b="0" dirty="0">
              <a:effectLst/>
            </a:endParaRPr>
          </a:p>
          <a:p>
            <a:br>
              <a:rPr lang="en-US" sz="1200" dirty="0"/>
            </a:br>
            <a:endParaRPr lang="en-US" sz="1200"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1" y="2773395"/>
            <a:ext cx="8229600" cy="1143000"/>
          </a:xfrm>
        </p:spPr>
        <p:txBody>
          <a:bodyPr>
            <a:normAutofit/>
          </a:bodyPr>
          <a:lstStyle/>
          <a:p>
            <a:r>
              <a:rPr lang="en-US" sz="5400" b="1" dirty="0" err="1"/>
              <a:t>Hace</a:t>
            </a:r>
            <a:r>
              <a:rPr lang="en-US" sz="5400" b="1" dirty="0"/>
              <a:t> fresco.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rain, city&#10;">
            <a:extLst>
              <a:ext uri="{FF2B5EF4-FFF2-40B4-BE49-F238E27FC236}">
                <a16:creationId xmlns:a16="http://schemas.microsoft.com/office/drawing/2014/main" id="{8B8CA730-355E-4BBF-AF7C-1B1066C45D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87" y="121238"/>
            <a:ext cx="9944487" cy="6623594"/>
          </a:xfrm>
          <a:prstGeom prst="rect">
            <a:avLst/>
          </a:prstGeom>
        </p:spPr>
      </p:pic>
      <p:sp>
        <p:nvSpPr>
          <p:cNvPr id="2" name="Title 1"/>
          <p:cNvSpPr>
            <a:spLocks noGrp="1"/>
          </p:cNvSpPr>
          <p:nvPr>
            <p:ph type="title"/>
          </p:nvPr>
        </p:nvSpPr>
        <p:spPr>
          <a:xfrm>
            <a:off x="117693" y="0"/>
            <a:ext cx="8926719" cy="1143000"/>
          </a:xfrm>
        </p:spPr>
        <p:txBody>
          <a:bodyPr>
            <a:normAutofit/>
          </a:bodyPr>
          <a:lstStyle/>
          <a:p>
            <a:r>
              <a:rPr lang="es-PA" sz="5400" b="1" dirty="0"/>
              <a:t>¿Qué tiempo hace?</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3F832832-7C64-4E3A-A580-736B2F75D01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36F7691C-0172-4D05-8148-AD5E4E840BA6}"/>
              </a:ext>
            </a:extLst>
          </p:cNvPr>
          <p:cNvSpPr txBox="1"/>
          <p:nvPr/>
        </p:nvSpPr>
        <p:spPr>
          <a:xfrm>
            <a:off x="375362" y="6247418"/>
            <a:ext cx="5074466" cy="276999"/>
          </a:xfrm>
          <a:prstGeom prst="rect">
            <a:avLst/>
          </a:prstGeom>
          <a:noFill/>
        </p:spPr>
        <p:txBody>
          <a:bodyPr wrap="square">
            <a:spAutoFit/>
          </a:bodyPr>
          <a:lstStyle/>
          <a:p>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Gil Ribeiro</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r>
              <a:rPr lang="en-US" sz="1200" b="0" i="0" u="none" strike="noStrike" dirty="0">
                <a:solidFill>
                  <a:srgbClr val="000000"/>
                </a:solidFill>
                <a:effectLst/>
                <a:latin typeface="Calibri" panose="020F0502020204030204" pitchFamily="34" charset="0"/>
              </a:rPr>
              <a:t> </a:t>
            </a:r>
            <a:endParaRPr lang="en-US" sz="1200"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6666"/>
            <a:ext cx="8229600" cy="1143000"/>
          </a:xfrm>
        </p:spPr>
        <p:txBody>
          <a:bodyPr>
            <a:normAutofit/>
          </a:bodyPr>
          <a:lstStyle/>
          <a:p>
            <a:r>
              <a:rPr lang="en-US" sz="5400" b="1" dirty="0"/>
              <a:t>¿</a:t>
            </a:r>
            <a:r>
              <a:rPr lang="en-US" sz="5400" b="1" dirty="0" err="1"/>
              <a:t>Qué</a:t>
            </a:r>
            <a:r>
              <a:rPr lang="en-US" sz="5400" b="1" dirty="0"/>
              <a:t> hora es?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478830F-A709-4472-8D6E-6933047879A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picture containing a clock, dark, 8:15&#10;&#10;">
            <a:extLst>
              <a:ext uri="{FF2B5EF4-FFF2-40B4-BE49-F238E27FC236}">
                <a16:creationId xmlns:a16="http://schemas.microsoft.com/office/drawing/2014/main" id="{4DF1C63A-819B-42EB-9F3A-203C6CEB6F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6867" y="1509666"/>
            <a:ext cx="6310265" cy="4206843"/>
          </a:xfrm>
          <a:prstGeom prst="rect">
            <a:avLst/>
          </a:prstGeom>
          <a:ln w="38100">
            <a:solidFill>
              <a:schemeClr val="tx1"/>
            </a:solidFill>
          </a:ln>
        </p:spPr>
      </p:pic>
      <p:sp>
        <p:nvSpPr>
          <p:cNvPr id="8" name="TextBox 7">
            <a:extLst>
              <a:ext uri="{FF2B5EF4-FFF2-40B4-BE49-F238E27FC236}">
                <a16:creationId xmlns:a16="http://schemas.microsoft.com/office/drawing/2014/main" id="{C075F510-D120-4062-9148-F1B9132803C3}"/>
              </a:ext>
            </a:extLst>
          </p:cNvPr>
          <p:cNvSpPr txBox="1"/>
          <p:nvPr/>
        </p:nvSpPr>
        <p:spPr>
          <a:xfrm>
            <a:off x="1416867" y="5917922"/>
            <a:ext cx="6387220"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Denisse Leon</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2213688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2448"/>
            <a:ext cx="8229600" cy="1143000"/>
          </a:xfrm>
        </p:spPr>
        <p:txBody>
          <a:bodyPr>
            <a:normAutofit/>
          </a:bodyPr>
          <a:lstStyle/>
          <a:p>
            <a:r>
              <a:rPr lang="en-US" sz="5400" b="1" dirty="0" err="1"/>
              <a:t>Llueve</a:t>
            </a:r>
            <a:r>
              <a:rPr lang="en-US" sz="5400" b="1" dirty="0"/>
              <a:t>. </a:t>
            </a:r>
          </a:p>
        </p:txBody>
      </p:sp>
      <p:sp>
        <p:nvSpPr>
          <p:cNvPr id="4" name="Frame 3">
            <a:extLst>
              <a:ext uri="{C183D7F6-B498-43B3-948B-1728B52AA6E4}">
                <adec:decorative xmlns:adec="http://schemas.microsoft.com/office/drawing/2017/decorative" val="1"/>
              </a:ext>
            </a:extLst>
          </p:cNvPr>
          <p:cNvSpPr/>
          <p:nvPr/>
        </p:nvSpPr>
        <p:spPr>
          <a:xfrm>
            <a:off x="-2716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girl with her hair blowing in the wind&#10;&#10;">
            <a:extLst>
              <a:ext uri="{FF2B5EF4-FFF2-40B4-BE49-F238E27FC236}">
                <a16:creationId xmlns:a16="http://schemas.microsoft.com/office/drawing/2014/main" id="{C771000B-7B05-4A64-B8A7-F36A03895F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5809"/>
            <a:ext cx="9939573" cy="6626382"/>
          </a:xfrm>
          <a:prstGeom prst="rect">
            <a:avLst/>
          </a:prstGeom>
        </p:spPr>
      </p:pic>
      <p:sp>
        <p:nvSpPr>
          <p:cNvPr id="2" name="Title 1"/>
          <p:cNvSpPr>
            <a:spLocks noGrp="1"/>
          </p:cNvSpPr>
          <p:nvPr>
            <p:ph type="title"/>
          </p:nvPr>
        </p:nvSpPr>
        <p:spPr>
          <a:xfrm>
            <a:off x="364045" y="5657096"/>
            <a:ext cx="8229600" cy="1143000"/>
          </a:xfrm>
        </p:spPr>
        <p:txBody>
          <a:bodyPr>
            <a:normAutofit/>
          </a:bodyPr>
          <a:lstStyle/>
          <a:p>
            <a:r>
              <a:rPr lang="en-US" sz="5400" b="1" dirty="0">
                <a:solidFill>
                  <a:schemeClr val="bg1"/>
                </a:solidFill>
              </a:rPr>
              <a:t>¿</a:t>
            </a:r>
            <a:r>
              <a:rPr lang="en-US" sz="5400" b="1" dirty="0" err="1">
                <a:solidFill>
                  <a:schemeClr val="bg1"/>
                </a:solidFill>
              </a:rPr>
              <a:t>Qué</a:t>
            </a:r>
            <a:r>
              <a:rPr lang="en-US" sz="5400" b="1" dirty="0">
                <a:solidFill>
                  <a:schemeClr val="bg1"/>
                </a:solidFill>
              </a:rPr>
              <a:t> </a:t>
            </a:r>
            <a:r>
              <a:rPr lang="en-US" sz="5400" b="1" dirty="0" err="1">
                <a:solidFill>
                  <a:schemeClr val="bg1"/>
                </a:solidFill>
              </a:rPr>
              <a:t>tiempo</a:t>
            </a:r>
            <a:r>
              <a:rPr lang="en-US" sz="5400" b="1" dirty="0">
                <a:solidFill>
                  <a:schemeClr val="bg1"/>
                </a:solidFill>
              </a:rPr>
              <a:t> </a:t>
            </a:r>
            <a:r>
              <a:rPr lang="en-US" sz="5400" b="1" dirty="0" err="1">
                <a:solidFill>
                  <a:schemeClr val="bg1"/>
                </a:solidFill>
              </a:rPr>
              <a:t>hace</a:t>
            </a:r>
            <a:r>
              <a:rPr lang="en-US" sz="5400" b="1" dirty="0">
                <a:solidFill>
                  <a:schemeClr val="bg1"/>
                </a:solidFill>
              </a:rPr>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7D60868-0996-4F54-8B0F-392978DECC4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5FD9CEFC-4267-4E7C-A555-929E1979BFD5}"/>
              </a:ext>
            </a:extLst>
          </p:cNvPr>
          <p:cNvSpPr txBox="1"/>
          <p:nvPr/>
        </p:nvSpPr>
        <p:spPr>
          <a:xfrm>
            <a:off x="6290253" y="240631"/>
            <a:ext cx="2645517" cy="276999"/>
          </a:xfrm>
          <a:prstGeom prst="rect">
            <a:avLst/>
          </a:prstGeom>
          <a:noFill/>
        </p:spPr>
        <p:txBody>
          <a:bodyPr wrap="square">
            <a:spAutoFit/>
          </a:bodyPr>
          <a:lstStyle/>
          <a:p>
            <a:pPr algn="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Johnny McClung</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r>
              <a:rPr lang="en-US" sz="1200" b="0" i="0" u="none" strike="noStrike" dirty="0">
                <a:solidFill>
                  <a:srgbClr val="000000"/>
                </a:solidFill>
                <a:effectLst/>
                <a:latin typeface="Calibri" panose="020F0502020204030204" pitchFamily="34" charset="0"/>
              </a:rPr>
              <a:t> </a:t>
            </a:r>
            <a:endParaRPr lang="en-US" sz="1200" dirty="0"/>
          </a:p>
        </p:txBody>
      </p:sp>
      <p:pic>
        <p:nvPicPr>
          <p:cNvPr id="1036" name="Picture 12" descr="image of a lady with Windy Hair, Stock Vector - Illustration of face, head, flowing hair:  161465099">
            <a:extLst>
              <a:ext uri="{FF2B5EF4-FFF2-40B4-BE49-F238E27FC236}">
                <a16:creationId xmlns:a16="http://schemas.microsoft.com/office/drawing/2014/main" id="{CB2B5FAF-90C9-4A67-A857-A8F0E3720C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flipH="1">
            <a:off x="117696" y="115809"/>
            <a:ext cx="1633626"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755288"/>
            <a:ext cx="8229600" cy="1143000"/>
          </a:xfrm>
        </p:spPr>
        <p:txBody>
          <a:bodyPr>
            <a:normAutofit/>
          </a:bodyPr>
          <a:lstStyle/>
          <a:p>
            <a:r>
              <a:rPr lang="en-US" sz="5400" b="1" dirty="0" err="1"/>
              <a:t>Hace</a:t>
            </a:r>
            <a:r>
              <a:rPr lang="en-US" sz="5400" b="1" dirty="0"/>
              <a:t> (</a:t>
            </a:r>
            <a:r>
              <a:rPr lang="en-US" sz="5400" b="1" dirty="0" err="1"/>
              <a:t>mucho</a:t>
            </a:r>
            <a:r>
              <a:rPr lang="en-US" sz="5400" b="1" dirty="0"/>
              <a:t>) </a:t>
            </a:r>
            <a:r>
              <a:rPr lang="en-US" sz="5400" b="1" dirty="0" err="1"/>
              <a:t>viento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with trees and mountains in the back&#10;&#10;Description automatically generated with medium confidence">
            <a:extLst>
              <a:ext uri="{FF2B5EF4-FFF2-40B4-BE49-F238E27FC236}">
                <a16:creationId xmlns:a16="http://schemas.microsoft.com/office/drawing/2014/main" id="{C051B2A1-09D4-48EE-A5A5-A4FAAB7DA1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2175" y="136101"/>
            <a:ext cx="11183921" cy="7106671"/>
          </a:xfrm>
          <a:prstGeom prst="rect">
            <a:avLst/>
          </a:prstGeom>
        </p:spPr>
      </p:pic>
      <p:sp>
        <p:nvSpPr>
          <p:cNvPr id="2" name="Title 1"/>
          <p:cNvSpPr>
            <a:spLocks noGrp="1"/>
          </p:cNvSpPr>
          <p:nvPr>
            <p:ph type="title"/>
          </p:nvPr>
        </p:nvSpPr>
        <p:spPr>
          <a:xfrm>
            <a:off x="175289" y="5263816"/>
            <a:ext cx="8873650" cy="1143000"/>
          </a:xfrm>
        </p:spPr>
        <p:txBody>
          <a:bodyPr>
            <a:normAutofit/>
          </a:bodyPr>
          <a:lstStyle/>
          <a:p>
            <a:pPr algn="l"/>
            <a:r>
              <a:rPr lang="en-US" sz="5400" b="1" dirty="0"/>
              <a:t>     ¿</a:t>
            </a:r>
            <a:r>
              <a:rPr lang="en-US" sz="5400" b="1" dirty="0" err="1"/>
              <a:t>Qué</a:t>
            </a:r>
            <a:r>
              <a:rPr lang="en-US" sz="5400" b="1" dirty="0"/>
              <a:t> </a:t>
            </a:r>
            <a:r>
              <a:rPr lang="en-US" sz="5400" b="1" dirty="0" err="1"/>
              <a:t>tiempo</a:t>
            </a:r>
            <a:r>
              <a:rPr lang="en-US" sz="5400" b="1" dirty="0"/>
              <a:t> </a:t>
            </a:r>
            <a:r>
              <a:rPr lang="en-US" sz="5400" b="1" dirty="0" err="1"/>
              <a:t>hace</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97D9BF2D-4C96-46AB-A4A6-FEB3F12D510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085D78FA-0214-4A34-9E72-B6D3430B10D7}"/>
              </a:ext>
            </a:extLst>
          </p:cNvPr>
          <p:cNvSpPr txBox="1"/>
          <p:nvPr/>
        </p:nvSpPr>
        <p:spPr>
          <a:xfrm>
            <a:off x="5382287" y="240631"/>
            <a:ext cx="3424829" cy="276999"/>
          </a:xfrm>
          <a:prstGeom prst="rect">
            <a:avLst/>
          </a:prstGeom>
          <a:noFill/>
        </p:spPr>
        <p:txBody>
          <a:bodyPr wrap="square">
            <a:spAutoFit/>
          </a:bodyPr>
          <a:lstStyle/>
          <a:p>
            <a:pPr algn="r" rtl="0">
              <a:spcBef>
                <a:spcPts val="0"/>
              </a:spcBef>
              <a:spcAft>
                <a:spcPts val="0"/>
              </a:spcAft>
            </a:pPr>
            <a:r>
              <a:rPr lang="en-US" sz="1200" b="0" i="0" u="none" strike="noStrike" dirty="0">
                <a:solidFill>
                  <a:schemeClr val="bg1"/>
                </a:solidFill>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Jim </a:t>
            </a:r>
            <a:r>
              <a:rPr lang="en-US" sz="1200" b="0" i="0" u="sng" strike="noStrike" dirty="0" err="1">
                <a:solidFill>
                  <a:srgbClr val="0000FF"/>
                </a:solidFill>
                <a:effectLst/>
                <a:latin typeface="Calibri" panose="020F0502020204030204" pitchFamily="34" charset="0"/>
                <a:hlinkClick r:id="rId3"/>
              </a:rPr>
              <a:t>Castanzo</a:t>
            </a:r>
            <a:r>
              <a:rPr lang="en-US" sz="1200" b="0" i="0" u="none" strike="noStrike" dirty="0">
                <a:solidFill>
                  <a:srgbClr val="000000"/>
                </a:solidFill>
                <a:effectLst/>
                <a:latin typeface="Calibri" panose="020F0502020204030204" pitchFamily="34" charset="0"/>
              </a:rPr>
              <a:t> on </a:t>
            </a:r>
            <a:r>
              <a:rPr lang="en-US" sz="1200" b="0" i="0" u="sng" strike="noStrike" dirty="0" err="1">
                <a:solidFill>
                  <a:srgbClr val="0000FF"/>
                </a:solidFill>
                <a:effectLst/>
                <a:latin typeface="Calibri" panose="020F0502020204030204" pitchFamily="34" charset="0"/>
                <a:hlinkClick r:id="rId4"/>
              </a:rPr>
              <a:t>Unsplash</a:t>
            </a:r>
            <a:r>
              <a:rPr lang="en-US" sz="1200" b="0" i="0" u="none" strike="noStrike" dirty="0">
                <a:solidFill>
                  <a:srgbClr val="000000"/>
                </a:solidFill>
                <a:effectLst/>
                <a:latin typeface="Calibri" panose="020F0502020204030204" pitchFamily="34" charset="0"/>
              </a:rPr>
              <a:t> </a:t>
            </a:r>
            <a:endParaRPr lang="en-US" sz="1200"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926" y="2945411"/>
            <a:ext cx="8417041" cy="1143000"/>
          </a:xfrm>
        </p:spPr>
        <p:txBody>
          <a:bodyPr>
            <a:normAutofit/>
          </a:bodyPr>
          <a:lstStyle/>
          <a:p>
            <a:r>
              <a:rPr lang="en-US" sz="5400" b="1" dirty="0" err="1"/>
              <a:t>Está</a:t>
            </a:r>
            <a:r>
              <a:rPr lang="en-US" sz="5400" b="1" dirty="0"/>
              <a:t> </a:t>
            </a:r>
            <a:r>
              <a:rPr lang="en-US" sz="5400" b="1" dirty="0" err="1"/>
              <a:t>nublado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wimming in a pool&#10;&#10;">
            <a:extLst>
              <a:ext uri="{FF2B5EF4-FFF2-40B4-BE49-F238E27FC236}">
                <a16:creationId xmlns:a16="http://schemas.microsoft.com/office/drawing/2014/main" id="{BCA8BEEB-A632-40C8-A53E-1C502F0885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833" y="129389"/>
            <a:ext cx="9898833" cy="6599222"/>
          </a:xfrm>
          <a:prstGeom prst="rect">
            <a:avLst/>
          </a:prstGeom>
        </p:spPr>
      </p:pic>
      <p:sp>
        <p:nvSpPr>
          <p:cNvPr id="2" name="Title 1"/>
          <p:cNvSpPr>
            <a:spLocks noGrp="1"/>
          </p:cNvSpPr>
          <p:nvPr>
            <p:ph type="title"/>
          </p:nvPr>
        </p:nvSpPr>
        <p:spPr>
          <a:xfrm>
            <a:off x="457200" y="129389"/>
            <a:ext cx="8229600" cy="1143000"/>
          </a:xfrm>
        </p:spPr>
        <p:txBody>
          <a:bodyPr>
            <a:normAutofit/>
          </a:bodyPr>
          <a:lstStyle/>
          <a:p>
            <a:r>
              <a:rPr lang="es-PA" sz="5400" b="1" dirty="0"/>
              <a:t>¿Qué hace el joven?</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59373089-C6B9-463A-B577-28E6FB63218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46A1538B-6EA1-4608-9415-06451A01CE0F}"/>
              </a:ext>
            </a:extLst>
          </p:cNvPr>
          <p:cNvSpPr txBox="1"/>
          <p:nvPr/>
        </p:nvSpPr>
        <p:spPr>
          <a:xfrm>
            <a:off x="258024" y="6248037"/>
            <a:ext cx="5060886" cy="307777"/>
          </a:xfrm>
          <a:prstGeom prst="rect">
            <a:avLst/>
          </a:prstGeom>
          <a:noFill/>
        </p:spPr>
        <p:txBody>
          <a:bodyPr wrap="square">
            <a:spAutoFit/>
          </a:bodyPr>
          <a:lstStyle/>
          <a:p>
            <a:pPr rtl="0">
              <a:spcBef>
                <a:spcPts val="0"/>
              </a:spcBef>
              <a:spcAft>
                <a:spcPts val="0"/>
              </a:spcAft>
            </a:pPr>
            <a:r>
              <a:rPr lang="en-US" sz="1400" b="0" i="0" u="none" strike="noStrike" dirty="0">
                <a:solidFill>
                  <a:schemeClr val="bg1"/>
                </a:solidFill>
                <a:effectLst/>
                <a:latin typeface="Calibri" panose="020F0502020204030204" pitchFamily="34" charset="0"/>
              </a:rPr>
              <a:t>Photo by </a:t>
            </a:r>
            <a:r>
              <a:rPr lang="en-US" sz="1400" b="0" i="0" u="sng" strike="noStrike" dirty="0">
                <a:solidFill>
                  <a:srgbClr val="FF3300"/>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Marcus Ng</a:t>
            </a:r>
            <a:r>
              <a:rPr lang="en-US" sz="1400" b="0" i="0" u="none" strike="noStrike" dirty="0">
                <a:solidFill>
                  <a:srgbClr val="FF3300"/>
                </a:solidFill>
                <a:effectLst/>
                <a:latin typeface="Calibri" panose="020F0502020204030204" pitchFamily="34" charset="0"/>
              </a:rPr>
              <a:t> </a:t>
            </a:r>
            <a:r>
              <a:rPr lang="en-US" sz="1400" b="0" i="0" u="none" strike="noStrike" dirty="0">
                <a:solidFill>
                  <a:schemeClr val="bg1"/>
                </a:solidFill>
                <a:effectLst/>
                <a:latin typeface="Calibri" panose="020F0502020204030204" pitchFamily="34" charset="0"/>
              </a:rPr>
              <a:t>on</a:t>
            </a:r>
            <a:r>
              <a:rPr lang="en-US" sz="1400" b="0" i="0" u="none" strike="noStrike" dirty="0">
                <a:solidFill>
                  <a:srgbClr val="000000"/>
                </a:solidFill>
                <a:effectLst/>
                <a:latin typeface="Calibri" panose="020F0502020204030204" pitchFamily="34" charset="0"/>
              </a:rPr>
              <a:t> </a:t>
            </a:r>
            <a:r>
              <a:rPr lang="en-US" sz="1400" b="0" i="0" u="sng" strike="noStrike" dirty="0" err="1">
                <a:solidFill>
                  <a:srgbClr val="FF3300"/>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Unsplash</a:t>
            </a:r>
            <a:endParaRPr lang="en-US" sz="1400" dirty="0">
              <a:solidFill>
                <a:srgbClr val="FF3300"/>
              </a:solidFill>
            </a:endParaRPr>
          </a:p>
        </p:txBody>
      </p:sp>
    </p:spTree>
    <p:extLst>
      <p:ext uri="{BB962C8B-B14F-4D97-AF65-F5344CB8AC3E}">
        <p14:creationId xmlns:p14="http://schemas.microsoft.com/office/powerpoint/2010/main" val="1487452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a:xfrm>
            <a:off x="457200" y="2782448"/>
            <a:ext cx="8229600" cy="1143000"/>
          </a:xfrm>
        </p:spPr>
        <p:txBody>
          <a:bodyPr>
            <a:normAutofit/>
          </a:bodyPr>
          <a:lstStyle/>
          <a:p>
            <a:r>
              <a:rPr lang="en-US" sz="5400" b="1" dirty="0"/>
              <a:t>El </a:t>
            </a:r>
            <a:r>
              <a:rPr lang="en-US" sz="5400" b="1" dirty="0" err="1"/>
              <a:t>joven</a:t>
            </a:r>
            <a:r>
              <a:rPr lang="en-US" sz="5400" b="1" dirty="0"/>
              <a:t> nada </a:t>
            </a:r>
            <a:r>
              <a:rPr lang="en-US" sz="5400" b="1" dirty="0" err="1"/>
              <a:t>en</a:t>
            </a:r>
            <a:r>
              <a:rPr lang="en-US" sz="5400" b="1" dirty="0"/>
              <a:t> la piscina.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435590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exercising outdoors&#10;">
            <a:extLst>
              <a:ext uri="{FF2B5EF4-FFF2-40B4-BE49-F238E27FC236}">
                <a16:creationId xmlns:a16="http://schemas.microsoft.com/office/drawing/2014/main" id="{1E52F510-7BE1-484F-9EE8-A37155AAD2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8165"/>
            <a:ext cx="9967866" cy="6645862"/>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8" name="TextBox 7">
            <a:extLst>
              <a:ext uri="{FF2B5EF4-FFF2-40B4-BE49-F238E27FC236}">
                <a16:creationId xmlns:a16="http://schemas.microsoft.com/office/drawing/2014/main" id="{BAC5956C-C5A9-4010-8D7A-5F058807E186}"/>
              </a:ext>
            </a:extLst>
          </p:cNvPr>
          <p:cNvSpPr txBox="1"/>
          <p:nvPr/>
        </p:nvSpPr>
        <p:spPr>
          <a:xfrm>
            <a:off x="336884" y="6350001"/>
            <a:ext cx="5446017" cy="307777"/>
          </a:xfrm>
          <a:prstGeom prst="rect">
            <a:avLst/>
          </a:prstGeom>
          <a:noFill/>
        </p:spPr>
        <p:txBody>
          <a:bodyPr wrap="square">
            <a:spAutoFit/>
          </a:bodyPr>
          <a:lstStyle/>
          <a:p>
            <a:r>
              <a:rPr lang="en-US" sz="1400" b="0" i="0" u="none" strike="noStrike" dirty="0">
                <a:effectLst/>
                <a:latin typeface="Calibri" panose="020F0502020204030204" pitchFamily="34" charset="0"/>
              </a:rPr>
              <a:t>   </a:t>
            </a:r>
            <a:r>
              <a:rPr lang="en-US" sz="1200" b="0" i="0" u="none" strike="noStrike" dirty="0">
                <a:effectLst/>
                <a:latin typeface="Calibri" panose="020F0502020204030204" pitchFamily="34" charset="0"/>
              </a:rPr>
              <a:t>Photo by </a:t>
            </a:r>
            <a:r>
              <a:rPr lang="en-US" sz="1200" b="0" i="0" u="sng" strike="noStrike" dirty="0" err="1">
                <a:solidFill>
                  <a:srgbClr val="0000FF"/>
                </a:solidFill>
                <a:effectLst/>
                <a:latin typeface="Calibri" panose="020F0502020204030204" pitchFamily="34" charset="0"/>
                <a:hlinkClick r:id="rId3"/>
              </a:rPr>
              <a:t>Gabin</a:t>
            </a:r>
            <a:r>
              <a:rPr lang="en-US" sz="1200" b="0" i="0" u="sng" strike="noStrike" dirty="0">
                <a:solidFill>
                  <a:srgbClr val="0000FF"/>
                </a:solidFill>
                <a:effectLst/>
                <a:latin typeface="Calibri" panose="020F0502020204030204" pitchFamily="34" charset="0"/>
                <a:hlinkClick r:id="rId3"/>
              </a:rPr>
              <a:t> </a:t>
            </a:r>
            <a:r>
              <a:rPr lang="en-US" sz="1200" b="0" i="0" u="sng" strike="noStrike" dirty="0" err="1">
                <a:solidFill>
                  <a:srgbClr val="0000FF"/>
                </a:solidFill>
                <a:effectLst/>
                <a:latin typeface="Calibri" panose="020F0502020204030204" pitchFamily="34" charset="0"/>
                <a:hlinkClick r:id="rId3"/>
              </a:rPr>
              <a:t>Vallet</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78861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791502"/>
            <a:ext cx="8229600" cy="1143000"/>
          </a:xfrm>
        </p:spPr>
        <p:txBody>
          <a:bodyPr>
            <a:normAutofit/>
          </a:bodyPr>
          <a:lstStyle/>
          <a:p>
            <a:r>
              <a:rPr lang="en-US" sz="5400" b="1" dirty="0" err="1"/>
              <a:t>Ellos</a:t>
            </a:r>
            <a:r>
              <a:rPr lang="en-US" sz="5400" b="1" dirty="0"/>
              <a:t> </a:t>
            </a:r>
            <a:r>
              <a:rPr lang="en-US" sz="5400" b="1" dirty="0" err="1"/>
              <a:t>hacen</a:t>
            </a:r>
            <a:r>
              <a:rPr lang="en-US" sz="5400" b="1" dirty="0"/>
              <a:t> </a:t>
            </a:r>
            <a:r>
              <a:rPr lang="en-US" sz="5400" b="1" dirty="0" err="1"/>
              <a:t>ejercicio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7011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SEVENTH Category - 600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397" y="6106056"/>
            <a:ext cx="609600" cy="609600"/>
          </a:xfrm>
          <a:prstGeom prst="rect">
            <a:avLst/>
          </a:prstGeom>
        </p:spPr>
      </p:pic>
      <p:pic>
        <p:nvPicPr>
          <p:cNvPr id="9" name="Picture 8" descr="image, Daily Double">
            <a:extLst>
              <a:ext uri="{FF2B5EF4-FFF2-40B4-BE49-F238E27FC236}">
                <a16:creationId xmlns:a16="http://schemas.microsoft.com/office/drawing/2014/main" id="{C10EADFD-2DDE-4E55-AC0F-5131E58D2B9B}"/>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7539334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8588"/>
            <a:ext cx="8229600" cy="2568150"/>
          </a:xfrm>
        </p:spPr>
        <p:txBody>
          <a:bodyPr>
            <a:noAutofit/>
          </a:bodyPr>
          <a:lstStyle/>
          <a:p>
            <a:r>
              <a:rPr lang="en-US" sz="5400" b="1" dirty="0"/>
              <a:t>8:15</a:t>
            </a:r>
            <a:br>
              <a:rPr lang="en-US" sz="5400" b="1" dirty="0"/>
            </a:br>
            <a:r>
              <a:rPr lang="en-US" sz="5400" b="1" dirty="0"/>
              <a:t>Son las </a:t>
            </a:r>
            <a:r>
              <a:rPr lang="en-US" sz="5400" b="1" dirty="0" err="1"/>
              <a:t>ocho</a:t>
            </a:r>
            <a:r>
              <a:rPr lang="en-US" sz="5400" b="1" dirty="0"/>
              <a:t> y quince.</a:t>
            </a:r>
            <a:br>
              <a:rPr lang="en-US" sz="5400" b="1" dirty="0"/>
            </a:br>
            <a:r>
              <a:rPr lang="en-US" sz="5400" b="1" dirty="0"/>
              <a:t>Son las </a:t>
            </a:r>
            <a:r>
              <a:rPr lang="en-US" sz="5400" b="1" dirty="0" err="1"/>
              <a:t>ocho</a:t>
            </a:r>
            <a:r>
              <a:rPr lang="en-US" sz="5400" b="1" dirty="0"/>
              <a:t> y </a:t>
            </a:r>
            <a:r>
              <a:rPr lang="en-US" sz="5400" b="1" dirty="0" err="1"/>
              <a:t>cuarto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7974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two girlfriends lying on a beach, sunbathing&#10;">
            <a:extLst>
              <a:ext uri="{FF2B5EF4-FFF2-40B4-BE49-F238E27FC236}">
                <a16:creationId xmlns:a16="http://schemas.microsoft.com/office/drawing/2014/main" id="{B0ABB341-BA44-4A67-A0BD-8DB16A6DB2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694" y="103967"/>
            <a:ext cx="10040293" cy="6650065"/>
          </a:xfrm>
          <a:prstGeom prst="rect">
            <a:avLst/>
          </a:prstGeom>
        </p:spPr>
      </p:pic>
      <p:sp>
        <p:nvSpPr>
          <p:cNvPr id="8" name="Right Arrow 6" descr="image, check button&#10;&#10;">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a:xfrm>
            <a:off x="479834" y="103967"/>
            <a:ext cx="8229600" cy="1346528"/>
          </a:xfrm>
        </p:spPr>
        <p:txBody>
          <a:bodyPr>
            <a:normAutofit fontScale="90000"/>
          </a:bodyPr>
          <a:lstStyle/>
          <a:p>
            <a:r>
              <a:rPr lang="en-US" sz="6000" b="1" dirty="0"/>
              <a:t>¿</a:t>
            </a:r>
            <a:r>
              <a:rPr lang="en-US" sz="6000" b="1" dirty="0" err="1"/>
              <a:t>Qué</a:t>
            </a:r>
            <a:r>
              <a:rPr lang="en-US" sz="6000" b="1" dirty="0"/>
              <a:t> </a:t>
            </a:r>
            <a:r>
              <a:rPr lang="en-US" sz="6000" b="1" dirty="0" err="1"/>
              <a:t>hacen</a:t>
            </a:r>
            <a:r>
              <a:rPr lang="en-US" sz="6000" b="1" dirty="0"/>
              <a:t> las dos amigas?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3C70A837-0F30-418A-B839-DF0BA8417062}"/>
              </a:ext>
            </a:extLst>
          </p:cNvPr>
          <p:cNvSpPr txBox="1"/>
          <p:nvPr/>
        </p:nvSpPr>
        <p:spPr>
          <a:xfrm>
            <a:off x="336884" y="6308757"/>
            <a:ext cx="5624822" cy="276999"/>
          </a:xfrm>
          <a:prstGeom prst="rect">
            <a:avLst/>
          </a:prstGeom>
          <a:noFill/>
        </p:spPr>
        <p:txBody>
          <a:bodyPr wrap="square">
            <a:spAutoFit/>
          </a:bodyPr>
          <a:lstStyle/>
          <a:p>
            <a:pPr rtl="0">
              <a:spcBef>
                <a:spcPts val="0"/>
              </a:spcBef>
              <a:spcAft>
                <a:spcPts val="0"/>
              </a:spcAft>
            </a:pPr>
            <a:r>
              <a:rPr lang="en-US" sz="1200" b="0" i="0" u="none" strike="noStrike" dirty="0">
                <a:solidFill>
                  <a:srgbClr val="000000"/>
                </a:solidFill>
                <a:effectLst/>
                <a:latin typeface="Calibri" panose="020F0502020204030204" pitchFamily="34" charset="0"/>
              </a:rPr>
              <a:t>Photo by </a:t>
            </a:r>
            <a:r>
              <a:rPr lang="en-US" sz="1200" b="0" i="0" u="sng" strike="noStrike" dirty="0">
                <a:solidFill>
                  <a:srgbClr val="0070C0"/>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Maciej </a:t>
            </a:r>
            <a:r>
              <a:rPr lang="en-US" sz="1200" b="0" i="0" u="sng" strike="noStrike" dirty="0" err="1">
                <a:solidFill>
                  <a:srgbClr val="0070C0"/>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Serafinowicz</a:t>
            </a:r>
            <a:r>
              <a:rPr lang="en-US" sz="1200" b="0" i="0" u="none" strike="noStrike" dirty="0">
                <a:solidFill>
                  <a:srgbClr val="0070C0"/>
                </a:solidFill>
                <a:effectLst/>
                <a:latin typeface="Calibri" panose="020F0502020204030204" pitchFamily="34" charset="0"/>
              </a:rPr>
              <a:t> </a:t>
            </a:r>
            <a:r>
              <a:rPr lang="en-US" sz="1200" b="0" i="0" u="none" strike="noStrike" dirty="0">
                <a:solidFill>
                  <a:srgbClr val="000000"/>
                </a:solidFill>
                <a:effectLst/>
                <a:latin typeface="Calibri" panose="020F0502020204030204" pitchFamily="34" charset="0"/>
              </a:rPr>
              <a:t>on </a:t>
            </a:r>
            <a:r>
              <a:rPr lang="en-US" sz="1200" b="0" i="0" u="sng" strike="noStrike" dirty="0" err="1">
                <a:solidFill>
                  <a:srgbClr val="0070C0"/>
                </a:solidFill>
                <a:effectLst/>
                <a:latin typeface="Calibri" panose="020F0502020204030204" pitchFamily="34" charset="0"/>
                <a:hlinkClick r:id="rId5">
                  <a:extLst>
                    <a:ext uri="{A12FA001-AC4F-418D-AE19-62706E023703}">
                      <ahyp:hlinkClr xmlns:ahyp="http://schemas.microsoft.com/office/drawing/2018/hyperlinkcolor" val="tx"/>
                    </a:ext>
                  </a:extLst>
                </a:hlinkClick>
              </a:rPr>
              <a:t>Unsplash</a:t>
            </a:r>
            <a:endParaRPr lang="en-US" sz="1200" dirty="0">
              <a:solidFill>
                <a:srgbClr val="0070C0"/>
              </a:solidFill>
            </a:endParaRPr>
          </a:p>
        </p:txBody>
      </p:sp>
    </p:spTree>
    <p:extLst>
      <p:ext uri="{BB962C8B-B14F-4D97-AF65-F5344CB8AC3E}">
        <p14:creationId xmlns:p14="http://schemas.microsoft.com/office/powerpoint/2010/main" val="1233034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448216"/>
            <a:ext cx="8229600" cy="1961568"/>
          </a:xfrm>
        </p:spPr>
        <p:txBody>
          <a:bodyPr>
            <a:normAutofit/>
          </a:bodyPr>
          <a:lstStyle/>
          <a:p>
            <a:r>
              <a:rPr lang="en-US" sz="5400" b="1" dirty="0"/>
              <a:t>Las dos amigas toman</a:t>
            </a:r>
            <a:br>
              <a:rPr lang="en-US" sz="5400" b="1" dirty="0"/>
            </a:br>
            <a:r>
              <a:rPr lang="en-US" sz="5400" b="1" dirty="0" err="1"/>
              <a:t>el</a:t>
            </a:r>
            <a:r>
              <a:rPr lang="en-US" sz="5400" b="1" dirty="0"/>
              <a:t> sol </a:t>
            </a:r>
            <a:r>
              <a:rPr lang="en-US" sz="5400" b="1" dirty="0" err="1"/>
              <a:t>en</a:t>
            </a:r>
            <a:r>
              <a:rPr lang="en-US" sz="5400" b="1" dirty="0"/>
              <a:t> la playa.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36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reading newspaper.&#10;&#10;">
            <a:extLst>
              <a:ext uri="{FF2B5EF4-FFF2-40B4-BE49-F238E27FC236}">
                <a16:creationId xmlns:a16="http://schemas.microsoft.com/office/drawing/2014/main" id="{98900189-6F67-4404-B6C0-EBE717EC01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1148" y="91975"/>
            <a:ext cx="10076506" cy="6674050"/>
          </a:xfrm>
          <a:prstGeom prst="rect">
            <a:avLst/>
          </a:prstGeom>
        </p:spPr>
      </p:pic>
      <p:sp>
        <p:nvSpPr>
          <p:cNvPr id="2" name="Title 1"/>
          <p:cNvSpPr>
            <a:spLocks noGrp="1"/>
          </p:cNvSpPr>
          <p:nvPr>
            <p:ph type="title"/>
          </p:nvPr>
        </p:nvSpPr>
        <p:spPr>
          <a:xfrm>
            <a:off x="375719" y="91975"/>
            <a:ext cx="8578158" cy="1143000"/>
          </a:xfrm>
        </p:spPr>
        <p:txBody>
          <a:bodyPr>
            <a:normAutofit/>
          </a:bodyPr>
          <a:lstStyle/>
          <a:p>
            <a:pPr algn="r"/>
            <a:r>
              <a:rPr lang="en-US" sz="5400" b="1" dirty="0"/>
              <a:t>¿</a:t>
            </a:r>
            <a:r>
              <a:rPr lang="en-US" sz="5400" b="1" dirty="0" err="1"/>
              <a:t>Qué</a:t>
            </a:r>
            <a:r>
              <a:rPr lang="en-US" sz="5400" b="1" dirty="0"/>
              <a:t> </a:t>
            </a:r>
            <a:r>
              <a:rPr lang="en-US" sz="5400" b="1" dirty="0" err="1"/>
              <a:t>hace</a:t>
            </a:r>
            <a:r>
              <a:rPr lang="en-US" sz="5400" b="1" dirty="0"/>
              <a:t> la </a:t>
            </a:r>
            <a:r>
              <a:rPr lang="en-US" sz="5400" b="1" dirty="0" err="1"/>
              <a:t>joven</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6FDA0F25-3164-4A51-B636-457DD7BBD37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E6F87020-30CF-464C-84F5-E0204EFEB0AD}"/>
              </a:ext>
            </a:extLst>
          </p:cNvPr>
          <p:cNvSpPr txBox="1"/>
          <p:nvPr/>
        </p:nvSpPr>
        <p:spPr>
          <a:xfrm>
            <a:off x="336884" y="6258015"/>
            <a:ext cx="5192162" cy="276999"/>
          </a:xfrm>
          <a:prstGeom prst="rect">
            <a:avLst/>
          </a:prstGeom>
          <a:noFill/>
        </p:spPr>
        <p:txBody>
          <a:bodyPr wrap="square">
            <a:spAutoFit/>
          </a:bodyPr>
          <a:lstStyle/>
          <a:p>
            <a:pPr rtl="0">
              <a:spcBef>
                <a:spcPts val="0"/>
              </a:spcBef>
              <a:spcAft>
                <a:spcPts val="0"/>
              </a:spcAft>
            </a:pPr>
            <a:r>
              <a:rPr lang="en-US" sz="1200" b="0" i="0" u="none" strike="noStrike" dirty="0">
                <a:effectLst/>
                <a:latin typeface="Calibri" panose="020F0502020204030204" pitchFamily="34" charset="0"/>
              </a:rPr>
              <a:t>Photo by </a:t>
            </a:r>
            <a:r>
              <a:rPr lang="en-US" sz="1200" b="0" i="0" u="sng" strike="noStrike" dirty="0" err="1">
                <a:solidFill>
                  <a:srgbClr val="0000FF"/>
                </a:solidFill>
                <a:effectLst/>
                <a:latin typeface="Calibri" panose="020F0502020204030204" pitchFamily="34" charset="0"/>
                <a:hlinkClick r:id="rId3"/>
              </a:rPr>
              <a:t>Ekrulila</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15628469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700966"/>
            <a:ext cx="8229600" cy="1143000"/>
          </a:xfrm>
        </p:spPr>
        <p:txBody>
          <a:bodyPr>
            <a:normAutofit/>
          </a:bodyPr>
          <a:lstStyle/>
          <a:p>
            <a:r>
              <a:rPr lang="en-US" sz="5400" b="1" dirty="0"/>
              <a:t>Ella lee </a:t>
            </a:r>
            <a:r>
              <a:rPr lang="en-US" sz="5400" b="1" dirty="0" err="1"/>
              <a:t>el</a:t>
            </a:r>
            <a:r>
              <a:rPr lang="en-US" sz="5400" b="1" dirty="0"/>
              <a:t> </a:t>
            </a:r>
            <a:r>
              <a:rPr lang="en-US" sz="5400" b="1" dirty="0" err="1"/>
              <a:t>periódico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27346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uple of people hiking in the mountains&#10;&#10;">
            <a:extLst>
              <a:ext uri="{FF2B5EF4-FFF2-40B4-BE49-F238E27FC236}">
                <a16:creationId xmlns:a16="http://schemas.microsoft.com/office/drawing/2014/main" id="{6D7177E7-8EF4-4743-8245-16EA40FC4F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6487" y="106740"/>
            <a:ext cx="9948471" cy="6638091"/>
          </a:xfrm>
          <a:prstGeom prst="rect">
            <a:avLst/>
          </a:prstGeom>
        </p:spPr>
      </p:pic>
      <p:sp>
        <p:nvSpPr>
          <p:cNvPr id="2" name="Title 1"/>
          <p:cNvSpPr>
            <a:spLocks noGrp="1"/>
          </p:cNvSpPr>
          <p:nvPr>
            <p:ph type="title"/>
          </p:nvPr>
        </p:nvSpPr>
        <p:spPr>
          <a:xfrm>
            <a:off x="380246" y="106740"/>
            <a:ext cx="8426870" cy="1143000"/>
          </a:xfrm>
        </p:spPr>
        <p:txBody>
          <a:bodyPr>
            <a:normAutofit/>
          </a:bodyPr>
          <a:lstStyle/>
          <a:p>
            <a:r>
              <a:rPr lang="es-PA" sz="5400" b="1" dirty="0">
                <a:solidFill>
                  <a:schemeClr val="bg1"/>
                </a:solidFill>
              </a:rPr>
              <a:t>¿Qué hacen los hermanos?</a:t>
            </a:r>
            <a:endParaRPr lang="en-US" sz="5400" b="1" dirty="0">
              <a:solidFill>
                <a:schemeClr val="bg1"/>
              </a:solidFill>
            </a:endParaRP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CAE0357B-2B84-4C03-A9E3-B81DB67B9A0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2D611104-7320-4A21-B508-357982BAC7DC}"/>
              </a:ext>
            </a:extLst>
          </p:cNvPr>
          <p:cNvSpPr txBox="1"/>
          <p:nvPr/>
        </p:nvSpPr>
        <p:spPr>
          <a:xfrm>
            <a:off x="338790" y="6309592"/>
            <a:ext cx="5074466" cy="276999"/>
          </a:xfrm>
          <a:prstGeom prst="rect">
            <a:avLst/>
          </a:prstGeom>
          <a:noFill/>
        </p:spPr>
        <p:txBody>
          <a:bodyPr wrap="square">
            <a:spAutoFit/>
          </a:bodyPr>
          <a:lstStyle/>
          <a:p>
            <a:r>
              <a:rPr lang="en-US" sz="1200" b="0" i="0" u="none" strike="noStrike" dirty="0">
                <a:effectLst/>
                <a:latin typeface="Calibri" panose="020F0502020204030204" pitchFamily="34" charset="0"/>
              </a:rPr>
              <a:t>Photo by</a:t>
            </a:r>
            <a:r>
              <a:rPr lang="en-US" sz="1200" b="0" i="0" u="none" strike="noStrike" dirty="0">
                <a:solidFill>
                  <a:srgbClr val="000000"/>
                </a:solidFill>
                <a:effectLst/>
                <a:latin typeface="Calibri" panose="020F0502020204030204" pitchFamily="34" charset="0"/>
              </a:rPr>
              <a:t> </a:t>
            </a:r>
            <a:r>
              <a:rPr lang="en-US" sz="1200" b="0" i="0" u="sng" strike="noStrike" dirty="0">
                <a:solidFill>
                  <a:srgbClr val="0000FF"/>
                </a:solidFill>
                <a:effectLst/>
                <a:latin typeface="Calibri" panose="020F0502020204030204" pitchFamily="34" charset="0"/>
                <a:hlinkClick r:id="rId3"/>
              </a:rPr>
              <a:t>Toomas Tartes</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597554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7469"/>
            <a:ext cx="8229600" cy="1807659"/>
          </a:xfrm>
        </p:spPr>
        <p:txBody>
          <a:bodyPr>
            <a:normAutofit/>
          </a:bodyPr>
          <a:lstStyle/>
          <a:p>
            <a:r>
              <a:rPr lang="en-US" sz="5400" b="1" dirty="0" err="1"/>
              <a:t>Ellos</a:t>
            </a:r>
            <a:r>
              <a:rPr lang="en-US" sz="5400" b="1" dirty="0"/>
              <a:t> </a:t>
            </a:r>
            <a:r>
              <a:rPr lang="en-US" sz="5400" b="1" dirty="0" err="1"/>
              <a:t>hacen</a:t>
            </a:r>
            <a:r>
              <a:rPr lang="en-US" sz="5400" b="1" dirty="0"/>
              <a:t> </a:t>
            </a:r>
            <a:r>
              <a:rPr lang="en-US" sz="5400" b="1" dirty="0" err="1"/>
              <a:t>senderismo</a:t>
            </a:r>
            <a:br>
              <a:rPr lang="en-US" sz="5400" b="1" dirty="0"/>
            </a:br>
            <a:r>
              <a:rPr lang="en-US" sz="5400" b="1" dirty="0" err="1"/>
              <a:t>en</a:t>
            </a:r>
            <a:r>
              <a:rPr lang="en-US" sz="5400" b="1" dirty="0"/>
              <a:t> las </a:t>
            </a:r>
            <a:r>
              <a:rPr lang="en-US" sz="5400" b="1" dirty="0" err="1"/>
              <a:t>montañas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500041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772" y="2691913"/>
            <a:ext cx="8229600" cy="1143000"/>
          </a:xfrm>
        </p:spPr>
        <p:txBody>
          <a:bodyPr>
            <a:normAutofit/>
          </a:bodyPr>
          <a:lstStyle/>
          <a:p>
            <a:r>
              <a:rPr lang="en-US" sz="5400" b="1" dirty="0"/>
              <a:t>Los </a:t>
            </a:r>
            <a:r>
              <a:rPr lang="en-US" sz="5400" b="1" dirty="0" err="1"/>
              <a:t>hijos</a:t>
            </a:r>
            <a:r>
              <a:rPr lang="en-US" sz="5400" b="1" dirty="0"/>
              <a:t> de mis padres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36CA76EC-4EAD-4E0C-A56C-2188A85BC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4142943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a:t>Mis </a:t>
            </a:r>
            <a:r>
              <a:rPr lang="en-US" sz="5400" b="1" dirty="0" err="1"/>
              <a:t>hermanos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489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462" y="3017838"/>
            <a:ext cx="8229600" cy="1143000"/>
          </a:xfrm>
        </p:spPr>
        <p:txBody>
          <a:bodyPr>
            <a:normAutofit/>
          </a:bodyPr>
          <a:lstStyle/>
          <a:p>
            <a:r>
              <a:rPr lang="en-US" sz="5400" b="1" dirty="0"/>
              <a:t>El </a:t>
            </a:r>
            <a:r>
              <a:rPr lang="en-US" sz="5400" b="1" dirty="0" err="1"/>
              <a:t>hijo</a:t>
            </a:r>
            <a:r>
              <a:rPr lang="en-US" sz="5400" b="1" dirty="0"/>
              <a:t> de mis </a:t>
            </a:r>
            <a:r>
              <a:rPr lang="en-US" sz="5400" b="1" dirty="0" err="1"/>
              <a:t>abuelos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3B12D0D-EC33-4C59-A626-E48728893B2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724469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288"/>
            <a:ext cx="8229600" cy="1143000"/>
          </a:xfrm>
        </p:spPr>
        <p:txBody>
          <a:bodyPr>
            <a:normAutofit/>
          </a:bodyPr>
          <a:lstStyle/>
          <a:p>
            <a:r>
              <a:rPr lang="en-US" sz="5400" b="1" dirty="0"/>
              <a:t>Mi padre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723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722"/>
            <a:ext cx="8229600" cy="1143000"/>
          </a:xfrm>
        </p:spPr>
        <p:txBody>
          <a:bodyPr>
            <a:normAutofit/>
          </a:bodyPr>
          <a:lstStyle/>
          <a:p>
            <a:r>
              <a:rPr lang="en-US" sz="5400" b="1" dirty="0"/>
              <a:t>¿</a:t>
            </a:r>
            <a:r>
              <a:rPr lang="en-US" sz="5400" b="1" dirty="0" err="1"/>
              <a:t>Qué</a:t>
            </a:r>
            <a:r>
              <a:rPr lang="en-US" sz="5400" b="1" dirty="0"/>
              <a:t> hora es?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EAACD79-A135-4F25-A477-116DFF8FAB1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clock in a building, 3:45&#10;">
            <a:extLst>
              <a:ext uri="{FF2B5EF4-FFF2-40B4-BE49-F238E27FC236}">
                <a16:creationId xmlns:a16="http://schemas.microsoft.com/office/drawing/2014/main" id="{90429D96-15CC-478A-A985-5C647A7CED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05697" y="1058612"/>
            <a:ext cx="4332606" cy="5558757"/>
          </a:xfrm>
          <a:prstGeom prst="rect">
            <a:avLst/>
          </a:prstGeom>
          <a:ln w="38100">
            <a:solidFill>
              <a:schemeClr val="tx1"/>
            </a:solidFill>
          </a:ln>
        </p:spPr>
      </p:pic>
      <p:sp>
        <p:nvSpPr>
          <p:cNvPr id="8" name="TextBox 7">
            <a:extLst>
              <a:ext uri="{FF2B5EF4-FFF2-40B4-BE49-F238E27FC236}">
                <a16:creationId xmlns:a16="http://schemas.microsoft.com/office/drawing/2014/main" id="{07BE7266-B796-437C-8EDE-AFB6311D21AC}"/>
              </a:ext>
            </a:extLst>
          </p:cNvPr>
          <p:cNvSpPr txBox="1"/>
          <p:nvPr/>
        </p:nvSpPr>
        <p:spPr>
          <a:xfrm>
            <a:off x="2412226" y="6196112"/>
            <a:ext cx="4332606" cy="307777"/>
          </a:xfrm>
          <a:prstGeom prst="rect">
            <a:avLst/>
          </a:prstGeom>
          <a:noFill/>
        </p:spPr>
        <p:txBody>
          <a:bodyPr wrap="square">
            <a:spAutoFit/>
          </a:bodyPr>
          <a:lstStyle/>
          <a:p>
            <a:pPr algn="ctr"/>
            <a:r>
              <a:rPr lang="en-US" sz="1400" b="0" i="0" u="none" strike="noStrike" dirty="0">
                <a:effectLst/>
                <a:latin typeface="Calibri" panose="020F0502020204030204" pitchFamily="34" charset="0"/>
              </a:rPr>
              <a:t>Photo by </a:t>
            </a:r>
            <a:r>
              <a:rPr lang="en-US" sz="1400" b="0" i="0" u="sng" strike="noStrike" dirty="0">
                <a:solidFill>
                  <a:srgbClr val="0000FF"/>
                </a:solidFill>
                <a:effectLst/>
                <a:latin typeface="Calibri" panose="020F0502020204030204" pitchFamily="34" charset="0"/>
                <a:hlinkClick r:id="rId3"/>
              </a:rPr>
              <a:t>Sophie </a:t>
            </a:r>
            <a:r>
              <a:rPr lang="en-US" sz="1400" b="0" i="0" u="sng" strike="noStrike" dirty="0" err="1">
                <a:solidFill>
                  <a:srgbClr val="0000FF"/>
                </a:solidFill>
                <a:effectLst/>
                <a:latin typeface="Calibri" panose="020F0502020204030204" pitchFamily="34" charset="0"/>
                <a:hlinkClick r:id="rId3"/>
              </a:rPr>
              <a:t>Louisnard</a:t>
            </a:r>
            <a:r>
              <a:rPr lang="en-US" sz="1400" b="0" i="0" u="none" strike="noStrike" dirty="0">
                <a:solidFill>
                  <a:srgbClr val="000000"/>
                </a:solidFill>
                <a:effectLst/>
                <a:latin typeface="Calibri" panose="020F0502020204030204" pitchFamily="34" charset="0"/>
              </a:rPr>
              <a:t> </a:t>
            </a:r>
            <a:r>
              <a:rPr lang="en-US" sz="1400" b="0" i="0" u="none" strike="noStrike" dirty="0">
                <a:effectLst/>
                <a:latin typeface="Calibri" panose="020F0502020204030204" pitchFamily="34" charset="0"/>
              </a:rPr>
              <a:t>on</a:t>
            </a:r>
            <a:r>
              <a:rPr lang="en-US" sz="1400" b="0" i="0" u="none" strike="noStrike" dirty="0">
                <a:solidFill>
                  <a:srgbClr val="000000"/>
                </a:solidFill>
                <a:effectLst/>
                <a:latin typeface="Calibri" panose="020F0502020204030204" pitchFamily="34" charset="0"/>
              </a:rPr>
              <a:t> </a:t>
            </a:r>
            <a:r>
              <a:rPr lang="en-US" sz="1400" b="0" i="0" u="sng" strike="noStrike" dirty="0" err="1">
                <a:solidFill>
                  <a:srgbClr val="0000FF"/>
                </a:solidFill>
                <a:effectLst/>
                <a:latin typeface="Calibri" panose="020F0502020204030204" pitchFamily="34" charset="0"/>
                <a:hlinkClick r:id="rId4"/>
              </a:rPr>
              <a:t>Unsplash</a:t>
            </a:r>
            <a:r>
              <a:rPr lang="en-US" sz="1400" b="0" i="0" u="none" strike="noStrike" dirty="0">
                <a:solidFill>
                  <a:srgbClr val="000000"/>
                </a:solidFill>
                <a:effectLst/>
                <a:latin typeface="Calibri" panose="020F0502020204030204" pitchFamily="34" charset="0"/>
              </a:rPr>
              <a:t> </a:t>
            </a:r>
            <a:endParaRPr lang="en-US" sz="1400" dirty="0"/>
          </a:p>
        </p:txBody>
      </p:sp>
    </p:spTree>
    <p:extLst>
      <p:ext uri="{BB962C8B-B14F-4D97-AF65-F5344CB8AC3E}">
        <p14:creationId xmlns:p14="http://schemas.microsoft.com/office/powerpoint/2010/main" val="2778346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91502"/>
            <a:ext cx="8229600" cy="1143000"/>
          </a:xfrm>
        </p:spPr>
        <p:txBody>
          <a:bodyPr>
            <a:normAutofit/>
          </a:bodyPr>
          <a:lstStyle/>
          <a:p>
            <a:r>
              <a:rPr lang="en-US" sz="5400" b="1" dirty="0"/>
              <a:t>La </a:t>
            </a:r>
            <a:r>
              <a:rPr lang="en-US" sz="5400" b="1" dirty="0" err="1"/>
              <a:t>hija</a:t>
            </a:r>
            <a:r>
              <a:rPr lang="en-US" sz="5400" b="1" dirty="0"/>
              <a:t> de mi </a:t>
            </a:r>
            <a:r>
              <a:rPr lang="en-US" sz="5400" b="1" dirty="0" err="1"/>
              <a:t>hermano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0B17E510-8179-4154-9733-624358ED4D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40914595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4341"/>
            <a:ext cx="8229600" cy="1143000"/>
          </a:xfrm>
        </p:spPr>
        <p:txBody>
          <a:bodyPr>
            <a:normAutofit/>
          </a:bodyPr>
          <a:lstStyle/>
          <a:p>
            <a:r>
              <a:rPr lang="en-US" sz="5400" b="1" dirty="0"/>
              <a:t>Mi </a:t>
            </a:r>
            <a:r>
              <a:rPr lang="en-US" sz="5400" b="1" dirty="0" err="1"/>
              <a:t>sobrina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11646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764341"/>
            <a:ext cx="8229600" cy="1143000"/>
          </a:xfrm>
        </p:spPr>
        <p:txBody>
          <a:bodyPr>
            <a:normAutofit/>
          </a:bodyPr>
          <a:lstStyle/>
          <a:p>
            <a:r>
              <a:rPr lang="en-US" sz="5400" b="1" dirty="0"/>
              <a:t>El padre de mis </a:t>
            </a:r>
            <a:r>
              <a:rPr lang="en-US" sz="5400" b="1" dirty="0" err="1"/>
              <a:t>primos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59447804-D8F7-4C5C-BF48-9FCC02A67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0673924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a:t>Mi </a:t>
            </a:r>
            <a:r>
              <a:rPr lang="en-US" sz="5400" b="1" dirty="0" err="1"/>
              <a:t>tío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989105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288"/>
            <a:ext cx="8229600" cy="1143000"/>
          </a:xfrm>
        </p:spPr>
        <p:txBody>
          <a:bodyPr>
            <a:normAutofit/>
          </a:bodyPr>
          <a:lstStyle/>
          <a:p>
            <a:r>
              <a:rPr lang="en-US" sz="5400" b="1" dirty="0"/>
              <a:t>Mi </a:t>
            </a:r>
            <a:r>
              <a:rPr lang="en-US" sz="5400" b="1" dirty="0" err="1"/>
              <a:t>hermana</a:t>
            </a:r>
            <a:r>
              <a:rPr lang="en-US" sz="5400" b="1" dirty="0"/>
              <a:t> </a:t>
            </a:r>
            <a:r>
              <a:rPr lang="en-US" sz="5400" b="1" dirty="0" err="1"/>
              <a:t>idéntica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C5586665-39E8-4930-840B-EE6BBA9581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250965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746234"/>
            <a:ext cx="8229600" cy="1143000"/>
          </a:xfrm>
        </p:spPr>
        <p:txBody>
          <a:bodyPr>
            <a:normAutofit/>
          </a:bodyPr>
          <a:lstStyle/>
          <a:p>
            <a:r>
              <a:rPr lang="en-US" sz="5400" b="1" dirty="0"/>
              <a:t>Mi </a:t>
            </a:r>
            <a:r>
              <a:rPr lang="en-US" sz="5400" b="1" dirty="0" err="1"/>
              <a:t>hermana</a:t>
            </a:r>
            <a:r>
              <a:rPr lang="en-US" sz="5400" b="1" dirty="0"/>
              <a:t> </a:t>
            </a:r>
            <a:r>
              <a:rPr lang="en-US" sz="5400" b="1" dirty="0" err="1"/>
              <a:t>gemela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93625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sky, outdoor, swimming pool&#10;&#10;">
            <a:extLst>
              <a:ext uri="{FF2B5EF4-FFF2-40B4-BE49-F238E27FC236}">
                <a16:creationId xmlns:a16="http://schemas.microsoft.com/office/drawing/2014/main" id="{F6005A46-50A3-4D19-82E5-60B36B6480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42" y="-99588"/>
            <a:ext cx="9144000" cy="6858000"/>
          </a:xfrm>
          <a:prstGeom prst="rect">
            <a:avLst/>
          </a:prstGeom>
        </p:spPr>
      </p:pic>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C6E1BDED-8321-4264-8A56-212912776B4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FFC87561-8266-4814-95A1-BBAA4A796ADD}"/>
              </a:ext>
            </a:extLst>
          </p:cNvPr>
          <p:cNvSpPr txBox="1"/>
          <p:nvPr/>
        </p:nvSpPr>
        <p:spPr>
          <a:xfrm>
            <a:off x="178805" y="167550"/>
            <a:ext cx="4685168" cy="276999"/>
          </a:xfrm>
          <a:prstGeom prst="rect">
            <a:avLst/>
          </a:prstGeom>
          <a:noFill/>
        </p:spPr>
        <p:txBody>
          <a:bodyPr wrap="square">
            <a:spAutoFit/>
          </a:bodyPr>
          <a:lstStyle/>
          <a:p>
            <a:pPr rtl="0">
              <a:spcBef>
                <a:spcPts val="0"/>
              </a:spcBef>
              <a:spcAft>
                <a:spcPts val="0"/>
              </a:spcAft>
            </a:pPr>
            <a:r>
              <a:rPr lang="en-US" sz="1200" b="0" i="0" u="none" strike="noStrike" dirty="0">
                <a:solidFill>
                  <a:srgbClr val="000000"/>
                </a:solidFill>
                <a:effectLst/>
                <a:latin typeface="Calibri" panose="020F0502020204030204" pitchFamily="34" charset="0"/>
              </a:rPr>
              <a:t>Photo by </a:t>
            </a:r>
            <a:r>
              <a:rPr lang="en-US" sz="1200" b="0" i="0" u="sng" strike="noStrike" dirty="0">
                <a:solidFill>
                  <a:srgbClr val="0033CC"/>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Éric </a:t>
            </a:r>
            <a:r>
              <a:rPr lang="en-US" sz="1200" b="0" i="0" u="sng" strike="noStrike" dirty="0" err="1">
                <a:solidFill>
                  <a:srgbClr val="0033CC"/>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Deschaintre</a:t>
            </a:r>
            <a:r>
              <a:rPr lang="en-US" sz="1200" b="0" i="0" u="none" strike="noStrike" dirty="0">
                <a:solidFill>
                  <a:srgbClr val="0033CC"/>
                </a:solidFill>
                <a:effectLst/>
                <a:latin typeface="Calibri" panose="020F0502020204030204" pitchFamily="34" charset="0"/>
              </a:rPr>
              <a:t> </a:t>
            </a:r>
            <a:r>
              <a:rPr lang="en-US" sz="1200" b="0" i="0" u="none" strike="noStrike" dirty="0">
                <a:solidFill>
                  <a:srgbClr val="000000"/>
                </a:solidFill>
                <a:effectLst/>
                <a:latin typeface="Calibri" panose="020F0502020204030204" pitchFamily="34" charset="0"/>
              </a:rPr>
              <a:t>on </a:t>
            </a:r>
            <a:r>
              <a:rPr lang="en-US" sz="1200" b="0" i="0" u="sng" strike="noStrike" dirty="0" err="1">
                <a:solidFill>
                  <a:srgbClr val="0033CC"/>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Unsplash</a:t>
            </a:r>
            <a:endParaRPr lang="en-US" sz="1200" dirty="0">
              <a:solidFill>
                <a:srgbClr val="0033CC"/>
              </a:solidFill>
            </a:endParaRPr>
          </a:p>
        </p:txBody>
      </p:sp>
    </p:spTree>
    <p:extLst>
      <p:ext uri="{BB962C8B-B14F-4D97-AF65-F5344CB8AC3E}">
        <p14:creationId xmlns:p14="http://schemas.microsoft.com/office/powerpoint/2010/main" val="3431199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19485"/>
            <a:ext cx="8229600" cy="1143000"/>
          </a:xfrm>
        </p:spPr>
        <p:txBody>
          <a:bodyPr>
            <a:normAutofit/>
          </a:bodyPr>
          <a:lstStyle/>
          <a:p>
            <a:r>
              <a:rPr lang="en-US" sz="5400" b="1" dirty="0"/>
              <a:t>la piscina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865574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outdoor, flowers, trees, a garden&#10;&#10;">
            <a:extLst>
              <a:ext uri="{FF2B5EF4-FFF2-40B4-BE49-F238E27FC236}">
                <a16:creationId xmlns:a16="http://schemas.microsoft.com/office/drawing/2014/main" id="{B92185F4-C08F-4264-A1E7-E42EF8E451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802" y="126748"/>
            <a:ext cx="9144000" cy="685800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C050FB83-7D24-41BE-99AA-FD1F3118705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A73B52EE-77AC-4320-A8AA-D0CA8FA8333B}"/>
              </a:ext>
            </a:extLst>
          </p:cNvPr>
          <p:cNvSpPr txBox="1"/>
          <p:nvPr/>
        </p:nvSpPr>
        <p:spPr>
          <a:xfrm>
            <a:off x="253496" y="6340274"/>
            <a:ext cx="4698748" cy="276999"/>
          </a:xfrm>
          <a:prstGeom prst="rect">
            <a:avLst/>
          </a:prstGeom>
          <a:noFill/>
        </p:spPr>
        <p:txBody>
          <a:bodyPr wrap="square">
            <a:spAutoFit/>
          </a:bodyPr>
          <a:lstStyle/>
          <a:p>
            <a:pPr rtl="0">
              <a:spcBef>
                <a:spcPts val="0"/>
              </a:spcBef>
              <a:spcAft>
                <a:spcPts val="0"/>
              </a:spcAft>
            </a:pP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Aniston Grace</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304487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8"/>
            <a:ext cx="8229600" cy="1143000"/>
          </a:xfrm>
        </p:spPr>
        <p:txBody>
          <a:bodyPr>
            <a:normAutofit/>
          </a:bodyPr>
          <a:lstStyle/>
          <a:p>
            <a:r>
              <a:rPr lang="en-US" sz="5400" b="1" dirty="0" err="1"/>
              <a:t>el</a:t>
            </a:r>
            <a:r>
              <a:rPr lang="en-US" sz="5400" b="1" dirty="0"/>
              <a:t> </a:t>
            </a:r>
            <a:r>
              <a:rPr lang="en-US" sz="5400" b="1" dirty="0" err="1"/>
              <a:t>jardín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3840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02" y="1339914"/>
            <a:ext cx="8899556" cy="3417789"/>
          </a:xfrm>
        </p:spPr>
        <p:txBody>
          <a:bodyPr>
            <a:noAutofit/>
          </a:bodyPr>
          <a:lstStyle/>
          <a:p>
            <a:r>
              <a:rPr lang="en-US" sz="5400" b="1" dirty="0"/>
              <a:t>3:45</a:t>
            </a:r>
            <a:br>
              <a:rPr lang="en-US" sz="5400" b="1" dirty="0"/>
            </a:br>
            <a:r>
              <a:rPr lang="en-US" sz="5400" b="1" dirty="0"/>
              <a:t>Son las </a:t>
            </a:r>
            <a:r>
              <a:rPr lang="en-US" sz="5400" b="1" dirty="0" err="1"/>
              <a:t>tres</a:t>
            </a:r>
            <a:r>
              <a:rPr lang="en-US" sz="5400" b="1" dirty="0"/>
              <a:t> </a:t>
            </a:r>
            <a:r>
              <a:rPr lang="en-US" sz="5400" b="1" dirty="0" err="1"/>
              <a:t>cuarenta</a:t>
            </a:r>
            <a:r>
              <a:rPr lang="en-US" sz="5400" b="1" dirty="0"/>
              <a:t> y </a:t>
            </a:r>
            <a:r>
              <a:rPr lang="en-US" sz="5400" b="1" dirty="0" err="1"/>
              <a:t>cinco</a:t>
            </a:r>
            <a:r>
              <a:rPr lang="en-US" sz="5400" b="1" dirty="0"/>
              <a:t>.</a:t>
            </a:r>
            <a:br>
              <a:rPr lang="en-US" sz="5400" b="1" dirty="0"/>
            </a:br>
            <a:r>
              <a:rPr lang="en-US" sz="5400" b="1" dirty="0"/>
              <a:t>Son las cuatro </a:t>
            </a:r>
            <a:r>
              <a:rPr lang="en-US" sz="5400" b="1" dirty="0" err="1"/>
              <a:t>menos</a:t>
            </a:r>
            <a:r>
              <a:rPr lang="en-US" sz="5400" b="1" dirty="0"/>
              <a:t> </a:t>
            </a:r>
            <a:r>
              <a:rPr lang="en-US" sz="5400" b="1" dirty="0" err="1"/>
              <a:t>cuarto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319094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person looking at a book shelf in the library&#10;&#10;">
            <a:extLst>
              <a:ext uri="{FF2B5EF4-FFF2-40B4-BE49-F238E27FC236}">
                <a16:creationId xmlns:a16="http://schemas.microsoft.com/office/drawing/2014/main" id="{B6E4A289-E488-452F-84AE-C2402A99F7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6994" y="132503"/>
            <a:ext cx="9922598" cy="6623862"/>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D7DFF9AA-56D3-4446-90E1-BE2D1E55A6E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FE3C6503-F8D8-49A6-9A13-406252FB07A2}"/>
              </a:ext>
            </a:extLst>
          </p:cNvPr>
          <p:cNvSpPr txBox="1"/>
          <p:nvPr/>
        </p:nvSpPr>
        <p:spPr>
          <a:xfrm>
            <a:off x="368572" y="6340370"/>
            <a:ext cx="5024672" cy="276999"/>
          </a:xfrm>
          <a:prstGeom prst="rect">
            <a:avLst/>
          </a:prstGeom>
          <a:noFill/>
        </p:spPr>
        <p:txBody>
          <a:bodyPr wrap="square">
            <a:spAutoFit/>
          </a:bodyPr>
          <a:lstStyle/>
          <a:p>
            <a:pPr rtl="0">
              <a:spcBef>
                <a:spcPts val="0"/>
              </a:spcBef>
              <a:spcAft>
                <a:spcPts val="0"/>
              </a:spcAft>
            </a:pP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Devon Divine</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33577512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a:t>la </a:t>
            </a:r>
            <a:r>
              <a:rPr lang="en-US" sz="5400" b="1" dirty="0" err="1"/>
              <a:t>biblioteca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10393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covered bus stop in the snow&#10;&#10;">
            <a:extLst>
              <a:ext uri="{FF2B5EF4-FFF2-40B4-BE49-F238E27FC236}">
                <a16:creationId xmlns:a16="http://schemas.microsoft.com/office/drawing/2014/main" id="{1AE9CCDB-D51D-4F7B-81C7-AA1573E1C1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849" y="-488469"/>
            <a:ext cx="10710249" cy="803268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0D1DD306-88E3-4002-8FC8-097A1477561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2" name="TextBox 11">
            <a:extLst>
              <a:ext uri="{FF2B5EF4-FFF2-40B4-BE49-F238E27FC236}">
                <a16:creationId xmlns:a16="http://schemas.microsoft.com/office/drawing/2014/main" id="{BA5DB434-276C-4F86-AA79-EF56445435ED}"/>
              </a:ext>
            </a:extLst>
          </p:cNvPr>
          <p:cNvSpPr txBox="1"/>
          <p:nvPr/>
        </p:nvSpPr>
        <p:spPr>
          <a:xfrm>
            <a:off x="345937" y="6303834"/>
            <a:ext cx="6588659" cy="276999"/>
          </a:xfrm>
          <a:prstGeom prst="rect">
            <a:avLst/>
          </a:prstGeom>
          <a:noFill/>
        </p:spPr>
        <p:txBody>
          <a:bodyPr wrap="square">
            <a:spAutoFit/>
          </a:bodyPr>
          <a:lstStyle/>
          <a:p>
            <a:pPr rtl="0">
              <a:spcBef>
                <a:spcPts val="0"/>
              </a:spcBef>
              <a:spcAft>
                <a:spcPts val="0"/>
              </a:spcAft>
            </a:pPr>
            <a:r>
              <a:rPr lang="en-US" sz="1200" b="0" i="0" u="none" strike="noStrike" dirty="0">
                <a:solidFill>
                  <a:srgbClr val="000000"/>
                </a:solidFill>
                <a:effectLst/>
                <a:latin typeface="Calibri" panose="020F0502020204030204" pitchFamily="34" charset="0"/>
              </a:rPr>
              <a:t>Photo by </a:t>
            </a:r>
            <a:r>
              <a:rPr lang="en-US" sz="1200" b="0" i="0" u="sng" strike="noStrike" dirty="0">
                <a:solidFill>
                  <a:srgbClr val="0033CC"/>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David </a:t>
            </a:r>
            <a:r>
              <a:rPr lang="en-US" sz="1200" b="0" i="0" u="sng" strike="noStrike" dirty="0" err="1">
                <a:solidFill>
                  <a:srgbClr val="0033CC"/>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Carrero</a:t>
            </a:r>
            <a:r>
              <a:rPr lang="en-US" sz="1200" b="0" i="0" u="sng" strike="noStrike" dirty="0">
                <a:solidFill>
                  <a:srgbClr val="0033CC"/>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 Fernández-</a:t>
            </a:r>
            <a:r>
              <a:rPr lang="en-US" sz="1200" b="0" i="0" u="sng" strike="noStrike" dirty="0" err="1">
                <a:solidFill>
                  <a:srgbClr val="0033CC"/>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Baillo</a:t>
            </a:r>
            <a:r>
              <a:rPr lang="en-US" sz="1200" b="0" i="0" u="none" strike="noStrike" dirty="0">
                <a:solidFill>
                  <a:srgbClr val="0033CC"/>
                </a:solidFill>
                <a:effectLst/>
                <a:latin typeface="Calibri" panose="020F0502020204030204" pitchFamily="34" charset="0"/>
              </a:rPr>
              <a:t> </a:t>
            </a:r>
            <a:r>
              <a:rPr lang="en-US" sz="1200" b="0" i="0" u="none" strike="noStrike" dirty="0">
                <a:solidFill>
                  <a:srgbClr val="000000"/>
                </a:solidFill>
                <a:effectLst/>
                <a:latin typeface="Calibri" panose="020F0502020204030204" pitchFamily="34" charset="0"/>
              </a:rPr>
              <a:t>on </a:t>
            </a:r>
            <a:r>
              <a:rPr lang="en-US" sz="1200" b="0" i="0" u="sng" strike="noStrike" dirty="0" err="1">
                <a:solidFill>
                  <a:srgbClr val="0033CC"/>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Unsplash</a:t>
            </a:r>
            <a:r>
              <a:rPr lang="en-US" sz="1200" b="0" i="0" u="none" strike="noStrike" dirty="0">
                <a:solidFill>
                  <a:srgbClr val="0033CC"/>
                </a:solidFill>
                <a:effectLst/>
                <a:latin typeface="Calibri" panose="020F0502020204030204" pitchFamily="34" charset="0"/>
              </a:rPr>
              <a:t> </a:t>
            </a:r>
            <a:endParaRPr lang="en-US" sz="1200" dirty="0">
              <a:solidFill>
                <a:srgbClr val="0033CC"/>
              </a:solidFill>
            </a:endParaRPr>
          </a:p>
        </p:txBody>
      </p:sp>
    </p:spTree>
    <p:extLst>
      <p:ext uri="{BB962C8B-B14F-4D97-AF65-F5344CB8AC3E}">
        <p14:creationId xmlns:p14="http://schemas.microsoft.com/office/powerpoint/2010/main" val="11654534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773394"/>
            <a:ext cx="8229600" cy="1143000"/>
          </a:xfrm>
        </p:spPr>
        <p:txBody>
          <a:bodyPr>
            <a:normAutofit/>
          </a:bodyPr>
          <a:lstStyle/>
          <a:p>
            <a:r>
              <a:rPr lang="en-US" sz="5400" b="1" dirty="0"/>
              <a:t>la </a:t>
            </a:r>
            <a:r>
              <a:rPr lang="en-US" sz="5400" b="1" dirty="0" err="1"/>
              <a:t>parada</a:t>
            </a:r>
            <a:r>
              <a:rPr lang="en-US" sz="5400" b="1" dirty="0"/>
              <a:t> de </a:t>
            </a:r>
            <a:r>
              <a:rPr lang="en-US" sz="5400" b="1" dirty="0" err="1"/>
              <a:t>autobús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87854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people, books, shelves, inside a bookstore.">
            <a:extLst>
              <a:ext uri="{FF2B5EF4-FFF2-40B4-BE49-F238E27FC236}">
                <a16:creationId xmlns:a16="http://schemas.microsoft.com/office/drawing/2014/main" id="{73361B4F-D7C5-4658-B5FB-4172841E7ED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642" y="-63374"/>
            <a:ext cx="9144000" cy="685800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65C9CC19-F82B-4F23-BE0E-6A56A18304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1F780594-92C2-4764-8D8E-7DD4BE0C166E}"/>
              </a:ext>
            </a:extLst>
          </p:cNvPr>
          <p:cNvSpPr txBox="1"/>
          <p:nvPr/>
        </p:nvSpPr>
        <p:spPr>
          <a:xfrm>
            <a:off x="235391" y="219175"/>
            <a:ext cx="4680640" cy="276999"/>
          </a:xfrm>
          <a:prstGeom prst="rect">
            <a:avLst/>
          </a:prstGeom>
          <a:noFill/>
        </p:spPr>
        <p:txBody>
          <a:bodyPr wrap="square">
            <a:spAutoFit/>
          </a:bodyPr>
          <a:lstStyle/>
          <a:p>
            <a:pPr rtl="0">
              <a:spcBef>
                <a:spcPts val="0"/>
              </a:spcBef>
              <a:spcAft>
                <a:spcPts val="0"/>
              </a:spcAft>
            </a:pP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Tomas Martinez</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3233024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9792"/>
            <a:ext cx="8229600" cy="1143000"/>
          </a:xfrm>
        </p:spPr>
        <p:txBody>
          <a:bodyPr>
            <a:normAutofit/>
          </a:bodyPr>
          <a:lstStyle/>
          <a:p>
            <a:r>
              <a:rPr lang="en-US" sz="5400" b="1" dirty="0"/>
              <a:t>la </a:t>
            </a:r>
            <a:r>
              <a:rPr lang="en-US" sz="5400" b="1" dirty="0" err="1"/>
              <a:t>librería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38705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Tenth Category 200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030" y="6017713"/>
            <a:ext cx="609600" cy="609600"/>
          </a:xfrm>
          <a:prstGeom prst="rect">
            <a:avLst/>
          </a:prstGeom>
        </p:spPr>
      </p:pic>
      <p:pic>
        <p:nvPicPr>
          <p:cNvPr id="9" name="Picture 8" descr="image, Daily Double">
            <a:extLst>
              <a:ext uri="{FF2B5EF4-FFF2-40B4-BE49-F238E27FC236}">
                <a16:creationId xmlns:a16="http://schemas.microsoft.com/office/drawing/2014/main" id="{8DA4B156-6A2B-4032-91CA-1230B2D30EFE}"/>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3696403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10;">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2" name="Title 1"/>
          <p:cNvSpPr>
            <a:spLocks noGrp="1"/>
          </p:cNvSpPr>
          <p:nvPr>
            <p:ph type="title"/>
          </p:nvPr>
        </p:nvSpPr>
        <p:spPr>
          <a:xfrm>
            <a:off x="117695" y="404010"/>
            <a:ext cx="8881450" cy="1143000"/>
          </a:xfrm>
        </p:spPr>
        <p:txBody>
          <a:bodyPr>
            <a:noAutofit/>
          </a:bodyPr>
          <a:lstStyle/>
          <a:p>
            <a:r>
              <a:rPr lang="en-US" sz="4800" b="1" dirty="0" err="1"/>
              <a:t>Nombre</a:t>
            </a:r>
            <a:r>
              <a:rPr lang="en-US" sz="4800" b="1" dirty="0"/>
              <a:t> de </a:t>
            </a:r>
            <a:r>
              <a:rPr lang="en-US" sz="4800" b="1" dirty="0" err="1"/>
              <a:t>esta</a:t>
            </a:r>
            <a:r>
              <a:rPr lang="en-US" sz="4800" b="1" dirty="0"/>
              <a:t> playa </a:t>
            </a:r>
            <a:r>
              <a:rPr lang="en-US" sz="4800" b="1" dirty="0" err="1"/>
              <a:t>uruguaya</a:t>
            </a:r>
            <a:endParaRPr lang="en-US" sz="48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a:extLst>
              <a:ext uri="{FF2B5EF4-FFF2-40B4-BE49-F238E27FC236}">
                <a16:creationId xmlns:a16="http://schemas.microsoft.com/office/drawing/2014/main" id="{D704471F-5B29-4A64-B05B-2314847DDC2D}"/>
              </a:ext>
            </a:extLst>
          </p:cNvPr>
          <p:cNvSpPr txBox="1"/>
          <p:nvPr/>
        </p:nvSpPr>
        <p:spPr>
          <a:xfrm>
            <a:off x="887239" y="6165335"/>
            <a:ext cx="7423842" cy="276999"/>
          </a:xfrm>
          <a:prstGeom prst="rect">
            <a:avLst/>
          </a:prstGeom>
          <a:noFill/>
        </p:spPr>
        <p:txBody>
          <a:bodyPr wrap="square">
            <a:spAutoFit/>
          </a:bodyPr>
          <a:lstStyle/>
          <a:p>
            <a:pPr algn="ctr"/>
            <a:r>
              <a:rPr lang="en-US" sz="1200" dirty="0"/>
              <a:t>Photo by </a:t>
            </a:r>
            <a:r>
              <a:rPr lang="en-US" sz="1200" dirty="0">
                <a:hlinkClick r:id="rId3"/>
              </a:rPr>
              <a:t>Jared </a:t>
            </a:r>
            <a:r>
              <a:rPr lang="en-US" sz="1200" dirty="0" err="1">
                <a:hlinkClick r:id="rId3"/>
              </a:rPr>
              <a:t>Schwitzke</a:t>
            </a:r>
            <a:r>
              <a:rPr lang="en-US" sz="1200" dirty="0"/>
              <a:t> on </a:t>
            </a:r>
            <a:r>
              <a:rPr lang="en-US" sz="1200" dirty="0" err="1">
                <a:hlinkClick r:id="rId4"/>
              </a:rPr>
              <a:t>Unsplash</a:t>
            </a:r>
            <a:r>
              <a:rPr lang="en-US" sz="1200" dirty="0"/>
              <a:t> </a:t>
            </a:r>
          </a:p>
        </p:txBody>
      </p:sp>
      <p:pic>
        <p:nvPicPr>
          <p:cNvPr id="7" name="Picture 6" descr="image of beach with a sculpture of five fingers.&#10;&#10;">
            <a:extLst>
              <a:ext uri="{FF2B5EF4-FFF2-40B4-BE49-F238E27FC236}">
                <a16:creationId xmlns:a16="http://schemas.microsoft.com/office/drawing/2014/main" id="{88E5CBA3-D1B9-4890-94CE-81382BD40E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7240" y="1708489"/>
            <a:ext cx="7342360" cy="4129963"/>
          </a:xfrm>
          <a:prstGeom prst="rect">
            <a:avLst/>
          </a:prstGeom>
          <a:ln w="38100">
            <a:solidFill>
              <a:schemeClr val="tx1"/>
            </a:solidFill>
          </a:ln>
        </p:spPr>
      </p:pic>
    </p:spTree>
    <p:extLst>
      <p:ext uri="{BB962C8B-B14F-4D97-AF65-F5344CB8AC3E}">
        <p14:creationId xmlns:p14="http://schemas.microsoft.com/office/powerpoint/2010/main" val="41393814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234"/>
            <a:ext cx="8229600" cy="1143000"/>
          </a:xfrm>
        </p:spPr>
        <p:txBody>
          <a:bodyPr>
            <a:normAutofit/>
          </a:bodyPr>
          <a:lstStyle/>
          <a:p>
            <a:r>
              <a:rPr lang="en-US" sz="5400" b="1" dirty="0"/>
              <a:t>playa Punta del Este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43171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199"/>
            <a:ext cx="8229600" cy="1143000"/>
          </a:xfrm>
        </p:spPr>
        <p:txBody>
          <a:bodyPr>
            <a:normAutofit/>
          </a:bodyPr>
          <a:lstStyle/>
          <a:p>
            <a:r>
              <a:rPr lang="en-US" sz="5400" b="1" dirty="0" err="1"/>
              <a:t>Nombre</a:t>
            </a:r>
            <a:r>
              <a:rPr lang="en-US" sz="5400" b="1" dirty="0"/>
              <a:t> de </a:t>
            </a:r>
            <a:r>
              <a:rPr lang="en-US" sz="5400" b="1" dirty="0" err="1"/>
              <a:t>esta</a:t>
            </a:r>
            <a:r>
              <a:rPr lang="en-US" sz="5400" b="1" dirty="0"/>
              <a:t> </a:t>
            </a:r>
            <a:r>
              <a:rPr lang="en-US" sz="5400" b="1" dirty="0" err="1"/>
              <a:t>bebida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6BADDE02-EABB-4550-BC7F-275AF45FBFB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person holding a thermo and drinking mate.&#10;">
            <a:extLst>
              <a:ext uri="{FF2B5EF4-FFF2-40B4-BE49-F238E27FC236}">
                <a16:creationId xmlns:a16="http://schemas.microsoft.com/office/drawing/2014/main" id="{F109FD25-A612-4863-A24C-AE1F6FA59E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97747" y="2175939"/>
            <a:ext cx="4895179" cy="3495700"/>
          </a:xfrm>
          <a:prstGeom prst="rect">
            <a:avLst/>
          </a:prstGeom>
          <a:ln w="38100">
            <a:solidFill>
              <a:schemeClr val="tx1"/>
            </a:solidFill>
          </a:ln>
        </p:spPr>
      </p:pic>
      <p:pic>
        <p:nvPicPr>
          <p:cNvPr id="8" name="Picture 7" descr="A picture containing person with the mate drink.&#10;&#10;">
            <a:extLst>
              <a:ext uri="{FF2B5EF4-FFF2-40B4-BE49-F238E27FC236}">
                <a16:creationId xmlns:a16="http://schemas.microsoft.com/office/drawing/2014/main" id="{21715BEB-53AB-4901-BD8F-60B2BCF8EF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438117" y="2022232"/>
            <a:ext cx="4368263" cy="3276197"/>
          </a:xfrm>
          <a:prstGeom prst="rect">
            <a:avLst/>
          </a:prstGeom>
          <a:ln w="38100">
            <a:solidFill>
              <a:schemeClr val="tx1"/>
            </a:solidFill>
          </a:ln>
        </p:spPr>
      </p:pic>
      <p:sp>
        <p:nvSpPr>
          <p:cNvPr id="9" name="TextBox 8">
            <a:extLst>
              <a:ext uri="{FF2B5EF4-FFF2-40B4-BE49-F238E27FC236}">
                <a16:creationId xmlns:a16="http://schemas.microsoft.com/office/drawing/2014/main" id="{2888178A-2E44-4BB0-9544-CDF925B68B71}"/>
              </a:ext>
            </a:extLst>
          </p:cNvPr>
          <p:cNvSpPr txBox="1"/>
          <p:nvPr/>
        </p:nvSpPr>
        <p:spPr>
          <a:xfrm>
            <a:off x="4572000" y="6181012"/>
            <a:ext cx="2652665" cy="276999"/>
          </a:xfrm>
          <a:prstGeom prst="rect">
            <a:avLst/>
          </a:prstGeom>
          <a:noFill/>
        </p:spPr>
        <p:txBody>
          <a:bodyPr wrap="square" rtlCol="0">
            <a:spAutoFit/>
          </a:bodyPr>
          <a:lstStyle/>
          <a:p>
            <a:r>
              <a:rPr lang="es-PA" sz="1200" dirty="0"/>
              <a:t>  </a:t>
            </a:r>
            <a:r>
              <a:rPr lang="es-PA" sz="1200" dirty="0" err="1"/>
              <a:t>Photos</a:t>
            </a:r>
            <a:r>
              <a:rPr lang="es-PA" sz="1200" dirty="0"/>
              <a:t> </a:t>
            </a:r>
            <a:r>
              <a:rPr lang="es-PA" sz="1200" dirty="0" err="1"/>
              <a:t>by</a:t>
            </a:r>
            <a:r>
              <a:rPr lang="es-PA" sz="1200" dirty="0"/>
              <a:t> Beatrice Tseng</a:t>
            </a:r>
            <a:endParaRPr lang="en-US" sz="1200" dirty="0"/>
          </a:p>
        </p:txBody>
      </p:sp>
    </p:spTree>
    <p:extLst>
      <p:ext uri="{BB962C8B-B14F-4D97-AF65-F5344CB8AC3E}">
        <p14:creationId xmlns:p14="http://schemas.microsoft.com/office/powerpoint/2010/main" val="26672087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500"/>
      </a:hlink>
      <a:folHlink>
        <a:srgbClr val="AF9D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1102</TotalTime>
  <Words>1324</Words>
  <Application>Microsoft Office PowerPoint</Application>
  <PresentationFormat>On-screen Show (4:3)</PresentationFormat>
  <Paragraphs>273</Paragraphs>
  <Slides>109</Slides>
  <Notes>8</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109</vt:i4>
      </vt:variant>
    </vt:vector>
  </HeadingPairs>
  <TitlesOfParts>
    <vt:vector size="112" baseType="lpstr">
      <vt:lpstr>Arial</vt:lpstr>
      <vt:lpstr>Calibri</vt:lpstr>
      <vt:lpstr>Office Theme</vt:lpstr>
      <vt:lpstr>PowerPoint Presentation</vt:lpstr>
      <vt:lpstr>PowerPoint Presentation</vt:lpstr>
      <vt:lpstr>PowerPoint Presentation</vt:lpstr>
      <vt:lpstr>¿Qué hora es?</vt:lpstr>
      <vt:lpstr>5:00 Son las cinco en punto.</vt:lpstr>
      <vt:lpstr>¿Qué hora es?</vt:lpstr>
      <vt:lpstr>8:15 Son las ocho y quince. Son las ocho y cuarto.</vt:lpstr>
      <vt:lpstr>¿Qué hora es?</vt:lpstr>
      <vt:lpstr>3:45 Son las tres cuarenta y cinco. Son las cuatro menos cuarto.</vt:lpstr>
      <vt:lpstr>¿Qué hora es?</vt:lpstr>
      <vt:lpstr>6:30 Son las seis y media.</vt:lpstr>
      <vt:lpstr>¿Qué hora es? Es _____.</vt:lpstr>
      <vt:lpstr>12:00 PM Es mediodía</vt:lpstr>
      <vt:lpstr>¿Qué hace el niño?</vt:lpstr>
      <vt:lpstr>El niño duerme/descansa/ toma una siesta.</vt:lpstr>
      <vt:lpstr>¿Qué hacen los novios?</vt:lpstr>
      <vt:lpstr>Los novios ven una película  en el cine.</vt:lpstr>
      <vt:lpstr>¿Qué hacen estas personas?</vt:lpstr>
      <vt:lpstr>Ellos andan en bicicleta.</vt:lpstr>
      <vt:lpstr>¿Qué hace este chico?</vt:lpstr>
      <vt:lpstr>Él juega videojuegos.</vt:lpstr>
      <vt:lpstr>¿Qué hacen  los amigos?</vt:lpstr>
      <vt:lpstr>Ellos charlan, beben y pasan tiempo con  los amigos.</vt:lpstr>
      <vt:lpstr>PowerPoint Presentation</vt:lpstr>
      <vt:lpstr>perros</vt:lpstr>
      <vt:lpstr>PowerPoint Presentation</vt:lpstr>
      <vt:lpstr>gatos</vt:lpstr>
      <vt:lpstr>PowerPoint Presentation</vt:lpstr>
      <vt:lpstr>pájaros</vt:lpstr>
      <vt:lpstr>Third Category - 400</vt:lpstr>
      <vt:lpstr>PowerPoint Presentation</vt:lpstr>
      <vt:lpstr>un pez muchos peces</vt:lpstr>
      <vt:lpstr>PowerPoint Presentation</vt:lpstr>
      <vt:lpstr>tortugas</vt:lpstr>
      <vt:lpstr>(Yo) ____ casa</vt:lpstr>
      <vt:lpstr>Mi casa</vt:lpstr>
      <vt:lpstr>(Tú) ____ perros</vt:lpstr>
      <vt:lpstr>Tus perros</vt:lpstr>
      <vt:lpstr>(Ella) ____ hermano</vt:lpstr>
      <vt:lpstr>Su hermano</vt:lpstr>
      <vt:lpstr>(Ustedes) ____ clase</vt:lpstr>
      <vt:lpstr>Su clase</vt:lpstr>
      <vt:lpstr>(Nosotros) ____ amigas</vt:lpstr>
      <vt:lpstr>Nuestras amigas</vt:lpstr>
      <vt:lpstr>La hija de mi abuela</vt:lpstr>
      <vt:lpstr>Mi madre</vt:lpstr>
      <vt:lpstr>El padre de mi madre</vt:lpstr>
      <vt:lpstr>Mi abuelo (materno)</vt:lpstr>
      <vt:lpstr>La hermana de mi padre</vt:lpstr>
      <vt:lpstr>Mi tía</vt:lpstr>
      <vt:lpstr>Los hijos de mis tíos</vt:lpstr>
      <vt:lpstr>Mis primos</vt:lpstr>
      <vt:lpstr>Los hijos de mis hijos</vt:lpstr>
      <vt:lpstr>Mis nietos</vt:lpstr>
      <vt:lpstr>¿Qué tiempo hace?</vt:lpstr>
      <vt:lpstr>Hace sol, hace calor, hace buen tiempo.</vt:lpstr>
      <vt:lpstr>¿Qué tiempo hace?  52°F</vt:lpstr>
      <vt:lpstr>Hace fresco.</vt:lpstr>
      <vt:lpstr>¿Qué tiempo hace?</vt:lpstr>
      <vt:lpstr>Llueve. </vt:lpstr>
      <vt:lpstr>¿Qué tiempo hace?</vt:lpstr>
      <vt:lpstr>Hace (mucho) viento.</vt:lpstr>
      <vt:lpstr>     ¿Qué tiempo hace?</vt:lpstr>
      <vt:lpstr>Está nublado.</vt:lpstr>
      <vt:lpstr>¿Qué hace el joven?</vt:lpstr>
      <vt:lpstr>El joven nada en la piscina.</vt:lpstr>
      <vt:lpstr>PowerPoint Presentation</vt:lpstr>
      <vt:lpstr>Ellos hacen ejercicio.</vt:lpstr>
      <vt:lpstr>SEVENTH Category - 600</vt:lpstr>
      <vt:lpstr>¿Qué hacen las dos amigas?</vt:lpstr>
      <vt:lpstr>Las dos amigas toman el sol en la playa.</vt:lpstr>
      <vt:lpstr>¿Qué hace la joven?</vt:lpstr>
      <vt:lpstr>Ella lee el periódico.</vt:lpstr>
      <vt:lpstr>¿Qué hacen los hermanos?</vt:lpstr>
      <vt:lpstr>Ellos hacen senderismo en las montañas.</vt:lpstr>
      <vt:lpstr>Los hijos de mis padres</vt:lpstr>
      <vt:lpstr>Mis hermanos</vt:lpstr>
      <vt:lpstr>El hijo de mis abuelos</vt:lpstr>
      <vt:lpstr>Mi padre</vt:lpstr>
      <vt:lpstr>La hija de mi hermano</vt:lpstr>
      <vt:lpstr>Mi sobrina</vt:lpstr>
      <vt:lpstr>El padre de mis primos</vt:lpstr>
      <vt:lpstr>Mi tío</vt:lpstr>
      <vt:lpstr>Mi hermana idéntica</vt:lpstr>
      <vt:lpstr>Mi hermana gemela</vt:lpstr>
      <vt:lpstr>PowerPoint Presentation</vt:lpstr>
      <vt:lpstr>la piscina</vt:lpstr>
      <vt:lpstr>PowerPoint Presentation</vt:lpstr>
      <vt:lpstr>el jardín</vt:lpstr>
      <vt:lpstr>PowerPoint Presentation</vt:lpstr>
      <vt:lpstr>la biblioteca</vt:lpstr>
      <vt:lpstr>PowerPoint Presentation</vt:lpstr>
      <vt:lpstr>la parada de autobús</vt:lpstr>
      <vt:lpstr>PowerPoint Presentation</vt:lpstr>
      <vt:lpstr>la librería</vt:lpstr>
      <vt:lpstr>Tenth Category 200</vt:lpstr>
      <vt:lpstr>Nombre de esta playa uruguaya</vt:lpstr>
      <vt:lpstr>playa Punta del Este</vt:lpstr>
      <vt:lpstr>Nombre de esta bebida</vt:lpstr>
      <vt:lpstr>el mate</vt:lpstr>
      <vt:lpstr>Lugar donde trabaja el Presidente de Argentina</vt:lpstr>
      <vt:lpstr>la Casa Rosada</vt:lpstr>
      <vt:lpstr>Música y baile típico de Argentina</vt:lpstr>
      <vt:lpstr>el tango</vt:lpstr>
      <vt:lpstr>Nombre de una película Argentina que ganó (won) el Óscar por mejor  película extranjera (foreign)</vt:lpstr>
      <vt:lpstr>La historia official El secreto de sus ojos</vt:lpstr>
      <vt:lpstr>JEOPARDY FINAL </vt:lpstr>
      <vt:lpstr>Lugar donde está  el glaciar Perito Moreno</vt:lpstr>
      <vt:lpstr>Patagonia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and Stephanie Speight</dc:creator>
  <cp:lastModifiedBy>Beatrice Tseng</cp:lastModifiedBy>
  <cp:revision>79</cp:revision>
  <dcterms:created xsi:type="dcterms:W3CDTF">2012-12-01T10:13:02Z</dcterms:created>
  <dcterms:modified xsi:type="dcterms:W3CDTF">2022-08-03T01:25:35Z</dcterms:modified>
</cp:coreProperties>
</file>