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11"/>
  </p:notesMasterIdLst>
  <p:sldIdLst>
    <p:sldId id="256" r:id="rId2"/>
    <p:sldId id="316" r:id="rId3"/>
    <p:sldId id="257"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70"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263" r:id="rId56"/>
    <p:sldId id="264" r:id="rId57"/>
    <p:sldId id="265" r:id="rId58"/>
    <p:sldId id="266" r:id="rId59"/>
    <p:sldId id="267" r:id="rId60"/>
    <p:sldId id="268" r:id="rId61"/>
    <p:sldId id="269" r:id="rId62"/>
    <p:sldId id="270" r:id="rId63"/>
    <p:sldId id="271" r:id="rId64"/>
    <p:sldId id="272" r:id="rId65"/>
    <p:sldId id="276" r:id="rId66"/>
    <p:sldId id="277" r:id="rId67"/>
    <p:sldId id="278" r:id="rId68"/>
    <p:sldId id="279" r:id="rId69"/>
    <p:sldId id="280" r:id="rId70"/>
    <p:sldId id="369"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 id="301" r:id="rId92"/>
    <p:sldId id="302" r:id="rId93"/>
    <p:sldId id="303" r:id="rId94"/>
    <p:sldId id="304" r:id="rId95"/>
    <p:sldId id="305" r:id="rId96"/>
    <p:sldId id="367" r:id="rId97"/>
    <p:sldId id="368" r:id="rId98"/>
    <p:sldId id="307" r:id="rId99"/>
    <p:sldId id="308" r:id="rId100"/>
    <p:sldId id="309" r:id="rId101"/>
    <p:sldId id="310" r:id="rId102"/>
    <p:sldId id="311" r:id="rId103"/>
    <p:sldId id="312" r:id="rId104"/>
    <p:sldId id="313" r:id="rId105"/>
    <p:sldId id="314" r:id="rId106"/>
    <p:sldId id="315" r:id="rId107"/>
    <p:sldId id="273" r:id="rId108"/>
    <p:sldId id="274" r:id="rId109"/>
    <p:sldId id="275"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CC00FF"/>
    <a:srgbClr val="9933FF"/>
    <a:srgbClr val="00FFFF"/>
    <a:srgbClr val="66CCFF"/>
    <a:srgbClr val="FF99FF"/>
    <a:srgbClr val="FF9999"/>
    <a:srgbClr val="F6F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4660"/>
  </p:normalViewPr>
  <p:slideViewPr>
    <p:cSldViewPr snapToGrid="0" snapToObjects="1">
      <p:cViewPr varScale="1">
        <p:scale>
          <a:sx n="104" d="100"/>
          <a:sy n="104" d="100"/>
        </p:scale>
        <p:origin x="214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A02D3-74E9-174D-B413-ADDA3EC44DCC}" type="datetimeFigureOut">
              <a:rPr lang="en-US" smtClean="0"/>
              <a:t>8/2/2022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78F2A-A376-E24D-B7E2-49F0AB816C2E}" type="slidenum">
              <a:rPr lang="en-US" smtClean="0"/>
              <a:t>‹#›</a:t>
            </a:fld>
            <a:endParaRPr lang="en-US"/>
          </a:p>
        </p:txBody>
      </p:sp>
    </p:spTree>
    <p:extLst>
      <p:ext uri="{BB962C8B-B14F-4D97-AF65-F5344CB8AC3E}">
        <p14:creationId xmlns:p14="http://schemas.microsoft.com/office/powerpoint/2010/main" val="279081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30</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31</a:t>
            </a:fld>
            <a:endParaRPr lang="en-US"/>
          </a:p>
        </p:txBody>
      </p:sp>
    </p:spTree>
    <p:extLst>
      <p:ext uri="{BB962C8B-B14F-4D97-AF65-F5344CB8AC3E}">
        <p14:creationId xmlns:p14="http://schemas.microsoft.com/office/powerpoint/2010/main" val="143554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36</a:t>
            </a:fld>
            <a:endParaRPr lang="en-US"/>
          </a:p>
        </p:txBody>
      </p:sp>
    </p:spTree>
    <p:extLst>
      <p:ext uri="{BB962C8B-B14F-4D97-AF65-F5344CB8AC3E}">
        <p14:creationId xmlns:p14="http://schemas.microsoft.com/office/powerpoint/2010/main" val="104754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69</a:t>
            </a:fld>
            <a:endParaRPr lang="en-US"/>
          </a:p>
        </p:txBody>
      </p:sp>
    </p:spTree>
    <p:extLst>
      <p:ext uri="{BB962C8B-B14F-4D97-AF65-F5344CB8AC3E}">
        <p14:creationId xmlns:p14="http://schemas.microsoft.com/office/powerpoint/2010/main" val="283319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70</a:t>
            </a:fld>
            <a:endParaRPr lang="en-US"/>
          </a:p>
        </p:txBody>
      </p:sp>
    </p:spTree>
    <p:extLst>
      <p:ext uri="{BB962C8B-B14F-4D97-AF65-F5344CB8AC3E}">
        <p14:creationId xmlns:p14="http://schemas.microsoft.com/office/powerpoint/2010/main" val="99882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82</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96</a:t>
            </a:fld>
            <a:endParaRPr lang="en-US"/>
          </a:p>
        </p:txBody>
      </p:sp>
    </p:spTree>
    <p:extLst>
      <p:ext uri="{BB962C8B-B14F-4D97-AF65-F5344CB8AC3E}">
        <p14:creationId xmlns:p14="http://schemas.microsoft.com/office/powerpoint/2010/main" val="263133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97</a:t>
            </a:fld>
            <a:endParaRPr lang="en-US"/>
          </a:p>
        </p:txBody>
      </p:sp>
    </p:spTree>
    <p:extLst>
      <p:ext uri="{BB962C8B-B14F-4D97-AF65-F5344CB8AC3E}">
        <p14:creationId xmlns:p14="http://schemas.microsoft.com/office/powerpoint/2010/main" val="427071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0832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18613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9552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92350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36200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61928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FE646B-7154-D34F-ABF8-7C078666FD25}"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373192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FE646B-7154-D34F-ABF8-7C078666FD25}"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83897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E646B-7154-D34F-ABF8-7C078666FD25}"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76601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53337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959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E646B-7154-D34F-ABF8-7C078666FD25}" type="datetimeFigureOut">
              <a:rPr lang="en-US" smtClean="0"/>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560B-4A7A-2047-91EC-E1FDF98AD8D7}" type="slidenum">
              <a:rPr lang="en-US" smtClean="0"/>
              <a:t>‹#›</a:t>
            </a:fld>
            <a:endParaRPr lang="en-US"/>
          </a:p>
        </p:txBody>
      </p:sp>
    </p:spTree>
    <p:extLst>
      <p:ext uri="{BB962C8B-B14F-4D97-AF65-F5344CB8AC3E}">
        <p14:creationId xmlns:p14="http://schemas.microsoft.com/office/powerpoint/2010/main" val="1606082779"/>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0.png"/></Relationships>
</file>

<file path=ppt/slides/_rels/slide10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hyperlink" Target="https://quitotourbus.com/la-mitad-del-mundo-vale-la-pena-visitarla/blog" TargetMode="External"/><Relationship Id="rId5" Type="http://schemas.openxmlformats.org/officeDocument/2006/relationships/hyperlink" Target="https://unsplash.com/s/photos/mitad-del-mundo?utm_source=unsplash&amp;utm_medium=referral&amp;utm_content=creditCopyText" TargetMode="External"/><Relationship Id="rId4" Type="http://schemas.openxmlformats.org/officeDocument/2006/relationships/hyperlink" Target="https://unsplash.com/@kiyoshi_jpg?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unsplash.com/@diana_pole?utm_source=unsplash&amp;utm_medium=referral&amp;utm_content=creditCopyText"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unsplash.com/s/photos/brush-teeth?utm_source=unsplash&amp;utm_medium=referral&amp;utm_content=creditCopyTex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unsplash.com/@brucemars?utm_source=unsplash&amp;utm_medium=referral&amp;utm_content=creditCopyText"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unsplash.com/s/photos/bath?utm_source=unsplash&amp;utm_medium=referral&amp;utm_content=creditCopyTex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vivencias.com.uy/2021/11/se-peina-la-rutina.html" TargetMode="External"/><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hyperlink" Target="https://rebelbarbers.com/es/blog/category/cuidado-del-cabello-es/" TargetMode="Externa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8.xml"/><Relationship Id="rId18" Type="http://schemas.openxmlformats.org/officeDocument/2006/relationships/slide" Target="slide20.xml"/><Relationship Id="rId26" Type="http://schemas.openxmlformats.org/officeDocument/2006/relationships/slide" Target="slide53.xml"/><Relationship Id="rId3" Type="http://schemas.openxmlformats.org/officeDocument/2006/relationships/slide" Target="slide14.xml"/><Relationship Id="rId21" Type="http://schemas.openxmlformats.org/officeDocument/2006/relationships/slide" Target="slide51.xml"/><Relationship Id="rId7" Type="http://schemas.openxmlformats.org/officeDocument/2006/relationships/slide" Target="slide6.xml"/><Relationship Id="rId12" Type="http://schemas.openxmlformats.org/officeDocument/2006/relationships/slide" Target="slide8.xml"/><Relationship Id="rId17" Type="http://schemas.openxmlformats.org/officeDocument/2006/relationships/slide" Target="slide10.xml"/><Relationship Id="rId25" Type="http://schemas.openxmlformats.org/officeDocument/2006/relationships/slide" Target="slide43.xml"/><Relationship Id="rId2" Type="http://schemas.openxmlformats.org/officeDocument/2006/relationships/slide" Target="slide4.xml"/><Relationship Id="rId16" Type="http://schemas.openxmlformats.org/officeDocument/2006/relationships/slide" Target="slide49.xml"/><Relationship Id="rId20"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47.xml"/><Relationship Id="rId24" Type="http://schemas.openxmlformats.org/officeDocument/2006/relationships/slide" Target="slide33.xml"/><Relationship Id="rId5" Type="http://schemas.openxmlformats.org/officeDocument/2006/relationships/slide" Target="slide35.xml"/><Relationship Id="rId15" Type="http://schemas.openxmlformats.org/officeDocument/2006/relationships/slide" Target="slide39.xml"/><Relationship Id="rId23" Type="http://schemas.openxmlformats.org/officeDocument/2006/relationships/slide" Target="slide22.xml"/><Relationship Id="rId28" Type="http://schemas.openxmlformats.org/officeDocument/2006/relationships/image" Target="../media/image2.jpeg"/><Relationship Id="rId10" Type="http://schemas.openxmlformats.org/officeDocument/2006/relationships/slide" Target="slide37.xml"/><Relationship Id="rId19"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6.xml"/><Relationship Id="rId14" Type="http://schemas.openxmlformats.org/officeDocument/2006/relationships/slide" Target="slide28.xml"/><Relationship Id="rId22" Type="http://schemas.openxmlformats.org/officeDocument/2006/relationships/slide" Target="slide12.xml"/><Relationship Id="rId27"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hyperlink" Target="https://unsplash.com/@justdushawn?utm_source=unsplash&amp;utm_medium=referral&amp;utm_content=creditCopyText"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unsplash.com/s/photos/dressing?utm_source=unsplash&amp;utm_medium=referral&amp;utm_content=creditCopyTex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unsplash.com/@attiepatatie?utm_source=unsplash&amp;utm_medium=referral&amp;utm_content=creditCopyText"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unsplash.com/s/photos/razor?utm_source=unsplash&amp;utm_medium=referral&amp;utm_content=creditCopyTex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unsplash.com/@jonnysplsh?utm_source=unsplash&amp;utm_medium=referral&amp;utm_content=creditCopyText"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unsplash.com/s/photos/soda?utm_source=unsplash&amp;utm_medium=referral&amp;utm_content=creditCopyTex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unsplash.com/@lagermannen?utm_source=unsplash&amp;utm_medium=referral&amp;utm_content=creditCopyText"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unsplash.com/s/photos/toothbrush?utm_source=unsplash&amp;utm_medium=referral&amp;utm_content=creditCopyTex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hyperlink" Target="https://unsplash.com/@wendish?utm_source=unsplash&amp;utm_medium=referral&amp;utm_content=creditCopyText" TargetMode="External"/><Relationship Id="rId5" Type="http://schemas.openxmlformats.org/officeDocument/2006/relationships/hyperlink" Target="https://unsplash.com/s/photos/ice-cubes?utm_source=unsplash&amp;utm_medium=referral&amp;utm_content=creditCopyText" TargetMode="External"/><Relationship Id="rId4" Type="http://schemas.openxmlformats.org/officeDocument/2006/relationships/hyperlink" Target="https://unsplash.com/@c3k?utm_source=unsplash&amp;utm_medium=referral&amp;utm_content=creditCopyTex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69.xml"/><Relationship Id="rId18" Type="http://schemas.openxmlformats.org/officeDocument/2006/relationships/slide" Target="slide72.xml"/><Relationship Id="rId26" Type="http://schemas.openxmlformats.org/officeDocument/2006/relationships/slide" Target="slide105.xml"/><Relationship Id="rId3" Type="http://schemas.openxmlformats.org/officeDocument/2006/relationships/slide" Target="slide65.xml"/><Relationship Id="rId21" Type="http://schemas.openxmlformats.org/officeDocument/2006/relationships/slide" Target="slide103.xml"/><Relationship Id="rId7" Type="http://schemas.openxmlformats.org/officeDocument/2006/relationships/slide" Target="slide57.xml"/><Relationship Id="rId12" Type="http://schemas.openxmlformats.org/officeDocument/2006/relationships/slide" Target="slide59.xml"/><Relationship Id="rId17" Type="http://schemas.openxmlformats.org/officeDocument/2006/relationships/slide" Target="slide61.xml"/><Relationship Id="rId25" Type="http://schemas.openxmlformats.org/officeDocument/2006/relationships/slide" Target="slide94.xml"/><Relationship Id="rId2" Type="http://schemas.openxmlformats.org/officeDocument/2006/relationships/slide" Target="slide55.xml"/><Relationship Id="rId16" Type="http://schemas.openxmlformats.org/officeDocument/2006/relationships/slide" Target="slide101.xml"/><Relationship Id="rId20" Type="http://schemas.openxmlformats.org/officeDocument/2006/relationships/slide" Target="slide92.xml"/><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slide" Target="slide96.xml"/><Relationship Id="rId11" Type="http://schemas.openxmlformats.org/officeDocument/2006/relationships/slide" Target="slide99.xml"/><Relationship Id="rId24" Type="http://schemas.openxmlformats.org/officeDocument/2006/relationships/slide" Target="slide84.xml"/><Relationship Id="rId5" Type="http://schemas.openxmlformats.org/officeDocument/2006/relationships/slide" Target="slide86.xml"/><Relationship Id="rId15" Type="http://schemas.openxmlformats.org/officeDocument/2006/relationships/slide" Target="slide90.xml"/><Relationship Id="rId23" Type="http://schemas.openxmlformats.org/officeDocument/2006/relationships/slide" Target="slide74.xml"/><Relationship Id="rId28" Type="http://schemas.openxmlformats.org/officeDocument/2006/relationships/image" Target="../media/image3.png"/><Relationship Id="rId10" Type="http://schemas.openxmlformats.org/officeDocument/2006/relationships/slide" Target="slide88.xml"/><Relationship Id="rId19" Type="http://schemas.openxmlformats.org/officeDocument/2006/relationships/slide" Target="slide82.xml"/><Relationship Id="rId4" Type="http://schemas.openxmlformats.org/officeDocument/2006/relationships/slide" Target="slide76.xml"/><Relationship Id="rId9" Type="http://schemas.openxmlformats.org/officeDocument/2006/relationships/slide" Target="slide78.xml"/><Relationship Id="rId14" Type="http://schemas.openxmlformats.org/officeDocument/2006/relationships/slide" Target="slide80.xml"/><Relationship Id="rId22" Type="http://schemas.openxmlformats.org/officeDocument/2006/relationships/slide" Target="slide63.xml"/><Relationship Id="rId27" Type="http://schemas.openxmlformats.org/officeDocument/2006/relationships/slide" Target="slide10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unsplash.com/s/photos/magazine?utm_source=unsplash&amp;utm_medium=referral&amp;utm_content=creditCopyText" TargetMode="External"/><Relationship Id="rId4" Type="http://schemas.openxmlformats.org/officeDocument/2006/relationships/hyperlink" Target="https://unsplash.com/@charissek?utm_source=unsplash&amp;utm_medium=referral&amp;utm_content=creditCopyTex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unsplash.com/@freestocks?utm_source=unsplash&amp;utm_medium=referral&amp;utm_content=creditCopyText"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unsplash.com/s/photos/gift?utm_source=unsplash&amp;utm_medium=referral&amp;utm_content=creditCopyTex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unsplash.com/@boardshortsben?utm_source=unsplash&amp;utm_medium=referral&amp;utm_content=creditCopyText" TargetMode="Externa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s://unsplash.com/s/photos/snorkel?utm_source=unsplash&amp;utm_medium=referral&amp;utm_content=creditCopyTex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unsplash.com/@katoblackmore?utm_source=unsplash&amp;utm_medium=referral&amp;utm_content=creditCopyText" TargetMode="Externa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hyperlink" Target="https://unsplash.com/s/photos/mechanic?utm_source=unsplash&amp;utm_medium=referral&amp;utm_content=creditCopyTex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s://unsplash.com/s/photos/card-game?utm_source=unsplash&amp;utm_medium=referral&amp;utm_content=creditCopyText" TargetMode="Externa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hyperlink" Target="https://unsplash.com/@zegarr?utm_source=unsplash&amp;utm_medium=referral&amp;utm_content=creditCopyText" TargetMode="External"/><Relationship Id="rId5" Type="http://schemas.openxmlformats.org/officeDocument/2006/relationships/hyperlink" Target="https://unsplash.com/s/photos/poker?utm_source=unsplash&amp;utm_medium=referral&amp;utm_content=creditCopyText" TargetMode="External"/><Relationship Id="rId4" Type="http://schemas.openxmlformats.org/officeDocument/2006/relationships/hyperlink" Target="https://unsplash.com/@visualsbytyy?utm_source=unsplash&amp;utm_medium=referral&amp;utm_content=creditCopyTex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zimbio.com/photos/Chris+Reed/Kana+Muramoto/VX1BPY3VWRe/ISU+Grand+Prix+Figure+Skating+Osaka"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pixabay.com/users/bridgesward-6083077/?utm_source=link-attribution&amp;utm_medium=referral&amp;utm_campaign=image&amp;utm_content=2578446"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unsplash.com/@wriopomba?utm_source=unsplash&amp;utm_medium=referral&amp;utm_content=creditCopyText" TargetMode="Externa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hyperlink" Target="https://unsplash.com/s/photos/titicaca?utm_source=unsplash&amp;utm_medium=referral&amp;utm_content=creditCopyTex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unsplash.com/s/photos/tennis-court?utm_source=unsplash&amp;utm_medium=referral&amp;utm_content=creditCopyText" TargetMode="External"/><Relationship Id="rId2" Type="http://schemas.openxmlformats.org/officeDocument/2006/relationships/hyperlink" Target="https://unsplash.com/@timchowstudio?utm_source=unsplash&amp;utm_medium=referral&amp;utm_content=creditCopyText"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unsplash.com/@ohshoothannah?utm_source=unsplash&amp;utm_medium=referral&amp;utm_content=creditCopyText"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unsplash.com/s/photos/shower?utm_source=unsplash&amp;utm_medium=referral&amp;utm_content=creditCopyTex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unsplash.com/@brianwangenheim?utm_source=unsplash&amp;utm_medium=referral&amp;utm_content=creditCopyText"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hyperlink" Target="https://unsplash.com/s/photos/blowdry?utm_source=unsplash&amp;utm_medium=referral&amp;utm_content=creditCopyText"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unsplash.com/s/photos/dressing?utm_source=unsplash&amp;utm_medium=referral&amp;utm_content=creditCopyText" TargetMode="External"/><Relationship Id="rId4" Type="http://schemas.openxmlformats.org/officeDocument/2006/relationships/hyperlink" Target="https://unsplash.com/@noahbuscher?utm_source=unsplash&amp;utm_medium=referral&amp;utm_content=creditCopyText"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unsplash.com/@brucemars?utm_source=unsplash&amp;utm_medium=referral&amp;utm_content=creditCopyText"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hyperlink" Target="https://unsplash.com/s/photos/wake-up?utm_source=unsplash&amp;utm_medium=referral&amp;utm_content=creditCopyText"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unsplash.com/@anniespratt?utm_source=unsplash&amp;utm_medium=referral&amp;utm_content=creditCopyText"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https://unsplash.com/collections/1302933/women-%F0%9F%91%B5%F0%9F%8F%BB?utm_source=unsplash&amp;utm_medium=referral&amp;utm_content=creditCopyText"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pixabay.com/users/gentelle_linen-3157183/?utm_source=link-attribution&amp;utm_medium=referral&amp;utm_campaign=image&amp;utm_content=1615475"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1615475"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pixabay.com/users/silviarita-3142410/?utm_source=link-attribution&amp;utm_medium=referral&amp;utm_campaign=image&amp;utm_content=2333412"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2333412"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unsplash.com/s/photos/hairdryer?utm_source=unsplash&amp;utm_medium=referral&amp;utm_content=creditCopyText" TargetMode="External"/><Relationship Id="rId2" Type="http://schemas.openxmlformats.org/officeDocument/2006/relationships/hyperlink" Target="https://unsplash.com/@element5digital?utm_source=unsplash&amp;utm_medium=referral&amp;utm_content=creditCopyText" TargetMode="Externa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pixabay.com/?utm_source=link-attribution&amp;utm_medium=referral&amp;utm_campaign=image&amp;utm_content=1786388" TargetMode="External"/><Relationship Id="rId4" Type="http://schemas.openxmlformats.org/officeDocument/2006/relationships/hyperlink" Target="https://pixabay.com/users/photomix-company-1546875/?utm_source=link-attribution&amp;utm_medium=referral&amp;utm_campaign=image&amp;utm_content=1786388"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pixabay.com/users/alexas_fotos-686414/?utm_source=link-attribution&amp;utm_medium=referral&amp;utm_campaign=image&amp;utm_content=1498908" TargetMode="External"/><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1498908"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image, set of Jeopardy! Game"/>
          <p:cNvPicPr>
            <a:picLocks noChangeAspect="1"/>
          </p:cNvPicPr>
          <p:nvPr/>
        </p:nvPicPr>
        <p:blipFill>
          <a:blip r:embed="rId2"/>
          <a:stretch>
            <a:fillRect/>
          </a:stretch>
        </p:blipFill>
        <p:spPr>
          <a:xfrm>
            <a:off x="0" y="1247785"/>
            <a:ext cx="9144000" cy="4474723"/>
          </a:xfrm>
          <a:prstGeom prst="rect">
            <a:avLst/>
          </a:prstGeom>
        </p:spPr>
      </p:pic>
      <p:sp>
        <p:nvSpPr>
          <p:cNvPr id="6" name="Rectangle 5"/>
          <p:cNvSpPr/>
          <p:nvPr/>
        </p:nvSpPr>
        <p:spPr>
          <a:xfrm>
            <a:off x="-1" y="146599"/>
            <a:ext cx="7921783" cy="923330"/>
          </a:xfrm>
          <a:prstGeom prst="rect">
            <a:avLst/>
          </a:prstGeom>
          <a:noFill/>
        </p:spPr>
        <p:txBody>
          <a:bodyPr wrap="square" lIns="91440" tIns="45720" rIns="91440" bIns="45720">
            <a:spAutoFit/>
          </a:bodyPr>
          <a:lstStyle/>
          <a:p>
            <a:pPr algn="ctr"/>
            <a:r>
              <a:rPr lang="en-US"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Capítulo</a:t>
            </a: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4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0" y="5900365"/>
            <a:ext cx="9144000" cy="1569660"/>
          </a:xfrm>
          <a:prstGeom prst="rect">
            <a:avLst/>
          </a:prstGeom>
          <a:noFill/>
        </p:spPr>
        <p:txBody>
          <a:bodyPr wrap="squar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 la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Profesora</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Tseng</a:t>
            </a:r>
          </a:p>
          <a:p>
            <a:pPr algn="ct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a:extLst>
              <a:ext uri="{FF2B5EF4-FFF2-40B4-BE49-F238E27FC236}">
                <a16:creationId xmlns:a16="http://schemas.microsoft.com/office/drawing/2014/main" id="{E60DF2E2-39F4-4CBA-82E6-EC3DC9B44D59}"/>
              </a:ext>
            </a:extLst>
          </p:cNvPr>
          <p:cNvSpPr txBox="1"/>
          <p:nvPr/>
        </p:nvSpPr>
        <p:spPr>
          <a:xfrm>
            <a:off x="7007383" y="724278"/>
            <a:ext cx="2136618" cy="468590"/>
          </a:xfrm>
          <a:prstGeom prst="rect">
            <a:avLst/>
          </a:prstGeom>
          <a:noFill/>
        </p:spPr>
        <p:txBody>
          <a:bodyPr wrap="square" rtlCol="0">
            <a:spAutoFit/>
          </a:bodyPr>
          <a:lstStyle/>
          <a:p>
            <a:pPr algn="r"/>
            <a:r>
              <a:rPr lang="es-PA" sz="1200" dirty="0" err="1"/>
              <a:t>Template</a:t>
            </a:r>
            <a:r>
              <a:rPr lang="es-PA" sz="1200" dirty="0"/>
              <a:t> </a:t>
            </a:r>
            <a:r>
              <a:rPr lang="es-PA" sz="1200" dirty="0" err="1"/>
              <a:t>by</a:t>
            </a:r>
            <a:r>
              <a:rPr lang="es-PA" sz="1200" dirty="0"/>
              <a:t> Jared </a:t>
            </a:r>
            <a:r>
              <a:rPr lang="es-PA" sz="1200" dirty="0" err="1"/>
              <a:t>Speight</a:t>
            </a:r>
            <a:endParaRPr lang="es-PA" sz="1200" dirty="0"/>
          </a:p>
          <a:p>
            <a:pPr algn="r"/>
            <a:r>
              <a:rPr lang="es-PA" sz="1200" dirty="0"/>
              <a:t>Content </a:t>
            </a:r>
            <a:r>
              <a:rPr lang="es-PA" sz="1200" dirty="0" err="1"/>
              <a:t>by</a:t>
            </a:r>
            <a:r>
              <a:rPr lang="es-PA" sz="1200" dirty="0"/>
              <a:t> Beatrice Tseng</a:t>
            </a:r>
            <a:endParaRPr lang="en-US" sz="1200" dirty="0"/>
          </a:p>
        </p:txBody>
      </p:sp>
    </p:spTree>
    <p:extLst>
      <p:ext uri="{BB962C8B-B14F-4D97-AF65-F5344CB8AC3E}">
        <p14:creationId xmlns:p14="http://schemas.microsoft.com/office/powerpoint/2010/main" val="369410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857500"/>
            <a:ext cx="8229600" cy="1143000"/>
          </a:xfrm>
        </p:spPr>
        <p:txBody>
          <a:bodyPr>
            <a:normAutofit/>
          </a:bodyPr>
          <a:lstStyle/>
          <a:p>
            <a:r>
              <a:rPr lang="en-US" sz="5400" b="1" dirty="0"/>
              <a:t>Los </a:t>
            </a:r>
            <a:r>
              <a:rPr lang="en-US" sz="5400" b="1" dirty="0" err="1"/>
              <a:t>iraquíes</a:t>
            </a:r>
            <a:r>
              <a:rPr lang="en-US" sz="5400" b="1" dirty="0"/>
              <a:t> </a:t>
            </a:r>
            <a:r>
              <a:rPr lang="en-US" sz="5400" b="1" dirty="0" err="1"/>
              <a:t>hablan</a:t>
            </a:r>
            <a:r>
              <a:rPr lang="en-US" sz="5400" b="1" dirty="0"/>
              <a:t>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6C374537-02B2-4AA5-904C-4697D19D06E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0531236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5" name="Title 4">
            <a:extLst>
              <a:ext uri="{FF2B5EF4-FFF2-40B4-BE49-F238E27FC236}">
                <a16:creationId xmlns:a16="http://schemas.microsoft.com/office/drawing/2014/main" id="{217B9AE7-3911-4C07-B617-50B4D5942CCE}"/>
              </a:ext>
            </a:extLst>
          </p:cNvPr>
          <p:cNvSpPr>
            <a:spLocks noGrp="1"/>
          </p:cNvSpPr>
          <p:nvPr>
            <p:ph type="title"/>
          </p:nvPr>
        </p:nvSpPr>
        <p:spPr>
          <a:xfrm>
            <a:off x="461727" y="2610432"/>
            <a:ext cx="8229600" cy="1143000"/>
          </a:xfrm>
        </p:spPr>
        <p:txBody>
          <a:bodyPr>
            <a:normAutofit/>
          </a:bodyPr>
          <a:lstStyle/>
          <a:p>
            <a:r>
              <a:rPr lang="es-PA" sz="5400" b="1" dirty="0"/>
              <a:t>volcanes</a:t>
            </a:r>
            <a:endParaRPr lang="en-US" sz="5400" b="1" dirty="0"/>
          </a:p>
        </p:txBody>
      </p:sp>
    </p:spTree>
    <p:extLst>
      <p:ext uri="{BB962C8B-B14F-4D97-AF65-F5344CB8AC3E}">
        <p14:creationId xmlns:p14="http://schemas.microsoft.com/office/powerpoint/2010/main" val="1078584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9780"/>
            <a:ext cx="8229600" cy="2278439"/>
          </a:xfrm>
        </p:spPr>
        <p:txBody>
          <a:bodyPr>
            <a:normAutofit/>
          </a:bodyPr>
          <a:lstStyle/>
          <a:p>
            <a:r>
              <a:rPr lang="en-US" sz="5400" b="1" dirty="0"/>
              <a:t>El ____ es </a:t>
            </a:r>
            <a:r>
              <a:rPr lang="en-US" sz="5400" b="1" dirty="0" err="1"/>
              <a:t>el</a:t>
            </a:r>
            <a:r>
              <a:rPr lang="en-US" sz="5400" b="1" dirty="0"/>
              <a:t> </a:t>
            </a:r>
            <a:r>
              <a:rPr lang="en-US" sz="5400" b="1" dirty="0" err="1"/>
              <a:t>idioma</a:t>
            </a:r>
            <a:br>
              <a:rPr lang="en-US" sz="5400" b="1" dirty="0"/>
            </a:br>
            <a:r>
              <a:rPr lang="en-US" sz="5400" b="1" dirty="0"/>
              <a:t>de </a:t>
            </a:r>
            <a:r>
              <a:rPr lang="en-US" sz="5400" b="1" dirty="0" err="1"/>
              <a:t>los</a:t>
            </a:r>
            <a:r>
              <a:rPr lang="en-US" sz="5400" b="1" dirty="0"/>
              <a:t> </a:t>
            </a:r>
            <a:r>
              <a:rPr lang="en-US" sz="5400" b="1" dirty="0" err="1"/>
              <a:t>incas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8CB5C730-7BE3-41F5-9DD8-C619D62B0EF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43594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782447"/>
            <a:ext cx="8229600" cy="1143000"/>
          </a:xfrm>
        </p:spPr>
        <p:txBody>
          <a:bodyPr>
            <a:normAutofit/>
          </a:bodyPr>
          <a:lstStyle/>
          <a:p>
            <a:r>
              <a:rPr lang="en-US" sz="5400" b="1" dirty="0" err="1"/>
              <a:t>quechua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891107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i&#10;">
            <a:hlinkClick r:id="" action="ppaction://hlinkshowjump?jump=nextslide"/>
            <a:extLst>
              <a:ext uri="{FF2B5EF4-FFF2-40B4-BE49-F238E27FC236}">
                <a16:creationId xmlns:a16="http://schemas.microsoft.com/office/drawing/2014/main" id="{4EC3B83C-DC21-4B46-81B3-61180903F38D}"/>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3629CDE8-FC66-4C1B-8B1A-5AE1C0A61899}"/>
              </a:ext>
            </a:extLst>
          </p:cNvPr>
          <p:cNvSpPr txBox="1">
            <a:spLocks/>
          </p:cNvSpPr>
          <p:nvPr/>
        </p:nvSpPr>
        <p:spPr>
          <a:xfrm>
            <a:off x="457200" y="1689602"/>
            <a:ext cx="8229600" cy="298198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err="1"/>
              <a:t>En</a:t>
            </a:r>
            <a:r>
              <a:rPr lang="en-US" sz="5400" b="1" dirty="0"/>
              <a:t> </a:t>
            </a:r>
            <a:r>
              <a:rPr lang="en-US" sz="5400" b="1" dirty="0" err="1"/>
              <a:t>Otovalo</a:t>
            </a:r>
            <a:r>
              <a:rPr lang="en-US" sz="5400" b="1" dirty="0"/>
              <a:t> hay </a:t>
            </a:r>
            <a:br>
              <a:rPr lang="en-US" sz="5400" b="1" dirty="0"/>
            </a:br>
            <a:r>
              <a:rPr lang="en-US" sz="5400" b="1" dirty="0"/>
              <a:t>un ____ </a:t>
            </a:r>
            <a:r>
              <a:rPr lang="en-US" sz="5400" b="1" dirty="0" err="1"/>
              <a:t>indígena</a:t>
            </a:r>
            <a:br>
              <a:rPr lang="en-US" sz="5400" b="1" dirty="0"/>
            </a:br>
            <a:r>
              <a:rPr lang="en-US" sz="5400" b="1" dirty="0" err="1"/>
              <a:t>grande</a:t>
            </a:r>
            <a:r>
              <a:rPr lang="en-US" sz="5400" b="1" dirty="0"/>
              <a:t> y </a:t>
            </a:r>
            <a:r>
              <a:rPr lang="en-US" sz="5400" b="1" dirty="0" err="1"/>
              <a:t>famoso</a:t>
            </a:r>
            <a:r>
              <a:rPr lang="en-US" sz="5400" b="1" dirty="0"/>
              <a:t>.</a:t>
            </a:r>
          </a:p>
        </p:txBody>
      </p:sp>
    </p:spTree>
    <p:extLst>
      <p:ext uri="{BB962C8B-B14F-4D97-AF65-F5344CB8AC3E}">
        <p14:creationId xmlns:p14="http://schemas.microsoft.com/office/powerpoint/2010/main" val="34816423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16" y="2745060"/>
            <a:ext cx="8229600" cy="1143000"/>
          </a:xfrm>
        </p:spPr>
        <p:txBody>
          <a:bodyPr>
            <a:normAutofit/>
          </a:bodyPr>
          <a:lstStyle/>
          <a:p>
            <a:r>
              <a:rPr lang="en-US" sz="5400" b="1" dirty="0"/>
              <a:t>mercado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569527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7514"/>
            <a:ext cx="8229600" cy="3084198"/>
          </a:xfrm>
        </p:spPr>
        <p:txBody>
          <a:bodyPr>
            <a:normAutofit/>
          </a:bodyPr>
          <a:lstStyle/>
          <a:p>
            <a:r>
              <a:rPr lang="en-US" sz="5400" b="1" dirty="0" err="1"/>
              <a:t>Papallacta</a:t>
            </a:r>
            <a:r>
              <a:rPr lang="en-US" sz="5400" b="1" dirty="0"/>
              <a:t> es </a:t>
            </a:r>
            <a:r>
              <a:rPr lang="en-US" sz="5400" b="1" dirty="0" err="1"/>
              <a:t>famosa</a:t>
            </a:r>
            <a:r>
              <a:rPr lang="en-US" sz="5400" b="1" dirty="0"/>
              <a:t> </a:t>
            </a:r>
            <a:r>
              <a:rPr lang="en-US" sz="5400" b="1" dirty="0" err="1"/>
              <a:t>por</a:t>
            </a:r>
            <a:br>
              <a:rPr lang="en-US" sz="5400" b="1" dirty="0"/>
            </a:br>
            <a:r>
              <a:rPr lang="en-US" sz="5400" b="1" dirty="0"/>
              <a:t>sus ____ de </a:t>
            </a:r>
            <a:r>
              <a:rPr lang="en-US" sz="5400" b="1" dirty="0" err="1"/>
              <a:t>agua</a:t>
            </a:r>
            <a:r>
              <a:rPr lang="en-US" sz="5400" b="1" dirty="0"/>
              <a:t> caliente </a:t>
            </a:r>
            <a:br>
              <a:rPr lang="en-US" sz="5400" b="1" dirty="0"/>
            </a:br>
            <a:r>
              <a:rPr lang="en-US" sz="5400" b="1" dirty="0"/>
              <a:t>que </a:t>
            </a:r>
            <a:r>
              <a:rPr lang="en-US" sz="5400" b="1" dirty="0" err="1"/>
              <a:t>fluyen</a:t>
            </a:r>
            <a:r>
              <a:rPr lang="en-US" sz="5400" b="1" dirty="0"/>
              <a:t> de dos </a:t>
            </a:r>
            <a:r>
              <a:rPr lang="en-US" sz="5400" b="1" dirty="0" err="1"/>
              <a:t>volcanes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682BC919-DE72-4315-9677-A78EE15D030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21197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3394"/>
            <a:ext cx="8229600" cy="1143000"/>
          </a:xfrm>
        </p:spPr>
        <p:txBody>
          <a:bodyPr>
            <a:normAutofit/>
          </a:bodyPr>
          <a:lstStyle/>
          <a:p>
            <a:r>
              <a:rPr lang="en-US" sz="5400" b="1" dirty="0" err="1"/>
              <a:t>termas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19403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JEOPARDY FINAL </a:t>
            </a:r>
          </a:p>
        </p:txBody>
      </p:sp>
      <p:sp>
        <p:nvSpPr>
          <p:cNvPr id="4" name="TextBox 3"/>
          <p:cNvSpPr txBox="1"/>
          <p:nvPr/>
        </p:nvSpPr>
        <p:spPr>
          <a:xfrm>
            <a:off x="3051395" y="2740513"/>
            <a:ext cx="3053080" cy="2215991"/>
          </a:xfrm>
          <a:prstGeom prst="rect">
            <a:avLst/>
          </a:prstGeom>
          <a:noFill/>
        </p:spPr>
        <p:txBody>
          <a:bodyPr wrap="none" rtlCol="0">
            <a:spAutoFit/>
          </a:bodyPr>
          <a:lstStyle/>
          <a:p>
            <a:pPr algn="ctr"/>
            <a:r>
              <a:rPr lang="en-US" sz="5400" dirty="0" err="1"/>
              <a:t>Categoría</a:t>
            </a:r>
            <a:r>
              <a:rPr lang="en-US" sz="5400" dirty="0"/>
              <a:t>:</a:t>
            </a:r>
          </a:p>
          <a:p>
            <a:pPr algn="ctr"/>
            <a:r>
              <a:rPr lang="en-US" sz="6000" b="1" i="1" dirty="0">
                <a:solidFill>
                  <a:srgbClr val="FFFF00"/>
                </a:solidFill>
              </a:rPr>
              <a:t>Lugar</a:t>
            </a:r>
          </a:p>
          <a:p>
            <a:pPr algn="ctr"/>
            <a:endParaRPr lang="en-US" sz="2400" dirty="0"/>
          </a:p>
        </p:txBody>
      </p:sp>
      <p:sp>
        <p:nvSpPr>
          <p:cNvPr id="7" name="Frame 6">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ight Arrow 6" descr="image, check button&#10;&#10;">
            <a:hlinkClick r:id="" action="ppaction://hlinkshowjump?jump=nextslide"/>
            <a:extLst>
              <a:ext uri="{FF2B5EF4-FFF2-40B4-BE49-F238E27FC236}">
                <a16:creationId xmlns:a16="http://schemas.microsoft.com/office/drawing/2014/main" id="{65583F24-F9DA-4B75-943D-DBED442B6A6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926379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Jeopardy (Think Song).mp3" descr="image, speaker, sound b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867" y="5915377"/>
            <a:ext cx="812800" cy="812800"/>
          </a:xfrm>
          <a:prstGeom prst="rect">
            <a:avLst/>
          </a:prstGeom>
        </p:spPr>
      </p:pic>
      <p:sp>
        <p:nvSpPr>
          <p:cNvPr id="6" name="Right Arrow 6" descr="image, check button&#10;&#10;">
            <a:hlinkClick r:id="" action="ppaction://hlinkshowjump?jump=nextslide"/>
            <a:extLst>
              <a:ext uri="{FF2B5EF4-FFF2-40B4-BE49-F238E27FC236}">
                <a16:creationId xmlns:a16="http://schemas.microsoft.com/office/drawing/2014/main" id="{A351F35D-AFF0-49C0-9903-A7364EFFD04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7" name="TextBox 6">
            <a:extLst>
              <a:ext uri="{FF2B5EF4-FFF2-40B4-BE49-F238E27FC236}">
                <a16:creationId xmlns:a16="http://schemas.microsoft.com/office/drawing/2014/main" id="{B848517E-0174-4FBA-A210-6F0DE72CF40F}"/>
              </a:ext>
            </a:extLst>
          </p:cNvPr>
          <p:cNvSpPr txBox="1"/>
          <p:nvPr/>
        </p:nvSpPr>
        <p:spPr>
          <a:xfrm>
            <a:off x="372145" y="1904000"/>
            <a:ext cx="8399710" cy="2585323"/>
          </a:xfrm>
          <a:prstGeom prst="rect">
            <a:avLst/>
          </a:prstGeom>
          <a:noFill/>
        </p:spPr>
        <p:txBody>
          <a:bodyPr wrap="square" rtlCol="0">
            <a:spAutoFit/>
          </a:bodyPr>
          <a:lstStyle/>
          <a:p>
            <a:pPr algn="ctr"/>
            <a:r>
              <a:rPr lang="es-PA" sz="5400" b="1" dirty="0"/>
              <a:t>En esta ciudad hay una línea que marca la división entre el hemisferio norte y el sur.</a:t>
            </a:r>
            <a:endParaRPr lang="en-US" sz="5400" b="1" dirty="0"/>
          </a:p>
        </p:txBody>
      </p:sp>
    </p:spTree>
    <p:extLst>
      <p:ext uri="{BB962C8B-B14F-4D97-AF65-F5344CB8AC3E}">
        <p14:creationId xmlns:p14="http://schemas.microsoft.com/office/powerpoint/2010/main" val="7702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2159"/>
            <a:ext cx="8229600" cy="1143000"/>
          </a:xfrm>
        </p:spPr>
        <p:txBody>
          <a:bodyPr>
            <a:normAutofit/>
          </a:bodyPr>
          <a:lstStyle/>
          <a:p>
            <a:r>
              <a:rPr lang="en-US" sz="5400" b="1" dirty="0" err="1"/>
              <a:t>Mitad</a:t>
            </a:r>
            <a:r>
              <a:rPr lang="en-US" sz="5400" b="1" dirty="0"/>
              <a:t> del Mundo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7" name="Picture 6" descr="aerial view of Mitad de Mudo city">
            <a:extLst>
              <a:ext uri="{FF2B5EF4-FFF2-40B4-BE49-F238E27FC236}">
                <a16:creationId xmlns:a16="http://schemas.microsoft.com/office/drawing/2014/main" id="{BB520655-9CCA-498C-BD3D-C4C8635386D7}"/>
              </a:ext>
            </a:extLst>
          </p:cNvPr>
          <p:cNvPicPr>
            <a:picLocks noChangeAspect="1"/>
          </p:cNvPicPr>
          <p:nvPr/>
        </p:nvPicPr>
        <p:blipFill>
          <a:blip r:embed="rId2"/>
          <a:stretch>
            <a:fillRect/>
          </a:stretch>
        </p:blipFill>
        <p:spPr>
          <a:xfrm>
            <a:off x="474593" y="1747318"/>
            <a:ext cx="4097407" cy="4096693"/>
          </a:xfrm>
          <a:prstGeom prst="rect">
            <a:avLst/>
          </a:prstGeom>
          <a:ln w="38100">
            <a:solidFill>
              <a:schemeClr val="tx1"/>
            </a:solidFill>
          </a:ln>
        </p:spPr>
      </p:pic>
      <p:pic>
        <p:nvPicPr>
          <p:cNvPr id="9" name="Picture 8" descr="Two friends in Mitad del Mundo.&#10;&#10;">
            <a:extLst>
              <a:ext uri="{FF2B5EF4-FFF2-40B4-BE49-F238E27FC236}">
                <a16:creationId xmlns:a16="http://schemas.microsoft.com/office/drawing/2014/main" id="{42728F4E-762F-4A1E-B82C-DD0DE2185A24}"/>
              </a:ext>
            </a:extLst>
          </p:cNvPr>
          <p:cNvPicPr>
            <a:picLocks noChangeAspect="1"/>
          </p:cNvPicPr>
          <p:nvPr/>
        </p:nvPicPr>
        <p:blipFill>
          <a:blip r:embed="rId3"/>
          <a:stretch>
            <a:fillRect/>
          </a:stretch>
        </p:blipFill>
        <p:spPr>
          <a:xfrm>
            <a:off x="4996252" y="1628662"/>
            <a:ext cx="3604540" cy="4322071"/>
          </a:xfrm>
          <a:prstGeom prst="rect">
            <a:avLst/>
          </a:prstGeom>
          <a:ln w="38100">
            <a:solidFill>
              <a:schemeClr val="tx1"/>
            </a:solidFill>
          </a:ln>
        </p:spPr>
      </p:pic>
      <p:sp>
        <p:nvSpPr>
          <p:cNvPr id="11" name="TextBox 10">
            <a:extLst>
              <a:ext uri="{FF2B5EF4-FFF2-40B4-BE49-F238E27FC236}">
                <a16:creationId xmlns:a16="http://schemas.microsoft.com/office/drawing/2014/main" id="{8118E5CE-EA10-48E7-ABD3-6572297CABAE}"/>
              </a:ext>
            </a:extLst>
          </p:cNvPr>
          <p:cNvSpPr txBox="1"/>
          <p:nvPr/>
        </p:nvSpPr>
        <p:spPr>
          <a:xfrm>
            <a:off x="364142" y="6007670"/>
            <a:ext cx="4313054" cy="276999"/>
          </a:xfrm>
          <a:prstGeom prst="rect">
            <a:avLst/>
          </a:prstGeom>
          <a:noFill/>
        </p:spPr>
        <p:txBody>
          <a:bodyPr wrap="square">
            <a:spAutoFit/>
          </a:bodyPr>
          <a:lstStyle/>
          <a:p>
            <a:pPr algn="ctr"/>
            <a:r>
              <a:rPr lang="en-US" sz="1200" b="0" i="0" u="none" strike="noStrike" dirty="0">
                <a:effectLst/>
              </a:rPr>
              <a:t>Photo by</a:t>
            </a:r>
            <a:r>
              <a:rPr lang="en-US" sz="1200" b="0" i="0" u="none" strike="noStrike" dirty="0">
                <a:effectLst/>
                <a:hlinkClick r:id="rId4">
                  <a:extLst>
                    <a:ext uri="{A12FA001-AC4F-418D-AE19-62706E023703}">
                      <ahyp:hlinkClr xmlns:ahyp="http://schemas.microsoft.com/office/drawing/2018/hyperlinkcolor" val="tx"/>
                    </a:ext>
                  </a:extLst>
                </a:hlinkClick>
              </a:rPr>
              <a:t> </a:t>
            </a:r>
            <a:r>
              <a:rPr lang="en-US" sz="1200" b="0" i="0" u="sng" strike="noStrike" dirty="0">
                <a:solidFill>
                  <a:srgbClr val="FFF500"/>
                </a:solidFill>
                <a:effectLst/>
                <a:hlinkClick r:id="rId4">
                  <a:extLst>
                    <a:ext uri="{A12FA001-AC4F-418D-AE19-62706E023703}">
                      <ahyp:hlinkClr xmlns:ahyp="http://schemas.microsoft.com/office/drawing/2018/hyperlinkcolor" val="tx"/>
                    </a:ext>
                  </a:extLst>
                </a:hlinkClick>
              </a:rPr>
              <a:t>Andrés Medina</a:t>
            </a:r>
            <a:r>
              <a:rPr lang="en-US" sz="1200" b="0" i="0" u="none" strike="noStrike" dirty="0">
                <a:solidFill>
                  <a:srgbClr val="191B26"/>
                </a:solidFill>
                <a:effectLst/>
              </a:rPr>
              <a:t> </a:t>
            </a:r>
            <a:r>
              <a:rPr lang="en-US" sz="1200" b="0" i="0" u="none" strike="noStrike" dirty="0">
                <a:effectLst/>
              </a:rPr>
              <a:t>on</a:t>
            </a:r>
            <a:r>
              <a:rPr lang="en-US" sz="1200" b="0" i="0" u="none" strike="noStrike" dirty="0">
                <a:solidFill>
                  <a:srgbClr val="191B26"/>
                </a:solidFill>
                <a:effectLst/>
                <a:hlinkClick r:id="rId5"/>
              </a:rPr>
              <a:t> </a:t>
            </a:r>
            <a:r>
              <a:rPr lang="en-US" sz="1200" b="0" i="0" u="sng" strike="noStrike" dirty="0" err="1">
                <a:solidFill>
                  <a:srgbClr val="1155CC"/>
                </a:solidFill>
                <a:effectLst/>
                <a:hlinkClick r:id="rId5"/>
              </a:rPr>
              <a:t>Unsplash</a:t>
            </a:r>
            <a:endParaRPr lang="en-US" dirty="0"/>
          </a:p>
        </p:txBody>
      </p:sp>
      <p:sp>
        <p:nvSpPr>
          <p:cNvPr id="12" name="TextBox 11">
            <a:extLst>
              <a:ext uri="{FF2B5EF4-FFF2-40B4-BE49-F238E27FC236}">
                <a16:creationId xmlns:a16="http://schemas.microsoft.com/office/drawing/2014/main" id="{08EB7006-BB46-4FBC-81ED-2B0BB0E59811}"/>
              </a:ext>
            </a:extLst>
          </p:cNvPr>
          <p:cNvSpPr txBox="1"/>
          <p:nvPr/>
        </p:nvSpPr>
        <p:spPr>
          <a:xfrm>
            <a:off x="4996252" y="6146169"/>
            <a:ext cx="3604540" cy="276999"/>
          </a:xfrm>
          <a:prstGeom prst="rect">
            <a:avLst/>
          </a:prstGeom>
          <a:noFill/>
        </p:spPr>
        <p:txBody>
          <a:bodyPr wrap="square" rtlCol="0">
            <a:spAutoFit/>
          </a:bodyPr>
          <a:lstStyle/>
          <a:p>
            <a:pPr algn="ctr"/>
            <a:r>
              <a:rPr lang="es-PA" sz="1200" dirty="0" err="1"/>
              <a:t>Photo</a:t>
            </a:r>
            <a:r>
              <a:rPr lang="es-PA" sz="1200" dirty="0"/>
              <a:t> </a:t>
            </a:r>
            <a:r>
              <a:rPr lang="es-PA" sz="1200" dirty="0" err="1"/>
              <a:t>by</a:t>
            </a:r>
            <a:r>
              <a:rPr lang="es-PA" sz="1200" dirty="0"/>
              <a:t> </a:t>
            </a:r>
            <a:r>
              <a:rPr lang="es-PA" sz="1200" dirty="0">
                <a:hlinkClick r:id="rId6"/>
              </a:rPr>
              <a:t>Quito Tour Bus</a:t>
            </a:r>
            <a:endParaRPr lang="en-US" sz="1200" dirty="0"/>
          </a:p>
        </p:txBody>
      </p:sp>
    </p:spTree>
    <p:extLst>
      <p:ext uri="{BB962C8B-B14F-4D97-AF65-F5344CB8AC3E}">
        <p14:creationId xmlns:p14="http://schemas.microsoft.com/office/powerpoint/2010/main" val="941645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745060"/>
            <a:ext cx="8229600" cy="1143000"/>
          </a:xfrm>
        </p:spPr>
        <p:txBody>
          <a:bodyPr>
            <a:noAutofit/>
          </a:bodyPr>
          <a:lstStyle/>
          <a:p>
            <a:r>
              <a:rPr lang="en-US" sz="5400" b="1" dirty="0" err="1"/>
              <a:t>árabe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1084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En</a:t>
            </a:r>
            <a:r>
              <a:rPr lang="en-US" sz="5400" b="1" dirty="0"/>
              <a:t> </a:t>
            </a:r>
            <a:r>
              <a:rPr lang="en-US" sz="5400" b="1" dirty="0" err="1"/>
              <a:t>Berlín</a:t>
            </a:r>
            <a:r>
              <a:rPr lang="en-US" sz="5400" b="1" dirty="0"/>
              <a:t> </a:t>
            </a:r>
            <a:r>
              <a:rPr lang="en-US" sz="5400" b="1" dirty="0" err="1"/>
              <a:t>hablan</a:t>
            </a:r>
            <a:r>
              <a:rPr lang="en-US" sz="5400" b="1" dirty="0"/>
              <a:t>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i&#10;">
            <a:hlinkClick r:id="" action="ppaction://hlinkshowjump?jump=nextslide"/>
            <a:extLst>
              <a:ext uri="{FF2B5EF4-FFF2-40B4-BE49-F238E27FC236}">
                <a16:creationId xmlns:a16="http://schemas.microsoft.com/office/drawing/2014/main" id="{FD1CD9D6-6E9A-4344-83F6-0E2CB85545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6074504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586" y="2857500"/>
            <a:ext cx="8229600" cy="1143000"/>
          </a:xfrm>
        </p:spPr>
        <p:txBody>
          <a:bodyPr>
            <a:noAutofit/>
          </a:bodyPr>
          <a:lstStyle/>
          <a:p>
            <a:r>
              <a:rPr lang="en-US" sz="5400" b="1" dirty="0" err="1"/>
              <a:t>alemán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8049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338012"/>
            <a:ext cx="8229600" cy="1143000"/>
          </a:xfrm>
        </p:spPr>
        <p:txBody>
          <a:bodyPr>
            <a:normAutofit/>
          </a:bodyPr>
          <a:lstStyle/>
          <a:p>
            <a:r>
              <a:rPr lang="es-PA" sz="5400" b="1" dirty="0"/>
              <a:t>¿Qué hace la muchacha?</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1C04BCA1-A7AD-48A8-BD55-95EF3C6A641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person brushing her teeth&#10;&#10;">
            <a:extLst>
              <a:ext uri="{FF2B5EF4-FFF2-40B4-BE49-F238E27FC236}">
                <a16:creationId xmlns:a16="http://schemas.microsoft.com/office/drawing/2014/main" id="{9695E179-2253-4424-ADC5-EA98ED3B47E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94233" y="1481012"/>
            <a:ext cx="6355533" cy="4237022"/>
          </a:xfrm>
          <a:prstGeom prst="rect">
            <a:avLst/>
          </a:prstGeom>
          <a:ln w="38100">
            <a:solidFill>
              <a:schemeClr val="tx1"/>
            </a:solidFill>
          </a:ln>
        </p:spPr>
      </p:pic>
      <p:sp>
        <p:nvSpPr>
          <p:cNvPr id="8" name="TextBox 7">
            <a:extLst>
              <a:ext uri="{FF2B5EF4-FFF2-40B4-BE49-F238E27FC236}">
                <a16:creationId xmlns:a16="http://schemas.microsoft.com/office/drawing/2014/main" id="{0053BC8B-95C2-44B0-A378-41C5F28F65E4}"/>
              </a:ext>
            </a:extLst>
          </p:cNvPr>
          <p:cNvSpPr txBox="1"/>
          <p:nvPr/>
        </p:nvSpPr>
        <p:spPr>
          <a:xfrm>
            <a:off x="2199992" y="5980669"/>
            <a:ext cx="4698749"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Diana </a:t>
            </a:r>
            <a:r>
              <a:rPr lang="en-US" sz="1200" b="0" i="0" u="sng" strike="noStrike" dirty="0" err="1">
                <a:solidFill>
                  <a:srgbClr val="0000FF"/>
                </a:solidFill>
                <a:effectLst/>
                <a:latin typeface="Calibri" panose="020F0502020204030204" pitchFamily="34" charset="0"/>
                <a:hlinkClick r:id="rId3"/>
              </a:rPr>
              <a:t>Polekhina</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r>
              <a:rPr lang="en-US" sz="1200" b="0" i="0" u="none" strike="noStrike" dirty="0">
                <a:solidFill>
                  <a:srgbClr val="000000"/>
                </a:solidFill>
                <a:effectLst/>
                <a:latin typeface="Calibri" panose="020F0502020204030204" pitchFamily="34" charset="0"/>
              </a:rPr>
              <a:t> </a:t>
            </a:r>
            <a:endParaRPr lang="en-US" sz="1200" dirty="0"/>
          </a:p>
        </p:txBody>
      </p:sp>
    </p:spTree>
    <p:extLst>
      <p:ext uri="{BB962C8B-B14F-4D97-AF65-F5344CB8AC3E}">
        <p14:creationId xmlns:p14="http://schemas.microsoft.com/office/powerpoint/2010/main" val="25834335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10020"/>
            <a:ext cx="8229600" cy="1143000"/>
          </a:xfrm>
        </p:spPr>
        <p:txBody>
          <a:bodyPr>
            <a:noAutofit/>
          </a:bodyPr>
          <a:lstStyle/>
          <a:p>
            <a:r>
              <a:rPr lang="en-US" sz="5400" b="1" dirty="0"/>
              <a:t>Ella se lava </a:t>
            </a:r>
            <a:r>
              <a:rPr lang="en-US" sz="5400" b="1" dirty="0" err="1"/>
              <a:t>los</a:t>
            </a:r>
            <a:r>
              <a:rPr lang="en-US" sz="5400" b="1" dirty="0"/>
              <a:t> </a:t>
            </a:r>
            <a:r>
              <a:rPr lang="en-US" sz="5400" b="1" dirty="0" err="1"/>
              <a:t>dientes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2088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631"/>
            <a:ext cx="8229600" cy="1143000"/>
          </a:xfrm>
        </p:spPr>
        <p:txBody>
          <a:bodyPr>
            <a:normAutofit/>
          </a:bodyPr>
          <a:lstStyle/>
          <a:p>
            <a:r>
              <a:rPr lang="en-US" sz="5400" b="1" dirty="0"/>
              <a:t>¿</a:t>
            </a:r>
            <a:r>
              <a:rPr lang="en-US" sz="5400" b="1" dirty="0" err="1"/>
              <a:t>Qué</a:t>
            </a:r>
            <a:r>
              <a:rPr lang="en-US" sz="5400" b="1" dirty="0"/>
              <a:t> </a:t>
            </a:r>
            <a:r>
              <a:rPr lang="en-US" sz="5400" b="1" dirty="0" err="1"/>
              <a:t>hace</a:t>
            </a:r>
            <a:r>
              <a:rPr lang="en-US" sz="5400" b="1" dirty="0"/>
              <a:t> </a:t>
            </a:r>
            <a:r>
              <a:rPr lang="en-US" sz="5400" b="1" dirty="0" err="1"/>
              <a:t>esta</a:t>
            </a:r>
            <a:r>
              <a:rPr lang="en-US" sz="5400" b="1" dirty="0"/>
              <a:t> </a:t>
            </a:r>
            <a:r>
              <a:rPr lang="en-US" sz="5400" b="1" dirty="0" err="1"/>
              <a:t>mujer</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picture containing person, indoor, taking a bath&#10;&#10;">
            <a:extLst>
              <a:ext uri="{FF2B5EF4-FFF2-40B4-BE49-F238E27FC236}">
                <a16:creationId xmlns:a16="http://schemas.microsoft.com/office/drawing/2014/main" id="{4784E0D4-43B3-4CEA-B15E-9EB2A09715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2945" y="1533439"/>
            <a:ext cx="6598109" cy="4399386"/>
          </a:xfrm>
          <a:prstGeom prst="rect">
            <a:avLst/>
          </a:prstGeom>
          <a:ln w="38100">
            <a:solidFill>
              <a:schemeClr val="tx1"/>
            </a:solidFill>
          </a:ln>
        </p:spPr>
      </p:pic>
      <p:sp>
        <p:nvSpPr>
          <p:cNvPr id="8" name="TextBox 7">
            <a:extLst>
              <a:ext uri="{FF2B5EF4-FFF2-40B4-BE49-F238E27FC236}">
                <a16:creationId xmlns:a16="http://schemas.microsoft.com/office/drawing/2014/main" id="{C6FA10CE-4AF8-4EC8-BB83-25D4DE5D0420}"/>
              </a:ext>
            </a:extLst>
          </p:cNvPr>
          <p:cNvSpPr txBox="1"/>
          <p:nvPr/>
        </p:nvSpPr>
        <p:spPr>
          <a:xfrm>
            <a:off x="2261102" y="6082633"/>
            <a:ext cx="4621794" cy="276999"/>
          </a:xfrm>
          <a:prstGeom prst="rect">
            <a:avLst/>
          </a:prstGeom>
          <a:noFill/>
        </p:spPr>
        <p:txBody>
          <a:bodyPr wrap="square">
            <a:spAutoFit/>
          </a:bodyPr>
          <a:lstStyle/>
          <a:p>
            <a:pPr algn="ctr"/>
            <a:r>
              <a:rPr lang="es-ES" sz="1200" b="0" i="0" u="none" strike="noStrike" dirty="0" err="1">
                <a:effectLst/>
                <a:latin typeface="Calibri" panose="020F0502020204030204" pitchFamily="34" charset="0"/>
              </a:rPr>
              <a:t>Photo</a:t>
            </a:r>
            <a:r>
              <a:rPr lang="es-ES" sz="1200" b="0" i="0" u="none" strike="noStrike" dirty="0">
                <a:effectLst/>
                <a:latin typeface="Calibri" panose="020F0502020204030204" pitchFamily="34" charset="0"/>
              </a:rPr>
              <a:t> </a:t>
            </a:r>
            <a:r>
              <a:rPr lang="es-ES" sz="1200" b="0" i="0" u="none" strike="noStrike" dirty="0" err="1">
                <a:effectLst/>
                <a:latin typeface="Calibri" panose="020F0502020204030204" pitchFamily="34" charset="0"/>
              </a:rPr>
              <a:t>by</a:t>
            </a:r>
            <a:r>
              <a:rPr lang="es-ES" sz="1200" b="0" i="0" u="none" strike="noStrike" dirty="0">
                <a:effectLst/>
                <a:latin typeface="Calibri" panose="020F0502020204030204" pitchFamily="34" charset="0"/>
              </a:rPr>
              <a:t> </a:t>
            </a:r>
            <a:r>
              <a:rPr lang="es-ES" sz="1200" b="0" i="0" u="sng" strike="noStrike" dirty="0">
                <a:solidFill>
                  <a:srgbClr val="0000FF"/>
                </a:solidFill>
                <a:effectLst/>
                <a:latin typeface="Calibri" panose="020F0502020204030204" pitchFamily="34" charset="0"/>
                <a:hlinkClick r:id="rId3"/>
              </a:rPr>
              <a:t>bruce </a:t>
            </a:r>
            <a:r>
              <a:rPr lang="es-ES" sz="1200" b="0" i="0" u="sng" strike="noStrike" dirty="0" err="1">
                <a:solidFill>
                  <a:srgbClr val="0000FF"/>
                </a:solidFill>
                <a:effectLst/>
                <a:latin typeface="Calibri" panose="020F0502020204030204" pitchFamily="34" charset="0"/>
                <a:hlinkClick r:id="rId3"/>
              </a:rPr>
              <a:t>mars</a:t>
            </a:r>
            <a:r>
              <a:rPr lang="es-ES" sz="1200" b="0" i="0" u="none" strike="noStrike" dirty="0">
                <a:solidFill>
                  <a:srgbClr val="000000"/>
                </a:solidFill>
                <a:effectLst/>
                <a:latin typeface="Calibri" panose="020F0502020204030204" pitchFamily="34" charset="0"/>
              </a:rPr>
              <a:t> </a:t>
            </a:r>
            <a:r>
              <a:rPr lang="es-ES" sz="1200" b="0" i="0" u="none" strike="noStrike" dirty="0" err="1">
                <a:effectLst/>
                <a:latin typeface="Calibri" panose="020F0502020204030204" pitchFamily="34" charset="0"/>
              </a:rPr>
              <a:t>on</a:t>
            </a:r>
            <a:r>
              <a:rPr lang="es-ES" sz="1200" b="0" i="0" u="none" strike="noStrike" dirty="0">
                <a:solidFill>
                  <a:srgbClr val="000000"/>
                </a:solidFill>
                <a:effectLst/>
                <a:latin typeface="Calibri" panose="020F0502020204030204" pitchFamily="34" charset="0"/>
              </a:rPr>
              <a:t> </a:t>
            </a:r>
            <a:r>
              <a:rPr lang="es-E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20390253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681" y="2700967"/>
            <a:ext cx="8229600" cy="1143000"/>
          </a:xfrm>
        </p:spPr>
        <p:txBody>
          <a:bodyPr>
            <a:normAutofit/>
          </a:bodyPr>
          <a:lstStyle/>
          <a:p>
            <a:r>
              <a:rPr lang="en-US" sz="5400" b="1" dirty="0"/>
              <a:t>Ella se </a:t>
            </a:r>
            <a:r>
              <a:rPr lang="en-US" sz="5400" b="1" dirty="0" err="1"/>
              <a:t>baña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9725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347066"/>
            <a:ext cx="8229600" cy="1143000"/>
          </a:xfrm>
        </p:spPr>
        <p:txBody>
          <a:bodyPr>
            <a:normAutofit/>
          </a:bodyPr>
          <a:lstStyle/>
          <a:p>
            <a:r>
              <a:rPr lang="en-US" sz="5400" b="1" dirty="0"/>
              <a:t>¿</a:t>
            </a:r>
            <a:r>
              <a:rPr lang="en-US" sz="5400" b="1" dirty="0" err="1"/>
              <a:t>Qué</a:t>
            </a:r>
            <a:r>
              <a:rPr lang="en-US" sz="5400" b="1" dirty="0"/>
              <a:t> </a:t>
            </a:r>
            <a:r>
              <a:rPr lang="en-US" sz="5400" b="1" dirty="0" err="1"/>
              <a:t>hacen</a:t>
            </a:r>
            <a:r>
              <a:rPr lang="en-US" sz="5400" b="1" dirty="0"/>
              <a:t> </a:t>
            </a:r>
            <a:r>
              <a:rPr lang="en-US" sz="5400" b="1" dirty="0" err="1"/>
              <a:t>estos</a:t>
            </a:r>
            <a:r>
              <a:rPr lang="en-US" sz="5400" b="1" dirty="0"/>
              <a:t> </a:t>
            </a:r>
            <a:r>
              <a:rPr lang="en-US" sz="5400" b="1" dirty="0" err="1"/>
              <a:t>jóvenes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832F66EA-BF39-4853-ABF9-7F5DE1A09F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1028" name="Picture 4" descr="image, woman brushing her hair">
            <a:extLst>
              <a:ext uri="{FF2B5EF4-FFF2-40B4-BE49-F238E27FC236}">
                <a16:creationId xmlns:a16="http://schemas.microsoft.com/office/drawing/2014/main" id="{7F6CD9FC-8A76-4CEB-B6B0-4F3044D578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71120" y="1725070"/>
            <a:ext cx="4023514" cy="340785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2C6C1A5-DB9C-4E42-AE4E-9B1CC7D54A9A}"/>
              </a:ext>
            </a:extLst>
          </p:cNvPr>
          <p:cNvSpPr txBox="1"/>
          <p:nvPr/>
        </p:nvSpPr>
        <p:spPr>
          <a:xfrm>
            <a:off x="348558" y="5367933"/>
            <a:ext cx="4083113" cy="276999"/>
          </a:xfrm>
          <a:prstGeom prst="rect">
            <a:avLst/>
          </a:prstGeom>
          <a:noFill/>
        </p:spPr>
        <p:txBody>
          <a:bodyPr wrap="square" rtlCol="0">
            <a:spAutoFit/>
          </a:bodyPr>
          <a:lstStyle/>
          <a:p>
            <a:pPr algn="ctr"/>
            <a:r>
              <a:rPr lang="es-PA" sz="1200" dirty="0" err="1"/>
              <a:t>Photo</a:t>
            </a:r>
            <a:r>
              <a:rPr lang="es-PA" sz="1200" dirty="0"/>
              <a:t> </a:t>
            </a:r>
            <a:r>
              <a:rPr lang="es-PA" sz="1200" dirty="0" err="1"/>
              <a:t>by</a:t>
            </a:r>
            <a:r>
              <a:rPr lang="es-PA" sz="1200" dirty="0"/>
              <a:t> </a:t>
            </a:r>
            <a:r>
              <a:rPr lang="es-PA" sz="1200" dirty="0">
                <a:hlinkClick r:id="rId3"/>
              </a:rPr>
              <a:t>Andrea Calvete</a:t>
            </a:r>
            <a:endParaRPr lang="en-US" sz="1200" dirty="0"/>
          </a:p>
        </p:txBody>
      </p:sp>
      <p:pic>
        <p:nvPicPr>
          <p:cNvPr id="1034" name="Picture 10" descr="image, man combing his hair">
            <a:extLst>
              <a:ext uri="{FF2B5EF4-FFF2-40B4-BE49-F238E27FC236}">
                <a16:creationId xmlns:a16="http://schemas.microsoft.com/office/drawing/2014/main" id="{9D12EA2F-D56E-4899-9EE7-5B5B9F55C1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094837" y="2138524"/>
            <a:ext cx="3548959" cy="32956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1166E65-BEA3-4CFF-B958-B37736957BA6}"/>
              </a:ext>
            </a:extLst>
          </p:cNvPr>
          <p:cNvSpPr txBox="1"/>
          <p:nvPr/>
        </p:nvSpPr>
        <p:spPr>
          <a:xfrm>
            <a:off x="6106562" y="5644932"/>
            <a:ext cx="2761307" cy="276999"/>
          </a:xfrm>
          <a:prstGeom prst="rect">
            <a:avLst/>
          </a:prstGeom>
          <a:noFill/>
        </p:spPr>
        <p:txBody>
          <a:bodyPr wrap="square" rtlCol="0">
            <a:spAutoFit/>
          </a:bodyPr>
          <a:lstStyle/>
          <a:p>
            <a:r>
              <a:rPr lang="es-PA" sz="1200" dirty="0" err="1"/>
              <a:t>Photo</a:t>
            </a:r>
            <a:r>
              <a:rPr lang="es-PA" sz="1200" dirty="0"/>
              <a:t> </a:t>
            </a:r>
            <a:r>
              <a:rPr lang="es-PA" sz="1200" dirty="0" err="1"/>
              <a:t>by</a:t>
            </a:r>
            <a:r>
              <a:rPr lang="es-PA" sz="1200" dirty="0"/>
              <a:t> </a:t>
            </a:r>
            <a:r>
              <a:rPr lang="es-PA" sz="1200" dirty="0" err="1">
                <a:hlinkClick r:id="rId5"/>
              </a:rPr>
              <a:t>Rebel</a:t>
            </a:r>
            <a:r>
              <a:rPr lang="es-PA" sz="1200" dirty="0">
                <a:hlinkClick r:id="rId5"/>
              </a:rPr>
              <a:t> Barber</a:t>
            </a:r>
            <a:endParaRPr lang="en-US" sz="1200" dirty="0"/>
          </a:p>
        </p:txBody>
      </p:sp>
    </p:spTree>
    <p:extLst>
      <p:ext uri="{BB962C8B-B14F-4D97-AF65-F5344CB8AC3E}">
        <p14:creationId xmlns:p14="http://schemas.microsoft.com/office/powerpoint/2010/main" val="35605289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375041"/>
            <a:ext cx="8229600" cy="1907247"/>
          </a:xfrm>
        </p:spPr>
        <p:txBody>
          <a:bodyPr>
            <a:normAutofit/>
          </a:bodyPr>
          <a:lstStyle/>
          <a:p>
            <a:r>
              <a:rPr lang="en-US" sz="5400" b="1" dirty="0"/>
              <a:t>Ella se </a:t>
            </a:r>
            <a:r>
              <a:rPr lang="en-US" sz="5400" b="1" dirty="0" err="1"/>
              <a:t>cepilla</a:t>
            </a:r>
            <a:r>
              <a:rPr lang="en-US" sz="5400" b="1" dirty="0"/>
              <a:t> </a:t>
            </a:r>
            <a:r>
              <a:rPr lang="en-US" sz="5400" b="1" dirty="0" err="1"/>
              <a:t>el</a:t>
            </a:r>
            <a:r>
              <a:rPr lang="en-US" sz="5400" b="1" dirty="0"/>
              <a:t> </a:t>
            </a:r>
            <a:r>
              <a:rPr lang="en-US" sz="5400" b="1" dirty="0" err="1"/>
              <a:t>pelo</a:t>
            </a:r>
            <a:r>
              <a:rPr lang="en-US" sz="5400" b="1" dirty="0"/>
              <a:t>.</a:t>
            </a:r>
            <a:br>
              <a:rPr lang="en-US" sz="5400" b="1" dirty="0"/>
            </a:br>
            <a:r>
              <a:rPr lang="es-PA" sz="5400" b="1" dirty="0"/>
              <a:t>Él se peina el pelo.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1744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69790878"/>
              </p:ext>
            </p:extLst>
          </p:nvPr>
        </p:nvGraphicFramePr>
        <p:xfrm>
          <a:off x="0" y="0"/>
          <a:ext cx="9144000" cy="5658414"/>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43069">
                <a:tc>
                  <a:txBody>
                    <a:bodyPr/>
                    <a:lstStyle/>
                    <a:p>
                      <a:pPr algn="ctr"/>
                      <a:r>
                        <a:rPr lang="en-US" sz="2400" dirty="0"/>
                        <a:t>IDIOMAS</a:t>
                      </a:r>
                    </a:p>
                  </a:txBody>
                  <a:tcPr anchor="ctr">
                    <a:cell3D prstMaterial="dkEdge">
                      <a:bevel prst="coolSlant"/>
                      <a:lightRig rig="flood" dir="t"/>
                    </a:cell3D>
                    <a:solidFill>
                      <a:srgbClr val="0000FF"/>
                    </a:solidFill>
                  </a:tcPr>
                </a:tc>
                <a:tc>
                  <a:txBody>
                    <a:bodyPr/>
                    <a:lstStyle/>
                    <a:p>
                      <a:pPr algn="ctr"/>
                      <a:r>
                        <a:rPr lang="en-US" sz="2400" dirty="0"/>
                        <a:t>RUTINA</a:t>
                      </a:r>
                    </a:p>
                    <a:p>
                      <a:pPr algn="ctr"/>
                      <a:r>
                        <a:rPr lang="en-US" sz="2400" dirty="0"/>
                        <a:t>DIARIA</a:t>
                      </a:r>
                    </a:p>
                  </a:txBody>
                  <a:tcPr anchor="ctr">
                    <a:cell3D prstMaterial="dkEdge">
                      <a:bevel prst="coolSlant"/>
                      <a:lightRig rig="flood" dir="t"/>
                    </a:cell3D>
                    <a:solidFill>
                      <a:srgbClr val="0000FF"/>
                    </a:solidFill>
                  </a:tcPr>
                </a:tc>
                <a:tc>
                  <a:txBody>
                    <a:bodyPr/>
                    <a:lstStyle/>
                    <a:p>
                      <a:pPr algn="ctr"/>
                      <a:r>
                        <a:rPr lang="en-US" sz="2400" dirty="0"/>
                        <a:t>OBJETOS</a:t>
                      </a:r>
                    </a:p>
                  </a:txBody>
                  <a:tcPr anchor="ctr">
                    <a:cell3D prstMaterial="dkEdge">
                      <a:bevel prst="coolSlant"/>
                      <a:lightRig rig="flood" dir="t"/>
                    </a:cell3D>
                    <a:solidFill>
                      <a:srgbClr val="0000FF"/>
                    </a:solidFill>
                  </a:tcPr>
                </a:tc>
                <a:tc>
                  <a:txBody>
                    <a:bodyPr/>
                    <a:lstStyle/>
                    <a:p>
                      <a:pPr algn="ctr"/>
                      <a:r>
                        <a:rPr lang="en-US" sz="2400" dirty="0"/>
                        <a:t>DATOS</a:t>
                      </a:r>
                    </a:p>
                    <a:p>
                      <a:pPr algn="ctr"/>
                      <a:r>
                        <a:rPr lang="en-US" sz="2400" dirty="0"/>
                        <a:t>PERSONALES</a:t>
                      </a:r>
                    </a:p>
                  </a:txBody>
                  <a:tcPr anchor="ctr">
                    <a:cell3D prstMaterial="dkEdge">
                      <a:bevel prst="coolSlant"/>
                      <a:lightRig rig="flood" dir="t"/>
                    </a:cell3D>
                    <a:solidFill>
                      <a:srgbClr val="0000FF"/>
                    </a:solidFill>
                  </a:tcPr>
                </a:tc>
                <a:tc>
                  <a:txBody>
                    <a:bodyPr/>
                    <a:lstStyle/>
                    <a:p>
                      <a:pPr algn="ctr"/>
                      <a:r>
                        <a:rPr lang="en-US" sz="2400" dirty="0"/>
                        <a:t>ACC</a:t>
                      </a:r>
                      <a:r>
                        <a:rPr lang="es-PA" sz="2400" dirty="0"/>
                        <a:t>IÓN</a:t>
                      </a:r>
                    </a:p>
                    <a:p>
                      <a:pPr algn="ctr"/>
                      <a:r>
                        <a:rPr lang="es-PA" sz="2400" dirty="0"/>
                        <a:t>(VERBOS)</a:t>
                      </a:r>
                      <a:endParaRPr lang="en-US" sz="2400" dirty="0"/>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43069">
                <a:tc>
                  <a:txBody>
                    <a:bodyPr/>
                    <a:lstStyle/>
                    <a:p>
                      <a:pPr algn="ctr"/>
                      <a:r>
                        <a:rPr lang="en-US" sz="3600" dirty="0">
                          <a:solidFill>
                            <a:srgbClr val="FFFFFF"/>
                          </a:solidFill>
                          <a:hlinkClick r:id="rId2"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43069">
                <a:tc>
                  <a:txBody>
                    <a:bodyPr/>
                    <a:lstStyle/>
                    <a:p>
                      <a:pPr algn="ctr"/>
                      <a:r>
                        <a:rPr lang="en-US" sz="3600" dirty="0">
                          <a:solidFill>
                            <a:srgbClr val="FFFFFF"/>
                          </a:solidFill>
                          <a:hlinkClick r:id="rId7"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43069">
                <a:tc>
                  <a:txBody>
                    <a:bodyPr/>
                    <a:lstStyle/>
                    <a:p>
                      <a:pPr algn="ctr"/>
                      <a:r>
                        <a:rPr lang="en-US" sz="3600" dirty="0">
                          <a:solidFill>
                            <a:srgbClr val="FFFFFF"/>
                          </a:solidFill>
                          <a:hlinkClick r:id="rId12"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43069">
                <a:tc>
                  <a:txBody>
                    <a:bodyPr/>
                    <a:lstStyle/>
                    <a:p>
                      <a:pPr algn="ctr"/>
                      <a:r>
                        <a:rPr lang="en-US" sz="3600" dirty="0">
                          <a:solidFill>
                            <a:srgbClr val="FFFFFF"/>
                          </a:solidFill>
                          <a:hlinkClick r:id="rId1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43069">
                <a:tc>
                  <a:txBody>
                    <a:bodyPr/>
                    <a:lstStyle/>
                    <a:p>
                      <a:pPr algn="ctr"/>
                      <a:r>
                        <a:rPr lang="en-US" sz="3600" dirty="0">
                          <a:solidFill>
                            <a:srgbClr val="FFFFFF"/>
                          </a:solidFill>
                          <a:hlinkClick r:id="rId22"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1026" name="Picture 2" descr="Image, DOUBLE JEOPARDY button">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87216" y="5753478"/>
            <a:ext cx="1534562" cy="1023041"/>
          </a:xfrm>
          <a:prstGeom prst="rect">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64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1446" y="657805"/>
            <a:ext cx="2353901" cy="4213674"/>
          </a:xfrm>
        </p:spPr>
        <p:txBody>
          <a:bodyPr>
            <a:normAutofit/>
          </a:bodyPr>
          <a:lstStyle/>
          <a:p>
            <a:r>
              <a:rPr lang="en-US" sz="5400" b="1" dirty="0"/>
              <a:t>¿</a:t>
            </a:r>
            <a:r>
              <a:rPr lang="en-US" sz="5400" b="1" dirty="0" err="1"/>
              <a:t>Qué</a:t>
            </a:r>
            <a:r>
              <a:rPr lang="en-US" sz="5400" b="1" dirty="0"/>
              <a:t> </a:t>
            </a:r>
            <a:r>
              <a:rPr lang="en-US" sz="5400" b="1" dirty="0" err="1"/>
              <a:t>hace</a:t>
            </a:r>
            <a:r>
              <a:rPr lang="en-US" sz="5400" b="1" dirty="0"/>
              <a:t> la </a:t>
            </a:r>
            <a:r>
              <a:rPr lang="en-US" sz="5400" b="1" dirty="0" err="1"/>
              <a:t>chica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F4EE00EE-8D25-4217-B871-F51EF56BE7C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A picture containing person, indoor, feet, putting on tennis shoes&#10;&#10;Description automatically generated">
            <a:extLst>
              <a:ext uri="{FF2B5EF4-FFF2-40B4-BE49-F238E27FC236}">
                <a16:creationId xmlns:a16="http://schemas.microsoft.com/office/drawing/2014/main" id="{E35E7D1D-0D5B-4B96-944A-E5EC63CECD7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8679" y="479833"/>
            <a:ext cx="3932222" cy="5898333"/>
          </a:xfrm>
          <a:prstGeom prst="rect">
            <a:avLst/>
          </a:prstGeom>
          <a:ln w="38100">
            <a:solidFill>
              <a:schemeClr val="tx1"/>
            </a:solidFill>
          </a:ln>
        </p:spPr>
      </p:pic>
      <p:cxnSp>
        <p:nvCxnSpPr>
          <p:cNvPr id="8" name="Straight Arrow Connector 7" descr="image, person putting on his tennis shoes">
            <a:extLst>
              <a:ext uri="{FF2B5EF4-FFF2-40B4-BE49-F238E27FC236}">
                <a16:creationId xmlns:a16="http://schemas.microsoft.com/office/drawing/2014/main" id="{23400801-6D2D-418A-A38A-CCF1836EE8A8}"/>
              </a:ext>
            </a:extLst>
          </p:cNvPr>
          <p:cNvCxnSpPr>
            <a:cxnSpLocks/>
          </p:cNvCxnSpPr>
          <p:nvPr/>
        </p:nvCxnSpPr>
        <p:spPr>
          <a:xfrm flipH="1" flipV="1">
            <a:off x="2951430" y="2081105"/>
            <a:ext cx="1358020" cy="1712297"/>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0B9077F-279B-4DEE-BA49-DFF11A6D1A18}"/>
              </a:ext>
            </a:extLst>
          </p:cNvPr>
          <p:cNvSpPr txBox="1"/>
          <p:nvPr/>
        </p:nvSpPr>
        <p:spPr>
          <a:xfrm>
            <a:off x="5214796" y="6082633"/>
            <a:ext cx="4714593" cy="276999"/>
          </a:xfrm>
          <a:prstGeom prst="rect">
            <a:avLst/>
          </a:prstGeom>
          <a:noFill/>
        </p:spPr>
        <p:txBody>
          <a:bodyPr wrap="square">
            <a:spAutoFit/>
          </a:bodyPr>
          <a:lstStyle/>
          <a:p>
            <a:r>
              <a:rPr lang="en-US" sz="1200" b="0" i="0" u="none" strike="noStrike" dirty="0">
                <a:effectLst/>
                <a:latin typeface="Calibri" panose="020F0502020204030204" pitchFamily="34" charset="0"/>
              </a:rPr>
              <a:t>Photo by</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3"/>
              </a:rPr>
              <a:t>dusan</a:t>
            </a:r>
            <a:r>
              <a:rPr lang="en-US" sz="1200" b="0" i="0" u="sng" strike="noStrike" dirty="0">
                <a:solidFill>
                  <a:srgbClr val="0000FF"/>
                </a:solidFill>
                <a:effectLst/>
                <a:latin typeface="Calibri" panose="020F0502020204030204" pitchFamily="34" charset="0"/>
                <a:hlinkClick r:id="rId3"/>
              </a:rPr>
              <a:t> </a:t>
            </a:r>
            <a:r>
              <a:rPr lang="en-US" sz="1200" b="0" i="0" u="sng" strike="noStrike" dirty="0" err="1">
                <a:solidFill>
                  <a:srgbClr val="0000FF"/>
                </a:solidFill>
                <a:effectLst/>
                <a:latin typeface="Calibri" panose="020F0502020204030204" pitchFamily="34" charset="0"/>
                <a:hlinkClick r:id="rId3"/>
              </a:rPr>
              <a:t>jovic</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3520817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fontScale="90000"/>
          </a:bodyPr>
          <a:lstStyle/>
          <a:p>
            <a:r>
              <a:rPr lang="en-US" sz="5400" b="1" dirty="0"/>
              <a:t>Ella se pone </a:t>
            </a:r>
            <a:br>
              <a:rPr lang="en-US" sz="5400" b="1" dirty="0"/>
            </a:br>
            <a:r>
              <a:rPr lang="en-US" sz="5400" b="1" dirty="0" err="1"/>
              <a:t>los</a:t>
            </a:r>
            <a:r>
              <a:rPr lang="en-US" sz="5400" b="1" dirty="0"/>
              <a:t> </a:t>
            </a:r>
            <a:r>
              <a:rPr lang="en-US" sz="5400" b="1" dirty="0" err="1"/>
              <a:t>zapatos</a:t>
            </a:r>
            <a:r>
              <a:rPr lang="en-US" sz="5400" b="1" dirty="0"/>
              <a:t> de </a:t>
            </a:r>
            <a:r>
              <a:rPr lang="en-US" sz="5400" b="1" dirty="0" err="1"/>
              <a:t>tenis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4067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 y="1696031"/>
            <a:ext cx="3268301" cy="2251279"/>
          </a:xfrm>
        </p:spPr>
        <p:txBody>
          <a:bodyPr>
            <a:normAutofit/>
          </a:bodyPr>
          <a:lstStyle/>
          <a:p>
            <a:r>
              <a:rPr lang="en-US" sz="5400" b="1" dirty="0"/>
              <a:t>¿</a:t>
            </a:r>
            <a:r>
              <a:rPr lang="en-US" sz="5400" b="1" dirty="0" err="1"/>
              <a:t>Qué</a:t>
            </a:r>
            <a:r>
              <a:rPr lang="en-US" sz="5400" b="1" dirty="0"/>
              <a:t> </a:t>
            </a:r>
            <a:r>
              <a:rPr lang="en-US" sz="5400" b="1" dirty="0" err="1"/>
              <a:t>hace</a:t>
            </a:r>
            <a:r>
              <a:rPr lang="en-US" sz="5400" b="1" dirty="0"/>
              <a:t> </a:t>
            </a:r>
            <a:r>
              <a:rPr lang="en-US" sz="5400" b="1" dirty="0" err="1"/>
              <a:t>el</a:t>
            </a:r>
            <a:r>
              <a:rPr lang="en-US" sz="5400" b="1" dirty="0"/>
              <a:t> </a:t>
            </a:r>
            <a:r>
              <a:rPr lang="en-US" sz="5400" b="1" dirty="0" err="1"/>
              <a:t>joven</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5636305C-AFA3-4ADB-B852-F6DFFB7FC60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image, man shaving his hair with a razor&#10;">
            <a:extLst>
              <a:ext uri="{FF2B5EF4-FFF2-40B4-BE49-F238E27FC236}">
                <a16:creationId xmlns:a16="http://schemas.microsoft.com/office/drawing/2014/main" id="{DC7FD3F7-D9F0-4AF1-B7CE-1EB3E6701AE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33067" y="493414"/>
            <a:ext cx="3941037" cy="5509034"/>
          </a:xfrm>
          <a:prstGeom prst="rect">
            <a:avLst/>
          </a:prstGeom>
          <a:ln w="38100">
            <a:solidFill>
              <a:schemeClr val="tx1"/>
            </a:solidFill>
          </a:ln>
        </p:spPr>
      </p:pic>
      <p:sp>
        <p:nvSpPr>
          <p:cNvPr id="10" name="TextBox 9">
            <a:extLst>
              <a:ext uri="{FF2B5EF4-FFF2-40B4-BE49-F238E27FC236}">
                <a16:creationId xmlns:a16="http://schemas.microsoft.com/office/drawing/2014/main" id="{4A6B56F9-A297-44A9-B66F-128CDCA9D704}"/>
              </a:ext>
            </a:extLst>
          </p:cNvPr>
          <p:cNvSpPr txBox="1"/>
          <p:nvPr/>
        </p:nvSpPr>
        <p:spPr>
          <a:xfrm>
            <a:off x="1430448" y="5686345"/>
            <a:ext cx="2697932" cy="276999"/>
          </a:xfrm>
          <a:prstGeom prst="rect">
            <a:avLst/>
          </a:prstGeom>
          <a:noFill/>
        </p:spPr>
        <p:txBody>
          <a:bodyPr wrap="square">
            <a:spAutoFit/>
          </a:bodyPr>
          <a:lstStyle/>
          <a:p>
            <a:pPr algn="r"/>
            <a:r>
              <a:rPr lang="en-US" sz="1200" b="0" i="0" u="none" strike="noStrike" dirty="0">
                <a:effectLst/>
                <a:latin typeface="Calibri" panose="020F0502020204030204" pitchFamily="34" charset="0"/>
              </a:rPr>
              <a:t>Photo by </a:t>
            </a:r>
            <a:r>
              <a:rPr lang="en-US" sz="1200" b="0" i="0" u="sng" strike="noStrike" dirty="0" err="1">
                <a:solidFill>
                  <a:srgbClr val="0000FF"/>
                </a:solidFill>
                <a:effectLst/>
                <a:latin typeface="Calibri" panose="020F0502020204030204" pitchFamily="34" charset="0"/>
                <a:hlinkClick r:id="rId3"/>
              </a:rPr>
              <a:t>Altin</a:t>
            </a:r>
            <a:r>
              <a:rPr lang="en-US" sz="1200" b="0" i="0" u="sng" strike="noStrike" dirty="0">
                <a:solidFill>
                  <a:srgbClr val="0000FF"/>
                </a:solidFill>
                <a:effectLst/>
                <a:latin typeface="Calibri" panose="020F0502020204030204" pitchFamily="34" charset="0"/>
                <a:hlinkClick r:id="rId3"/>
              </a:rPr>
              <a:t> Ferreira</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 </a:t>
            </a:r>
            <a:r>
              <a:rPr lang="en-US" sz="1200" b="0" i="0" u="sng" strike="noStrike" dirty="0" err="1">
                <a:solidFill>
                  <a:srgbClr val="0000FF"/>
                </a:solidFill>
                <a:effectLst/>
                <a:latin typeface="Calibri" panose="020F0502020204030204" pitchFamily="34" charset="0"/>
                <a:hlinkClick r:id="rId4"/>
              </a:rPr>
              <a:t>Unsplash</a:t>
            </a:r>
            <a:r>
              <a:rPr lang="en-US" sz="1200" b="0" i="0" u="none" strike="noStrike" dirty="0">
                <a:solidFill>
                  <a:srgbClr val="000000"/>
                </a:solidFill>
                <a:effectLst/>
                <a:latin typeface="Calibri" panose="020F0502020204030204" pitchFamily="34" charset="0"/>
              </a:rPr>
              <a:t> </a:t>
            </a:r>
            <a:endParaRPr lang="en-US" sz="1200" dirty="0"/>
          </a:p>
        </p:txBody>
      </p:sp>
    </p:spTree>
    <p:extLst>
      <p:ext uri="{BB962C8B-B14F-4D97-AF65-F5344CB8AC3E}">
        <p14:creationId xmlns:p14="http://schemas.microsoft.com/office/powerpoint/2010/main" val="476761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857500"/>
            <a:ext cx="8229600" cy="1143000"/>
          </a:xfrm>
        </p:spPr>
        <p:txBody>
          <a:bodyPr>
            <a:normAutofit fontScale="90000"/>
          </a:bodyPr>
          <a:lstStyle/>
          <a:p>
            <a:r>
              <a:rPr lang="en-US" sz="5400" b="1" dirty="0" err="1"/>
              <a:t>Él</a:t>
            </a:r>
            <a:r>
              <a:rPr lang="en-US" sz="5400" b="1" dirty="0"/>
              <a:t> se </a:t>
            </a:r>
            <a:r>
              <a:rPr lang="en-US" sz="5400" b="1" dirty="0" err="1"/>
              <a:t>afeita</a:t>
            </a:r>
            <a:r>
              <a:rPr lang="en-US" sz="5400" b="1" dirty="0"/>
              <a:t> </a:t>
            </a:r>
            <a:r>
              <a:rPr lang="en-US" sz="5400" b="1" dirty="0" err="1"/>
              <a:t>el</a:t>
            </a:r>
            <a:r>
              <a:rPr lang="en-US" sz="5400" b="1" dirty="0"/>
              <a:t> </a:t>
            </a:r>
            <a:r>
              <a:rPr lang="en-US" sz="5400" b="1" dirty="0" err="1"/>
              <a:t>pelo</a:t>
            </a:r>
            <a:r>
              <a:rPr lang="en-US" sz="5400" b="1" dirty="0"/>
              <a:t> con</a:t>
            </a:r>
            <a:br>
              <a:rPr lang="en-US" sz="5400" b="1" dirty="0"/>
            </a:br>
            <a:r>
              <a:rPr lang="en-US" sz="5400" b="1" dirty="0" err="1"/>
              <a:t>una</a:t>
            </a:r>
            <a:r>
              <a:rPr lang="en-US" sz="5400" b="1" dirty="0"/>
              <a:t> </a:t>
            </a:r>
            <a:r>
              <a:rPr lang="en-US" sz="5400" b="1" dirty="0" err="1"/>
              <a:t>afeitadora</a:t>
            </a:r>
            <a:r>
              <a:rPr lang="en-US" sz="5400" b="1" dirty="0"/>
              <a:t> </a:t>
            </a:r>
            <a:r>
              <a:rPr lang="en-US" sz="5400" b="1" dirty="0" err="1"/>
              <a:t>el</a:t>
            </a:r>
            <a:r>
              <a:rPr lang="es-PA" sz="5400" b="1" dirty="0" err="1"/>
              <a:t>éctrica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7" name="Picture 6" descr="&#10;image, home button&#10;">
            <a:hlinkClick r:id="rId2" action="ppaction://hlinksldjump"/>
            <a:extLst>
              <a:ext uri="{FF2B5EF4-FFF2-40B4-BE49-F238E27FC236}">
                <a16:creationId xmlns:a16="http://schemas.microsoft.com/office/drawing/2014/main" id="{EB33A602-DD67-4F36-9EB6-5E95AB1EE224}"/>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11698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03DE49B4-9C24-452B-A0F5-5E537158807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8" name="Picture 7" descr="A row of soda cans&#10;&#10;">
            <a:extLst>
              <a:ext uri="{FF2B5EF4-FFF2-40B4-BE49-F238E27FC236}">
                <a16:creationId xmlns:a16="http://schemas.microsoft.com/office/drawing/2014/main" id="{F83CFA06-6230-4B47-BCC4-7B1A38F3549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55140" y="2100280"/>
            <a:ext cx="7233719" cy="2969537"/>
          </a:xfrm>
          <a:prstGeom prst="rect">
            <a:avLst/>
          </a:prstGeom>
        </p:spPr>
      </p:pic>
      <p:sp>
        <p:nvSpPr>
          <p:cNvPr id="9" name="TextBox 8">
            <a:extLst>
              <a:ext uri="{FF2B5EF4-FFF2-40B4-BE49-F238E27FC236}">
                <a16:creationId xmlns:a16="http://schemas.microsoft.com/office/drawing/2014/main" id="{B2A60A9C-60F2-49A4-96AC-738F47778DE8}"/>
              </a:ext>
            </a:extLst>
          </p:cNvPr>
          <p:cNvSpPr txBox="1"/>
          <p:nvPr/>
        </p:nvSpPr>
        <p:spPr>
          <a:xfrm>
            <a:off x="1702051" y="588475"/>
            <a:ext cx="5486400" cy="923330"/>
          </a:xfrm>
          <a:prstGeom prst="rect">
            <a:avLst/>
          </a:prstGeom>
          <a:noFill/>
        </p:spPr>
        <p:txBody>
          <a:bodyPr wrap="square" rtlCol="0">
            <a:spAutoFit/>
          </a:bodyPr>
          <a:lstStyle/>
          <a:p>
            <a:pPr algn="ctr"/>
            <a:r>
              <a:rPr lang="es-PA" sz="5400" b="1" dirty="0"/>
              <a:t>¿Qué son?</a:t>
            </a:r>
            <a:endParaRPr lang="en-US" sz="5400" b="1" dirty="0"/>
          </a:p>
        </p:txBody>
      </p:sp>
      <p:sp>
        <p:nvSpPr>
          <p:cNvPr id="11" name="TextBox 10">
            <a:extLst>
              <a:ext uri="{FF2B5EF4-FFF2-40B4-BE49-F238E27FC236}">
                <a16:creationId xmlns:a16="http://schemas.microsoft.com/office/drawing/2014/main" id="{D5917C23-E98A-448C-A94A-1A66B6C5554C}"/>
              </a:ext>
            </a:extLst>
          </p:cNvPr>
          <p:cNvSpPr txBox="1"/>
          <p:nvPr/>
        </p:nvSpPr>
        <p:spPr>
          <a:xfrm>
            <a:off x="2124168" y="5493469"/>
            <a:ext cx="4642165"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Jonny </a:t>
            </a:r>
            <a:r>
              <a:rPr lang="en-US" sz="1200" b="0" i="0" u="sng" strike="noStrike" dirty="0" err="1">
                <a:solidFill>
                  <a:srgbClr val="0000FF"/>
                </a:solidFill>
                <a:effectLst/>
                <a:latin typeface="Calibri" panose="020F0502020204030204" pitchFamily="34" charset="0"/>
                <a:hlinkClick r:id="rId3"/>
              </a:rPr>
              <a:t>Caspari</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r>
              <a:rPr lang="en-US" sz="1200" b="0" i="0" u="none" strike="noStrike" dirty="0">
                <a:solidFill>
                  <a:srgbClr val="000000"/>
                </a:solidFill>
                <a:effectLst/>
                <a:latin typeface="Calibri" panose="020F0502020204030204" pitchFamily="34" charset="0"/>
              </a:rPr>
              <a:t> </a:t>
            </a:r>
            <a:endParaRPr lang="en-US" sz="1200" dirty="0"/>
          </a:p>
        </p:txBody>
      </p:sp>
    </p:spTree>
    <p:extLst>
      <p:ext uri="{BB962C8B-B14F-4D97-AF65-F5344CB8AC3E}">
        <p14:creationId xmlns:p14="http://schemas.microsoft.com/office/powerpoint/2010/main" val="2408730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91501"/>
            <a:ext cx="8229600" cy="1143000"/>
          </a:xfrm>
        </p:spPr>
        <p:txBody>
          <a:bodyPr>
            <a:normAutofit/>
          </a:bodyPr>
          <a:lstStyle/>
          <a:p>
            <a:r>
              <a:rPr lang="en-US" sz="5400" b="1" dirty="0" err="1"/>
              <a:t>refrescos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862D875B-01B8-486E-9FDC-40F65222A34A}"/>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06883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8959"/>
            <a:ext cx="8229600" cy="1143000"/>
          </a:xfrm>
        </p:spPr>
        <p:txBody>
          <a:bodyPr>
            <a:normAutofit/>
          </a:bodyPr>
          <a:lstStyle/>
          <a:p>
            <a:r>
              <a:rPr lang="en-US" sz="5400" b="1" dirty="0"/>
              <a:t>¿</a:t>
            </a:r>
            <a:r>
              <a:rPr lang="en-US" sz="5400" b="1" dirty="0" err="1"/>
              <a:t>Qué</a:t>
            </a:r>
            <a:r>
              <a:rPr lang="en-US" sz="5400" b="1" dirty="0"/>
              <a:t> son?</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D5B26899-1839-48CE-A857-E95A68DEE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image of oothbrushes in a holder&#10;&#10;">
            <a:extLst>
              <a:ext uri="{FF2B5EF4-FFF2-40B4-BE49-F238E27FC236}">
                <a16:creationId xmlns:a16="http://schemas.microsoft.com/office/drawing/2014/main" id="{8D4DD211-C403-4C4B-AE63-2806AF4B83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1277" y="1566250"/>
            <a:ext cx="6781445" cy="4047924"/>
          </a:xfrm>
          <a:prstGeom prst="rect">
            <a:avLst/>
          </a:prstGeom>
          <a:ln w="38100">
            <a:solidFill>
              <a:schemeClr val="tx1"/>
            </a:solidFill>
          </a:ln>
        </p:spPr>
      </p:pic>
      <p:sp>
        <p:nvSpPr>
          <p:cNvPr id="8" name="TextBox 7">
            <a:extLst>
              <a:ext uri="{FF2B5EF4-FFF2-40B4-BE49-F238E27FC236}">
                <a16:creationId xmlns:a16="http://schemas.microsoft.com/office/drawing/2014/main" id="{4FA0D73B-A185-4ACF-BEDC-4071FDD9543D}"/>
              </a:ext>
            </a:extLst>
          </p:cNvPr>
          <p:cNvSpPr txBox="1"/>
          <p:nvPr/>
        </p:nvSpPr>
        <p:spPr>
          <a:xfrm>
            <a:off x="2100404" y="5868818"/>
            <a:ext cx="4995250" cy="276999"/>
          </a:xfrm>
          <a:prstGeom prst="rect">
            <a:avLst/>
          </a:prstGeom>
          <a:noFill/>
        </p:spPr>
        <p:txBody>
          <a:bodyPr wrap="square">
            <a:spAutoFit/>
          </a:bodyPr>
          <a:lstStyle/>
          <a:p>
            <a:pPr algn="ctr" rtl="0">
              <a:spcBef>
                <a:spcPts val="0"/>
              </a:spcBef>
              <a:spcAft>
                <a:spcPts val="0"/>
              </a:spcAft>
            </a:pP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Henrik </a:t>
            </a:r>
            <a:r>
              <a:rPr lang="en-US" sz="1200" b="0" i="0" u="sng" strike="noStrike" dirty="0" err="1">
                <a:solidFill>
                  <a:srgbClr val="0000FF"/>
                </a:solidFill>
                <a:effectLst/>
                <a:latin typeface="Calibri" panose="020F0502020204030204" pitchFamily="34" charset="0"/>
                <a:hlinkClick r:id="rId3"/>
              </a:rPr>
              <a:t>Lagercrantz</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2210484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cepillos</a:t>
            </a:r>
            <a:r>
              <a:rPr lang="en-US" sz="5400" b="1" dirty="0"/>
              <a:t> de </a:t>
            </a:r>
            <a:r>
              <a:rPr lang="en-US" sz="5400" b="1" dirty="0" err="1"/>
              <a:t>dientes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CC8CDF3D-9E50-4420-BE51-3E07F172403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605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0" y="369412"/>
            <a:ext cx="8229600" cy="1143000"/>
          </a:xfrm>
        </p:spPr>
        <p:txBody>
          <a:bodyPr>
            <a:normAutofit/>
          </a:bodyPr>
          <a:lstStyle/>
          <a:p>
            <a:r>
              <a:rPr lang="en-US" sz="5400" b="1" dirty="0"/>
              <a:t>¿</a:t>
            </a:r>
            <a:r>
              <a:rPr lang="en-US" sz="5400" b="1" dirty="0" err="1"/>
              <a:t>Qué</a:t>
            </a:r>
            <a:r>
              <a:rPr lang="en-US" sz="5400" b="1" dirty="0"/>
              <a:t> son?</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A8B2690A-1593-47E2-87AE-4356898BB3F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blocks of ice cubes stacked">
            <a:extLst>
              <a:ext uri="{FF2B5EF4-FFF2-40B4-BE49-F238E27FC236}">
                <a16:creationId xmlns:a16="http://schemas.microsoft.com/office/drawing/2014/main" id="{B1E3AB2E-CEE3-45F7-B796-0D42BC47DF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1181" y="1638677"/>
            <a:ext cx="3419957" cy="4443956"/>
          </a:xfrm>
          <a:prstGeom prst="rect">
            <a:avLst/>
          </a:prstGeom>
          <a:ln w="38100">
            <a:solidFill>
              <a:schemeClr val="tx1"/>
            </a:solidFill>
          </a:ln>
        </p:spPr>
      </p:pic>
      <p:pic>
        <p:nvPicPr>
          <p:cNvPr id="8" name="Picture 7" descr="A glass of soda with ice cubes&#10;&#10;">
            <a:extLst>
              <a:ext uri="{FF2B5EF4-FFF2-40B4-BE49-F238E27FC236}">
                <a16:creationId xmlns:a16="http://schemas.microsoft.com/office/drawing/2014/main" id="{B0F3C369-6E81-4801-9DC3-D4ABEF9832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2151" y="1982836"/>
            <a:ext cx="3774579" cy="3019331"/>
          </a:xfrm>
          <a:prstGeom prst="rect">
            <a:avLst/>
          </a:prstGeom>
          <a:ln w="38100">
            <a:solidFill>
              <a:schemeClr val="tx1"/>
            </a:solidFill>
          </a:ln>
        </p:spPr>
      </p:pic>
      <p:cxnSp>
        <p:nvCxnSpPr>
          <p:cNvPr id="10" name="Straight Arrow Connector 9" descr="arrow pointing at the top ice cube">
            <a:extLst>
              <a:ext uri="{FF2B5EF4-FFF2-40B4-BE49-F238E27FC236}">
                <a16:creationId xmlns:a16="http://schemas.microsoft.com/office/drawing/2014/main" id="{68C36FF7-7B9C-473B-A91F-A72FF2151AFC}"/>
              </a:ext>
            </a:extLst>
          </p:cNvPr>
          <p:cNvCxnSpPr>
            <a:cxnSpLocks/>
          </p:cNvCxnSpPr>
          <p:nvPr/>
        </p:nvCxnSpPr>
        <p:spPr>
          <a:xfrm flipH="1">
            <a:off x="6391747" y="1013988"/>
            <a:ext cx="873833" cy="247851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26DACDA-3E4F-4C06-8E20-44BE95A28BD6}"/>
              </a:ext>
            </a:extLst>
          </p:cNvPr>
          <p:cNvSpPr txBox="1"/>
          <p:nvPr/>
        </p:nvSpPr>
        <p:spPr>
          <a:xfrm>
            <a:off x="4626677" y="5147053"/>
            <a:ext cx="3874883" cy="276999"/>
          </a:xfrm>
          <a:prstGeom prst="rect">
            <a:avLst/>
          </a:prstGeom>
          <a:noFill/>
        </p:spPr>
        <p:txBody>
          <a:bodyPr wrap="square">
            <a:spAutoFit/>
          </a:bodyPr>
          <a:lstStyle/>
          <a:p>
            <a:pPr algn="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4"/>
              </a:rPr>
              <a:t>Chris </a:t>
            </a:r>
            <a:r>
              <a:rPr lang="en-US" sz="1200" b="0" i="0" u="sng" strike="noStrike" dirty="0" err="1">
                <a:solidFill>
                  <a:srgbClr val="0000FF"/>
                </a:solidFill>
                <a:effectLst/>
                <a:latin typeface="Calibri" panose="020F0502020204030204" pitchFamily="34" charset="0"/>
                <a:hlinkClick r:id="rId4"/>
              </a:rPr>
              <a:t>Kursikowski</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5"/>
              </a:rPr>
              <a:t>Unsplash</a:t>
            </a:r>
            <a:endParaRPr lang="en-US" sz="1200" dirty="0"/>
          </a:p>
        </p:txBody>
      </p:sp>
      <p:sp>
        <p:nvSpPr>
          <p:cNvPr id="17" name="TextBox 16">
            <a:extLst>
              <a:ext uri="{FF2B5EF4-FFF2-40B4-BE49-F238E27FC236}">
                <a16:creationId xmlns:a16="http://schemas.microsoft.com/office/drawing/2014/main" id="{6C85376C-3D98-4798-AE92-2F4A33679B5F}"/>
              </a:ext>
            </a:extLst>
          </p:cNvPr>
          <p:cNvSpPr txBox="1"/>
          <p:nvPr/>
        </p:nvSpPr>
        <p:spPr>
          <a:xfrm>
            <a:off x="4382922" y="5864027"/>
            <a:ext cx="5009004" cy="276999"/>
          </a:xfrm>
          <a:prstGeom prst="rect">
            <a:avLst/>
          </a:prstGeom>
          <a:noFill/>
        </p:spPr>
        <p:txBody>
          <a:bodyPr wrap="square">
            <a:spAutoFit/>
          </a:bodyPr>
          <a:lstStyle/>
          <a:p>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6"/>
              </a:rPr>
              <a:t>Vika Wendish</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5"/>
              </a:rPr>
              <a:t>Unsplash</a:t>
            </a:r>
            <a:r>
              <a:rPr lang="en-US" sz="1200" b="0" i="0" u="none" strike="noStrike" dirty="0">
                <a:solidFill>
                  <a:srgbClr val="000000"/>
                </a:solidFill>
                <a:effectLst/>
                <a:latin typeface="Calibri" panose="020F0502020204030204" pitchFamily="34" charset="0"/>
              </a:rPr>
              <a:t> </a:t>
            </a:r>
            <a:endParaRPr lang="en-US" sz="1200" dirty="0"/>
          </a:p>
        </p:txBody>
      </p:sp>
    </p:spTree>
    <p:extLst>
      <p:ext uri="{BB962C8B-B14F-4D97-AF65-F5344CB8AC3E}">
        <p14:creationId xmlns:p14="http://schemas.microsoft.com/office/powerpoint/2010/main" val="32840238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1"/>
            <a:ext cx="8229600" cy="1143000"/>
          </a:xfrm>
        </p:spPr>
        <p:txBody>
          <a:bodyPr>
            <a:normAutofit/>
          </a:bodyPr>
          <a:lstStyle/>
          <a:p>
            <a:r>
              <a:rPr lang="en-US" sz="5400" b="1" dirty="0"/>
              <a:t>(</a:t>
            </a:r>
            <a:r>
              <a:rPr lang="en-US" sz="5400" b="1" dirty="0" err="1"/>
              <a:t>cubitos</a:t>
            </a:r>
            <a:r>
              <a:rPr lang="en-US" sz="5400" b="1" dirty="0"/>
              <a:t> de) </a:t>
            </a:r>
            <a:r>
              <a:rPr lang="en-US" sz="5400" b="1" dirty="0" err="1">
                <a:solidFill>
                  <a:srgbClr val="FFC000"/>
                </a:solidFill>
              </a:rPr>
              <a:t>hielo</a:t>
            </a:r>
            <a:endParaRPr lang="en-US" sz="5400" b="1" dirty="0">
              <a:solidFill>
                <a:srgbClr val="FFC00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F26BD528-E8BE-40BE-A271-B672C50C570E}"/>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18598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24568341"/>
              </p:ext>
            </p:extLst>
          </p:nvPr>
        </p:nvGraphicFramePr>
        <p:xfrm>
          <a:off x="0" y="0"/>
          <a:ext cx="9144000" cy="5629776"/>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792586">
                  <a:extLst>
                    <a:ext uri="{9D8B030D-6E8A-4147-A177-3AD203B41FA5}">
                      <a16:colId xmlns:a16="http://schemas.microsoft.com/office/drawing/2014/main" val="20000"/>
                    </a:ext>
                  </a:extLst>
                </a:gridCol>
                <a:gridCol w="1865014">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38296">
                <a:tc>
                  <a:txBody>
                    <a:bodyPr/>
                    <a:lstStyle/>
                    <a:p>
                      <a:pPr algn="ctr"/>
                      <a:r>
                        <a:rPr lang="en-US" sz="2400" dirty="0"/>
                        <a:t>LUGARES</a:t>
                      </a:r>
                    </a:p>
                  </a:txBody>
                  <a:tcPr anchor="ctr">
                    <a:cell3D prstMaterial="dkEdge">
                      <a:bevel prst="coolSlant"/>
                      <a:lightRig rig="flood" dir="t"/>
                    </a:cell3D>
                    <a:solidFill>
                      <a:srgbClr val="0000FF"/>
                    </a:solidFill>
                  </a:tcPr>
                </a:tc>
                <a:tc>
                  <a:txBody>
                    <a:bodyPr/>
                    <a:lstStyle/>
                    <a:p>
                      <a:pPr algn="ctr"/>
                      <a:r>
                        <a:rPr lang="en-US" sz="2400" dirty="0"/>
                        <a:t>MÁS RUTINA</a:t>
                      </a:r>
                    </a:p>
                    <a:p>
                      <a:pPr algn="ctr"/>
                      <a:r>
                        <a:rPr lang="en-US" sz="2400" dirty="0"/>
                        <a:t>DIARIA</a:t>
                      </a:r>
                    </a:p>
                  </a:txBody>
                  <a:tcPr anchor="ctr">
                    <a:cell3D prstMaterial="dkEdge">
                      <a:bevel prst="coolSlant"/>
                      <a:lightRig rig="flood" dir="t"/>
                    </a:cell3D>
                    <a:solidFill>
                      <a:srgbClr val="0000FF"/>
                    </a:solidFill>
                  </a:tcPr>
                </a:tc>
                <a:tc>
                  <a:txBody>
                    <a:bodyPr/>
                    <a:lstStyle/>
                    <a:p>
                      <a:pPr algn="ctr"/>
                      <a:r>
                        <a:rPr lang="en-US" sz="2400" dirty="0"/>
                        <a:t>MÁS OBJETOS</a:t>
                      </a:r>
                    </a:p>
                  </a:txBody>
                  <a:tcPr anchor="ctr">
                    <a:cell3D prstMaterial="dkEdge">
                      <a:bevel prst="coolSlant"/>
                      <a:lightRig rig="flood" dir="t"/>
                    </a:cell3D>
                    <a:solidFill>
                      <a:srgbClr val="0000FF"/>
                    </a:solidFill>
                  </a:tcPr>
                </a:tc>
                <a:tc>
                  <a:txBody>
                    <a:bodyPr/>
                    <a:lstStyle/>
                    <a:p>
                      <a:pPr algn="ctr"/>
                      <a:r>
                        <a:rPr lang="en-US" sz="2400" dirty="0"/>
                        <a:t>NÚMEROS</a:t>
                      </a:r>
                    </a:p>
                    <a:p>
                      <a:pPr algn="ctr"/>
                      <a:r>
                        <a:rPr lang="en-US" sz="2400" dirty="0"/>
                        <a:t>ORDINALES</a:t>
                      </a:r>
                    </a:p>
                  </a:txBody>
                  <a:tcPr anchor="ctr">
                    <a:cell3D prstMaterial="dkEdge">
                      <a:bevel prst="coolSlant"/>
                      <a:lightRig rig="flood" dir="t"/>
                    </a:cell3D>
                    <a:solidFill>
                      <a:srgbClr val="0000FF"/>
                    </a:solidFill>
                  </a:tcPr>
                </a:tc>
                <a:tc>
                  <a:txBody>
                    <a:bodyPr/>
                    <a:lstStyle/>
                    <a:p>
                      <a:pPr algn="ctr"/>
                      <a:r>
                        <a:rPr lang="en-US" sz="2400" dirty="0"/>
                        <a:t>ECUADOR</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38296">
                <a:tc>
                  <a:txBody>
                    <a:bodyPr/>
                    <a:lstStyle/>
                    <a:p>
                      <a:pPr algn="ctr"/>
                      <a:r>
                        <a:rPr lang="en-US" sz="3600" dirty="0">
                          <a:solidFill>
                            <a:srgbClr val="FFFFFF"/>
                          </a:solidFill>
                          <a:hlinkClick r:id="rId2"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38296">
                <a:tc>
                  <a:txBody>
                    <a:bodyPr/>
                    <a:lstStyle/>
                    <a:p>
                      <a:pPr algn="ctr"/>
                      <a:r>
                        <a:rPr lang="en-US" sz="3600" dirty="0">
                          <a:solidFill>
                            <a:srgbClr val="FFFFFF"/>
                          </a:solidFill>
                          <a:hlinkClick r:id="rId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38296">
                <a:tc>
                  <a:txBody>
                    <a:bodyPr/>
                    <a:lstStyle/>
                    <a:p>
                      <a:pPr algn="ctr"/>
                      <a:r>
                        <a:rPr lang="en-US" sz="3600" dirty="0">
                          <a:solidFill>
                            <a:srgbClr val="FFFFFF"/>
                          </a:solidFill>
                          <a:hlinkClick r:id="rId12"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38296">
                <a:tc>
                  <a:txBody>
                    <a:bodyPr/>
                    <a:lstStyle/>
                    <a:p>
                      <a:pPr algn="ctr"/>
                      <a:r>
                        <a:rPr lang="en-US" sz="3600" dirty="0">
                          <a:solidFill>
                            <a:srgbClr val="FFFFFF"/>
                          </a:solidFill>
                          <a:hlinkClick r:id="rId17"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38296">
                <a:tc>
                  <a:txBody>
                    <a:bodyPr/>
                    <a:lstStyle/>
                    <a:p>
                      <a:pPr algn="ctr"/>
                      <a:r>
                        <a:rPr lang="en-US" sz="3600" dirty="0">
                          <a:solidFill>
                            <a:srgbClr val="FFFFFF"/>
                          </a:solidFill>
                          <a:hlinkClick r:id="rId22"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6" name="Picture 5" descr="image, Final Jeopardy! button">
            <a:hlinkClick r:id="rId27" action="ppaction://hlinksldjump"/>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5200" b="98800" l="21250" r="77750"/>
                    </a14:imgEffect>
                  </a14:imgLayer>
                </a14:imgProps>
              </a:ext>
            </a:extLst>
          </a:blip>
          <a:srcRect l="13675" r="13675"/>
          <a:stretch/>
        </p:blipFill>
        <p:spPr>
          <a:xfrm>
            <a:off x="7646736" y="5702203"/>
            <a:ext cx="1222467" cy="105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1555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p:txBody>
          <a:bodyPr>
            <a:normAutofit/>
          </a:bodyPr>
          <a:lstStyle/>
          <a:p>
            <a:r>
              <a:rPr lang="en-US" sz="5400" b="1"/>
              <a:t>Third </a:t>
            </a:r>
            <a:r>
              <a:rPr lang="en-US" sz="5400" b="1" dirty="0"/>
              <a:t>Category - 400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7"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780762"/>
            <a:ext cx="609600" cy="609600"/>
          </a:xfrm>
          <a:prstGeom prst="rect">
            <a:avLst/>
          </a:prstGeom>
        </p:spPr>
      </p:pic>
      <p:pic>
        <p:nvPicPr>
          <p:cNvPr id="9" name="Picture 8" descr="image, Daily Double">
            <a:extLst>
              <a:ext uri="{FF2B5EF4-FFF2-40B4-BE49-F238E27FC236}">
                <a16:creationId xmlns:a16="http://schemas.microsoft.com/office/drawing/2014/main" id="{BC613851-1F70-412C-871C-9DF6ECF20885}"/>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18294588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10;">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a:xfrm>
            <a:off x="457200" y="310851"/>
            <a:ext cx="8229600" cy="1143000"/>
          </a:xfrm>
        </p:spPr>
        <p:txBody>
          <a:bodyPr>
            <a:normAutofit/>
          </a:bodyPr>
          <a:lstStyle/>
          <a:p>
            <a:r>
              <a:rPr lang="en-US" sz="5400" b="1" dirty="0"/>
              <a:t>¿</a:t>
            </a:r>
            <a:r>
              <a:rPr lang="en-US" sz="5400" b="1" dirty="0" err="1"/>
              <a:t>Qué</a:t>
            </a:r>
            <a:r>
              <a:rPr lang="en-US" sz="5400" b="1" dirty="0"/>
              <a:t> son?</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4" name="Picture 3" descr="Many magazines&#10;&#10;">
            <a:extLst>
              <a:ext uri="{FF2B5EF4-FFF2-40B4-BE49-F238E27FC236}">
                <a16:creationId xmlns:a16="http://schemas.microsoft.com/office/drawing/2014/main" id="{FDBE4C13-5A78-4940-8941-59C48EE4DC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6867" y="1554932"/>
            <a:ext cx="6310265" cy="4206843"/>
          </a:xfrm>
          <a:prstGeom prst="rect">
            <a:avLst/>
          </a:prstGeom>
          <a:ln w="38100">
            <a:solidFill>
              <a:schemeClr val="tx1"/>
            </a:solidFill>
          </a:ln>
        </p:spPr>
      </p:pic>
      <p:sp>
        <p:nvSpPr>
          <p:cNvPr id="9" name="TextBox 8">
            <a:extLst>
              <a:ext uri="{FF2B5EF4-FFF2-40B4-BE49-F238E27FC236}">
                <a16:creationId xmlns:a16="http://schemas.microsoft.com/office/drawing/2014/main" id="{2760BD92-0270-4403-A873-D56B02003A36}"/>
              </a:ext>
            </a:extLst>
          </p:cNvPr>
          <p:cNvSpPr txBox="1"/>
          <p:nvPr/>
        </p:nvSpPr>
        <p:spPr>
          <a:xfrm>
            <a:off x="1955549" y="5942197"/>
            <a:ext cx="5203479" cy="276999"/>
          </a:xfrm>
          <a:prstGeom prst="rect">
            <a:avLst/>
          </a:prstGeom>
          <a:noFill/>
        </p:spPr>
        <p:txBody>
          <a:bodyPr wrap="square">
            <a:spAutoFit/>
          </a:bodyPr>
          <a:lstStyle/>
          <a:p>
            <a:pPr algn="ctr" rtl="0">
              <a:spcBef>
                <a:spcPts val="0"/>
              </a:spcBef>
              <a:spcAft>
                <a:spcPts val="0"/>
              </a:spcAft>
            </a:pP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4"/>
              </a:rPr>
              <a:t>Charisse </a:t>
            </a:r>
            <a:r>
              <a:rPr lang="en-US" sz="1200" b="0" i="0" u="sng" strike="noStrike" dirty="0" err="1">
                <a:solidFill>
                  <a:srgbClr val="0000FF"/>
                </a:solidFill>
                <a:effectLst/>
                <a:latin typeface="Calibri" panose="020F0502020204030204" pitchFamily="34" charset="0"/>
                <a:hlinkClick r:id="rId4"/>
              </a:rPr>
              <a:t>Kenion</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5"/>
              </a:rPr>
              <a:t>Unsplash</a:t>
            </a:r>
            <a:endParaRPr lang="en-US" sz="1200" dirty="0"/>
          </a:p>
        </p:txBody>
      </p:sp>
    </p:spTree>
    <p:extLst>
      <p:ext uri="{BB962C8B-B14F-4D97-AF65-F5344CB8AC3E}">
        <p14:creationId xmlns:p14="http://schemas.microsoft.com/office/powerpoint/2010/main" val="9839477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0967"/>
            <a:ext cx="8229600" cy="1143000"/>
          </a:xfrm>
        </p:spPr>
        <p:txBody>
          <a:bodyPr>
            <a:normAutofit/>
          </a:bodyPr>
          <a:lstStyle/>
          <a:p>
            <a:r>
              <a:rPr lang="en-US" sz="5400" b="1" dirty="0" err="1"/>
              <a:t>revistas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D21099E7-69FA-495D-A04F-195DD1E0C82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2368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40631"/>
            <a:ext cx="8229600" cy="1143000"/>
          </a:xfrm>
        </p:spPr>
        <p:txBody>
          <a:bodyPr>
            <a:normAutofit/>
          </a:bodyPr>
          <a:lstStyle/>
          <a:p>
            <a:r>
              <a:rPr lang="en-US" sz="5400" b="1" dirty="0"/>
              <a:t>¿</a:t>
            </a:r>
            <a:r>
              <a:rPr lang="en-US" sz="5400" b="1" dirty="0" err="1"/>
              <a:t>Qué</a:t>
            </a:r>
            <a:r>
              <a:rPr lang="en-US" sz="5400" b="1" dirty="0"/>
              <a:t> son?</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EF7F5EC1-43B4-4F5E-B26C-AB3821CE2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a:t>
            </a:r>
            <a:endParaRPr lang="en-US" dirty="0"/>
          </a:p>
        </p:txBody>
      </p:sp>
      <p:pic>
        <p:nvPicPr>
          <p:cNvPr id="4" name="Picture 3" descr="image of many wrapped gifts with ribbon&#10;&#10;">
            <a:extLst>
              <a:ext uri="{FF2B5EF4-FFF2-40B4-BE49-F238E27FC236}">
                <a16:creationId xmlns:a16="http://schemas.microsoft.com/office/drawing/2014/main" id="{5148AAFF-78FD-4270-ABB4-A43CEF8ABF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04111" y="1467502"/>
            <a:ext cx="6735778" cy="4490519"/>
          </a:xfrm>
          <a:prstGeom prst="rect">
            <a:avLst/>
          </a:prstGeom>
          <a:ln w="38100">
            <a:solidFill>
              <a:schemeClr val="tx1"/>
            </a:solidFill>
          </a:ln>
        </p:spPr>
      </p:pic>
      <p:sp>
        <p:nvSpPr>
          <p:cNvPr id="8" name="TextBox 7">
            <a:extLst>
              <a:ext uri="{FF2B5EF4-FFF2-40B4-BE49-F238E27FC236}">
                <a16:creationId xmlns:a16="http://schemas.microsoft.com/office/drawing/2014/main" id="{CB4BF8DF-0837-4658-813C-96370B4FD77C}"/>
              </a:ext>
            </a:extLst>
          </p:cNvPr>
          <p:cNvSpPr txBox="1"/>
          <p:nvPr/>
        </p:nvSpPr>
        <p:spPr>
          <a:xfrm>
            <a:off x="2218099" y="6131395"/>
            <a:ext cx="4714592"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err="1">
                <a:solidFill>
                  <a:srgbClr val="0000FF"/>
                </a:solidFill>
                <a:effectLst/>
                <a:latin typeface="Calibri" panose="020F0502020204030204" pitchFamily="34" charset="0"/>
                <a:hlinkClick r:id="rId3"/>
              </a:rPr>
              <a:t>freestocks</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152290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192" y="2764341"/>
            <a:ext cx="8406143" cy="1143000"/>
          </a:xfrm>
        </p:spPr>
        <p:txBody>
          <a:bodyPr>
            <a:normAutofit/>
          </a:bodyPr>
          <a:lstStyle/>
          <a:p>
            <a:r>
              <a:rPr lang="en-US" sz="5400" b="1" dirty="0"/>
              <a:t>regalos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4A31FB09-6D6D-4636-976F-4CF9A74100B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58347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513" y="2422367"/>
            <a:ext cx="8229600" cy="2013265"/>
          </a:xfrm>
        </p:spPr>
        <p:txBody>
          <a:bodyPr>
            <a:normAutofit/>
          </a:bodyPr>
          <a:lstStyle/>
          <a:p>
            <a:r>
              <a:rPr lang="en-US" sz="5400" b="1" dirty="0"/>
              <a:t>Mi ___ es Calle Andalucía,</a:t>
            </a:r>
            <a:br>
              <a:rPr lang="en-US" sz="5400" b="1" dirty="0"/>
            </a:br>
            <a:r>
              <a:rPr lang="en-US" sz="5400" b="1" dirty="0" err="1"/>
              <a:t>número</a:t>
            </a:r>
            <a:r>
              <a:rPr lang="en-US" sz="5400" b="1" dirty="0"/>
              <a:t> 598.</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B0D99D6B-166A-4ED3-BA65-6AC2F4A9D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621831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127"/>
            <a:ext cx="8229600" cy="1143000"/>
          </a:xfrm>
        </p:spPr>
        <p:txBody>
          <a:bodyPr>
            <a:normAutofit/>
          </a:bodyPr>
          <a:lstStyle/>
          <a:p>
            <a:r>
              <a:rPr lang="en-US" sz="5400" b="1" dirty="0" err="1"/>
              <a:t>dirección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3" action="ppaction://hlinksldjump"/>
            <a:extLst>
              <a:ext uri="{FF2B5EF4-FFF2-40B4-BE49-F238E27FC236}">
                <a16:creationId xmlns:a16="http://schemas.microsoft.com/office/drawing/2014/main" id="{45ADB35D-6B18-4974-A362-B20729398D37}"/>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190000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676" y="2289780"/>
            <a:ext cx="8304648" cy="2151691"/>
          </a:xfrm>
        </p:spPr>
        <p:txBody>
          <a:bodyPr>
            <a:normAutofit/>
          </a:bodyPr>
          <a:lstStyle/>
          <a:p>
            <a:r>
              <a:rPr lang="en-US" sz="5400" b="1" dirty="0"/>
              <a:t>Mi ___ es </a:t>
            </a:r>
            <a:r>
              <a:rPr lang="en-US" sz="5400" b="1" dirty="0" err="1"/>
              <a:t>el</a:t>
            </a:r>
            <a:r>
              <a:rPr lang="en-US" sz="5400" b="1" dirty="0"/>
              <a:t> 22 de </a:t>
            </a:r>
            <a:r>
              <a:rPr lang="en-US" sz="5400" b="1" dirty="0" err="1"/>
              <a:t>marzo</a:t>
            </a:r>
            <a:br>
              <a:rPr lang="en-US" sz="5400" b="1" dirty="0"/>
            </a:br>
            <a:r>
              <a:rPr lang="en-US" sz="5400" b="1" dirty="0"/>
              <a:t>de 2005.</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F9840169-0572-444E-BC7F-C6C25662C0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972474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857500"/>
            <a:ext cx="8229600" cy="1143000"/>
          </a:xfrm>
        </p:spPr>
        <p:txBody>
          <a:bodyPr>
            <a:normAutofit/>
          </a:bodyPr>
          <a:lstStyle/>
          <a:p>
            <a:r>
              <a:rPr lang="en-US" sz="5400" b="1" dirty="0" err="1"/>
              <a:t>fecha</a:t>
            </a:r>
            <a:r>
              <a:rPr lang="en-US" sz="5400" b="1" dirty="0"/>
              <a:t> de </a:t>
            </a:r>
            <a:r>
              <a:rPr lang="en-US" sz="5400" b="1" dirty="0" err="1"/>
              <a:t>nacimiento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81EF3ADE-924E-4E06-A765-4D4B1A1EA02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2269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8048"/>
            <a:ext cx="8229600" cy="1143000"/>
          </a:xfrm>
        </p:spPr>
        <p:txBody>
          <a:bodyPr>
            <a:normAutofit/>
          </a:bodyPr>
          <a:lstStyle/>
          <a:p>
            <a:r>
              <a:rPr lang="en-US" sz="5400" b="1" dirty="0"/>
              <a:t>Mi ___ es </a:t>
            </a:r>
            <a:r>
              <a:rPr lang="en-US" sz="5400" b="1" dirty="0" err="1"/>
              <a:t>soltero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8D8122FF-7777-4ADF-9A65-BDB85E056F2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556194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8756"/>
            <a:ext cx="8229600" cy="1860487"/>
          </a:xfrm>
        </p:spPr>
        <p:txBody>
          <a:bodyPr>
            <a:normAutofit/>
          </a:bodyPr>
          <a:lstStyle/>
          <a:p>
            <a:r>
              <a:rPr lang="en-US" sz="5400" b="1" dirty="0"/>
              <a:t>Los </a:t>
            </a:r>
            <a:r>
              <a:rPr lang="en-US" sz="5400" b="1" dirty="0" err="1"/>
              <a:t>canadienses</a:t>
            </a:r>
            <a:r>
              <a:rPr lang="en-US" sz="5400" b="1" dirty="0"/>
              <a:t> </a:t>
            </a:r>
            <a:r>
              <a:rPr lang="en-US" sz="5400" b="1" dirty="0" err="1"/>
              <a:t>hablan</a:t>
            </a:r>
            <a:br>
              <a:rPr lang="en-US" sz="5400" b="1" dirty="0"/>
            </a:br>
            <a:r>
              <a:rPr lang="en-US" sz="5400" b="1" dirty="0" err="1"/>
              <a:t>inglés</a:t>
            </a:r>
            <a:r>
              <a:rPr lang="en-US" sz="5400" b="1" dirty="0"/>
              <a:t> y ____.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8E3321-B9CC-4AF1-BA58-97BECA7C335A}"/>
              </a:ext>
            </a:extLst>
          </p:cNvPr>
          <p:cNvSpPr/>
          <p:nvPr/>
        </p:nvSpPr>
        <p:spPr>
          <a:xfrm>
            <a:off x="7731659" y="6082633"/>
            <a:ext cx="1075458"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Tree>
    <p:extLst>
      <p:ext uri="{BB962C8B-B14F-4D97-AF65-F5344CB8AC3E}">
        <p14:creationId xmlns:p14="http://schemas.microsoft.com/office/powerpoint/2010/main" val="217837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646"/>
            <a:ext cx="8229600" cy="1143000"/>
          </a:xfrm>
        </p:spPr>
        <p:txBody>
          <a:bodyPr>
            <a:normAutofit/>
          </a:bodyPr>
          <a:lstStyle/>
          <a:p>
            <a:r>
              <a:rPr lang="en-US" sz="5400" b="1" dirty="0" err="1"/>
              <a:t>estado</a:t>
            </a:r>
            <a:r>
              <a:rPr lang="en-US" sz="5400" b="1" dirty="0"/>
              <a:t> civil</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737D5204-89FE-4313-BC4E-80847F74C7E2}"/>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6403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0185"/>
            <a:ext cx="8229600" cy="2187905"/>
          </a:xfrm>
        </p:spPr>
        <p:txBody>
          <a:bodyPr>
            <a:normAutofit/>
          </a:bodyPr>
          <a:lstStyle/>
          <a:p>
            <a:r>
              <a:rPr lang="en-US" sz="5400" b="1" dirty="0"/>
              <a:t>Mi ___ es Los </a:t>
            </a:r>
            <a:r>
              <a:rPr lang="en-US" sz="5400" b="1" dirty="0" err="1"/>
              <a:t>Ángeles</a:t>
            </a:r>
            <a:r>
              <a:rPr lang="en-US" sz="5400" b="1" dirty="0"/>
              <a:t>,</a:t>
            </a:r>
            <a:br>
              <a:rPr lang="en-US" sz="5400" b="1" dirty="0"/>
            </a:br>
            <a:r>
              <a:rPr lang="en-US" sz="5400" b="1" dirty="0"/>
              <a:t>California, EEUU.</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18D2D1F4-8567-4A47-AFD7-5A5A72BFA39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9235635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048" y="2638073"/>
            <a:ext cx="8229600" cy="1143000"/>
          </a:xfrm>
        </p:spPr>
        <p:txBody>
          <a:bodyPr>
            <a:normAutofit/>
          </a:bodyPr>
          <a:lstStyle/>
          <a:p>
            <a:r>
              <a:rPr lang="en-US" sz="5400" b="1" dirty="0" err="1"/>
              <a:t>lugar</a:t>
            </a:r>
            <a:r>
              <a:rPr lang="en-US" sz="5400" b="1" dirty="0"/>
              <a:t> de </a:t>
            </a:r>
            <a:r>
              <a:rPr lang="en-US" sz="5400" b="1" dirty="0" err="1"/>
              <a:t>nacimiento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62B220BE-19C8-40C9-9581-AF7D31C985B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665215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664752"/>
            <a:ext cx="8229600" cy="1143000"/>
          </a:xfrm>
        </p:spPr>
        <p:txBody>
          <a:bodyPr>
            <a:normAutofit/>
          </a:bodyPr>
          <a:lstStyle/>
          <a:p>
            <a:r>
              <a:rPr lang="es-PA" sz="5400" b="1" dirty="0"/>
              <a:t>M</a:t>
            </a:r>
            <a:r>
              <a:rPr lang="en-US" sz="5400" b="1" dirty="0" err="1"/>
              <a:t>i</a:t>
            </a:r>
            <a:r>
              <a:rPr lang="en-US" sz="5400" b="1" dirty="0"/>
              <a:t> ___ es </a:t>
            </a:r>
            <a:r>
              <a:rPr lang="en-US" sz="5400" b="1" dirty="0" err="1"/>
              <a:t>estadounidense</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i&#10;">
            <a:hlinkClick r:id="" action="ppaction://hlinkshowjump?jump=nextslide"/>
            <a:extLst>
              <a:ext uri="{FF2B5EF4-FFF2-40B4-BE49-F238E27FC236}">
                <a16:creationId xmlns:a16="http://schemas.microsoft.com/office/drawing/2014/main" id="{00C9DC04-B50A-4620-A7F2-DC1A01A1349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0847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0020"/>
            <a:ext cx="8229600" cy="1143000"/>
          </a:xfrm>
        </p:spPr>
        <p:txBody>
          <a:bodyPr>
            <a:normAutofit/>
          </a:bodyPr>
          <a:lstStyle/>
          <a:p>
            <a:r>
              <a:rPr lang="en-US" sz="5400" b="1" dirty="0" err="1"/>
              <a:t>ciudadanía</a:t>
            </a:r>
            <a:r>
              <a:rPr lang="en-US" sz="5400" b="1" dirty="0"/>
              <a:t>/</a:t>
            </a:r>
            <a:r>
              <a:rPr lang="en-US" sz="5400" b="1" dirty="0" err="1"/>
              <a:t>nacionalidad</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1CD6F295-4CA8-4851-9251-8331642122F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69169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under water snorkeling&#10;">
            <a:extLst>
              <a:ext uri="{FF2B5EF4-FFF2-40B4-BE49-F238E27FC236}">
                <a16:creationId xmlns:a16="http://schemas.microsoft.com/office/drawing/2014/main" id="{74F95473-C264-43E6-994C-15B9AD657B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668" y="138319"/>
            <a:ext cx="8959575" cy="6719681"/>
          </a:xfrm>
          <a:prstGeom prst="rect">
            <a:avLst/>
          </a:prstGeom>
        </p:spPr>
      </p:pic>
      <p:sp>
        <p:nvSpPr>
          <p:cNvPr id="2" name="Title 1"/>
          <p:cNvSpPr>
            <a:spLocks noGrp="1"/>
          </p:cNvSpPr>
          <p:nvPr>
            <p:ph type="title"/>
          </p:nvPr>
        </p:nvSpPr>
        <p:spPr>
          <a:xfrm>
            <a:off x="-777148" y="5576681"/>
            <a:ext cx="8229600" cy="1143000"/>
          </a:xfrm>
        </p:spPr>
        <p:txBody>
          <a:bodyPr>
            <a:normAutofit/>
          </a:bodyPr>
          <a:lstStyle/>
          <a:p>
            <a:r>
              <a:rPr lang="es-PA" sz="5400" b="1" dirty="0"/>
              <a:t>¿Qué hace la joven?</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9CFCD082-AEE6-4BD8-9FE8-726C55E0FEC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D3579823-7378-43AA-97AF-E622B0782E50}"/>
              </a:ext>
            </a:extLst>
          </p:cNvPr>
          <p:cNvSpPr txBox="1"/>
          <p:nvPr/>
        </p:nvSpPr>
        <p:spPr>
          <a:xfrm>
            <a:off x="298764" y="253968"/>
            <a:ext cx="5146895" cy="276999"/>
          </a:xfrm>
          <a:prstGeom prst="rect">
            <a:avLst/>
          </a:prstGeom>
          <a:noFill/>
        </p:spPr>
        <p:txBody>
          <a:bodyPr wrap="square">
            <a:spAutoFit/>
          </a:bodyPr>
          <a:lstStyle/>
          <a:p>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Benjamin L. Jones</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sz="1200" dirty="0"/>
          </a:p>
        </p:txBody>
      </p:sp>
    </p:spTree>
    <p:extLst>
      <p:ext uri="{BB962C8B-B14F-4D97-AF65-F5344CB8AC3E}">
        <p14:creationId xmlns:p14="http://schemas.microsoft.com/office/powerpoint/2010/main" val="18653500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287"/>
            <a:ext cx="8229600" cy="1143000"/>
          </a:xfrm>
        </p:spPr>
        <p:txBody>
          <a:bodyPr>
            <a:normAutofit/>
          </a:bodyPr>
          <a:lstStyle/>
          <a:p>
            <a:r>
              <a:rPr lang="en-US" sz="5400" b="1" dirty="0"/>
              <a:t>La </a:t>
            </a:r>
            <a:r>
              <a:rPr lang="en-US" sz="5400" b="1" dirty="0" err="1"/>
              <a:t>joven</a:t>
            </a:r>
            <a:r>
              <a:rPr lang="en-US" sz="5400" b="1" dirty="0"/>
              <a:t> </a:t>
            </a:r>
            <a:r>
              <a:rPr lang="en-US" sz="5400" b="1" dirty="0" err="1"/>
              <a:t>bucea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9E2941DD-463B-4AC9-9DBF-B65DCB4CC41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1797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person repairing car.">
            <a:extLst>
              <a:ext uri="{FF2B5EF4-FFF2-40B4-BE49-F238E27FC236}">
                <a16:creationId xmlns:a16="http://schemas.microsoft.com/office/drawing/2014/main" id="{BF8CCE34-8C1A-470C-A159-59B3BA2485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0698" y="88499"/>
            <a:ext cx="10020520" cy="6681002"/>
          </a:xfrm>
          <a:prstGeom prst="rect">
            <a:avLst/>
          </a:prstGeom>
        </p:spPr>
      </p:pic>
      <p:sp>
        <p:nvSpPr>
          <p:cNvPr id="2" name="Title 1"/>
          <p:cNvSpPr>
            <a:spLocks noGrp="1"/>
          </p:cNvSpPr>
          <p:nvPr>
            <p:ph type="title"/>
          </p:nvPr>
        </p:nvSpPr>
        <p:spPr>
          <a:xfrm>
            <a:off x="457200" y="109097"/>
            <a:ext cx="8229600" cy="1143000"/>
          </a:xfrm>
        </p:spPr>
        <p:txBody>
          <a:bodyPr>
            <a:normAutofit/>
          </a:bodyPr>
          <a:lstStyle/>
          <a:p>
            <a:r>
              <a:rPr lang="es-PA" sz="5400" b="1" dirty="0"/>
              <a:t>¿Qué hace el joven?</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78276B3F-7A35-4402-AA98-A582F2E1DC0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A90D538B-1F53-4B5E-8A4B-57DE0E916B46}"/>
              </a:ext>
            </a:extLst>
          </p:cNvPr>
          <p:cNvSpPr txBox="1"/>
          <p:nvPr/>
        </p:nvSpPr>
        <p:spPr>
          <a:xfrm>
            <a:off x="327831" y="6398252"/>
            <a:ext cx="5868908" cy="276999"/>
          </a:xfrm>
          <a:prstGeom prst="rect">
            <a:avLst/>
          </a:prstGeom>
          <a:noFill/>
        </p:spPr>
        <p:txBody>
          <a:bodyPr wrap="square">
            <a:spAutoFit/>
          </a:bodyPr>
          <a:lstStyle/>
          <a:p>
            <a:pPr rtl="0">
              <a:spcBef>
                <a:spcPts val="0"/>
              </a:spcBef>
              <a:spcAft>
                <a:spcPts val="0"/>
              </a:spcAft>
            </a:pP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Kato Blackmore</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dirty="0"/>
          </a:p>
        </p:txBody>
      </p:sp>
    </p:spTree>
    <p:extLst>
      <p:ext uri="{BB962C8B-B14F-4D97-AF65-F5344CB8AC3E}">
        <p14:creationId xmlns:p14="http://schemas.microsoft.com/office/powerpoint/2010/main" val="814669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1913"/>
            <a:ext cx="8229600" cy="1143000"/>
          </a:xfrm>
        </p:spPr>
        <p:txBody>
          <a:bodyPr>
            <a:normAutofit/>
          </a:bodyPr>
          <a:lstStyle/>
          <a:p>
            <a:r>
              <a:rPr lang="en-US" sz="5400" b="1" dirty="0"/>
              <a:t>El </a:t>
            </a:r>
            <a:r>
              <a:rPr lang="en-US" sz="5400" b="1" dirty="0" err="1"/>
              <a:t>joven</a:t>
            </a:r>
            <a:r>
              <a:rPr lang="en-US" sz="5400" b="1" dirty="0"/>
              <a:t> </a:t>
            </a:r>
            <a:r>
              <a:rPr lang="en-US" sz="5400" b="1" dirty="0" err="1"/>
              <a:t>repara</a:t>
            </a:r>
            <a:r>
              <a:rPr lang="en-US" sz="5400" b="1" dirty="0"/>
              <a:t> </a:t>
            </a:r>
            <a:r>
              <a:rPr lang="en-US" sz="5400" b="1" dirty="0" err="1"/>
              <a:t>el</a:t>
            </a:r>
            <a:r>
              <a:rPr lang="en-US" sz="5400" b="1" dirty="0"/>
              <a:t> </a:t>
            </a:r>
            <a:r>
              <a:rPr lang="en-US" sz="5400" b="1" dirty="0" err="1"/>
              <a:t>coche</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A0EAE99A-A082-4365-AD57-543E408ED161}"/>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04979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856"/>
            <a:ext cx="8229600" cy="1157350"/>
          </a:xfrm>
        </p:spPr>
        <p:txBody>
          <a:bodyPr>
            <a:normAutofit/>
          </a:bodyPr>
          <a:lstStyle/>
          <a:p>
            <a:r>
              <a:rPr lang="en-US" sz="5400" b="1" dirty="0"/>
              <a:t>¿</a:t>
            </a:r>
            <a:r>
              <a:rPr lang="en-US" sz="5400" b="1" dirty="0" err="1"/>
              <a:t>Qué</a:t>
            </a:r>
            <a:r>
              <a:rPr lang="en-US" sz="5400" b="1" dirty="0"/>
              <a:t> </a:t>
            </a:r>
            <a:r>
              <a:rPr lang="en-US" sz="5400" b="1" dirty="0" err="1"/>
              <a:t>hacen</a:t>
            </a:r>
            <a:r>
              <a:rPr lang="en-US" sz="5400" b="1" dirty="0"/>
              <a:t> </a:t>
            </a:r>
            <a:r>
              <a:rPr lang="en-US" sz="5400" b="1" dirty="0" err="1"/>
              <a:t>ellos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a:hlinkClick r:id="" action="ppaction://hlinkshowjump?jump=nextslide"/>
            <a:extLst>
              <a:ext uri="{FF2B5EF4-FFF2-40B4-BE49-F238E27FC236}">
                <a16:creationId xmlns:a16="http://schemas.microsoft.com/office/drawing/2014/main" id="{DC9C8C02-3783-477B-A0DC-F79B05ECFE7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4" name="Picture 3" descr="Two people playing cards&#10;">
            <a:extLst>
              <a:ext uri="{FF2B5EF4-FFF2-40B4-BE49-F238E27FC236}">
                <a16:creationId xmlns:a16="http://schemas.microsoft.com/office/drawing/2014/main" id="{ED9C2C09-E0F6-4DEE-94CC-3627C66F8F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8579" y="1382146"/>
            <a:ext cx="3364872" cy="5047307"/>
          </a:xfrm>
          <a:prstGeom prst="rect">
            <a:avLst/>
          </a:prstGeom>
          <a:ln w="38100">
            <a:solidFill>
              <a:schemeClr val="tx1"/>
            </a:solidFill>
          </a:ln>
        </p:spPr>
      </p:pic>
      <p:pic>
        <p:nvPicPr>
          <p:cNvPr id="8" name="Picture 7" descr="A group of people playing UNO cards&#10;&#10;">
            <a:extLst>
              <a:ext uri="{FF2B5EF4-FFF2-40B4-BE49-F238E27FC236}">
                <a16:creationId xmlns:a16="http://schemas.microsoft.com/office/drawing/2014/main" id="{7B21E937-7659-49C7-9985-5B3CCE1B0A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0052" y="1382146"/>
            <a:ext cx="3605369" cy="4173649"/>
          </a:xfrm>
          <a:prstGeom prst="rect">
            <a:avLst/>
          </a:prstGeom>
          <a:ln w="38100">
            <a:solidFill>
              <a:schemeClr val="tx1"/>
            </a:solidFill>
          </a:ln>
        </p:spPr>
      </p:pic>
      <p:sp>
        <p:nvSpPr>
          <p:cNvPr id="10" name="TextBox 9" descr="image, check button&#10;&#10;">
            <a:extLst>
              <a:ext uri="{FF2B5EF4-FFF2-40B4-BE49-F238E27FC236}">
                <a16:creationId xmlns:a16="http://schemas.microsoft.com/office/drawing/2014/main" id="{EDE31FBC-F5E9-4A7F-B197-609BDE1A0D6D}"/>
              </a:ext>
            </a:extLst>
          </p:cNvPr>
          <p:cNvSpPr txBox="1"/>
          <p:nvPr/>
        </p:nvSpPr>
        <p:spPr>
          <a:xfrm>
            <a:off x="4191754" y="6211501"/>
            <a:ext cx="4711879" cy="276999"/>
          </a:xfrm>
          <a:prstGeom prst="rect">
            <a:avLst/>
          </a:prstGeom>
          <a:noFill/>
        </p:spPr>
        <p:txBody>
          <a:bodyPr wrap="square">
            <a:spAutoFit/>
          </a:bodyPr>
          <a:lstStyle/>
          <a:p>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4"/>
              </a:rPr>
              <a:t>Tyrell James</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5"/>
              </a:rPr>
              <a:t>Unsplash</a:t>
            </a:r>
            <a:endParaRPr lang="en-US" dirty="0"/>
          </a:p>
        </p:txBody>
      </p:sp>
      <p:sp>
        <p:nvSpPr>
          <p:cNvPr id="12" name="TextBox 11">
            <a:extLst>
              <a:ext uri="{FF2B5EF4-FFF2-40B4-BE49-F238E27FC236}">
                <a16:creationId xmlns:a16="http://schemas.microsoft.com/office/drawing/2014/main" id="{219E4935-762D-4B47-9D92-CE263EC0202C}"/>
              </a:ext>
            </a:extLst>
          </p:cNvPr>
          <p:cNvSpPr txBox="1"/>
          <p:nvPr/>
        </p:nvSpPr>
        <p:spPr>
          <a:xfrm>
            <a:off x="4774209" y="5713133"/>
            <a:ext cx="3708888" cy="276999"/>
          </a:xfrm>
          <a:prstGeom prst="rect">
            <a:avLst/>
          </a:prstGeom>
          <a:noFill/>
        </p:spPr>
        <p:txBody>
          <a:bodyPr wrap="square">
            <a:spAutoFit/>
          </a:bodyPr>
          <a:lstStyle/>
          <a:p>
            <a:pPr algn="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6"/>
              </a:rPr>
              <a:t>Ezequiel Garrido</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7"/>
              </a:rPr>
              <a:t>Unsplash</a:t>
            </a:r>
            <a:endParaRPr lang="en-US" dirty="0"/>
          </a:p>
        </p:txBody>
      </p:sp>
    </p:spTree>
    <p:extLst>
      <p:ext uri="{BB962C8B-B14F-4D97-AF65-F5344CB8AC3E}">
        <p14:creationId xmlns:p14="http://schemas.microsoft.com/office/powerpoint/2010/main" val="17124518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755288"/>
            <a:ext cx="8229600" cy="1143000"/>
          </a:xfrm>
        </p:spPr>
        <p:txBody>
          <a:bodyPr>
            <a:noAutofit/>
          </a:bodyPr>
          <a:lstStyle/>
          <a:p>
            <a:r>
              <a:rPr lang="en-US" sz="5400" b="1" dirty="0" err="1"/>
              <a:t>francés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9135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673807"/>
            <a:ext cx="8229600" cy="1143000"/>
          </a:xfrm>
        </p:spPr>
        <p:txBody>
          <a:bodyPr>
            <a:normAutofit/>
          </a:bodyPr>
          <a:lstStyle/>
          <a:p>
            <a:r>
              <a:rPr lang="en-US" sz="5400" b="1" dirty="0" err="1"/>
              <a:t>Ellos</a:t>
            </a:r>
            <a:r>
              <a:rPr lang="en-US" sz="5400" b="1" dirty="0"/>
              <a:t> </a:t>
            </a:r>
            <a:r>
              <a:rPr lang="en-US" sz="5400" b="1" dirty="0" err="1"/>
              <a:t>juegan</a:t>
            </a:r>
            <a:r>
              <a:rPr lang="en-US" sz="5400" b="1" dirty="0"/>
              <a:t> a las cartas.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BAA0499E-D3DC-495C-A1AB-2BDB459AC73C}"/>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27737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ris Reed, Kana Muramoto - Chris Reed and Kana Muramoto Photos - ISU Grand Prix of Figure Skating - Osaka - Zimbio">
            <a:extLst>
              <a:ext uri="{FF2B5EF4-FFF2-40B4-BE49-F238E27FC236}">
                <a16:creationId xmlns:a16="http://schemas.microsoft.com/office/drawing/2014/main" id="{1ED83BDC-3E2A-42B4-910C-5BBCD7662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818" y="116862"/>
            <a:ext cx="9936780" cy="66279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95888" y="3277355"/>
            <a:ext cx="2435382" cy="2609178"/>
          </a:xfrm>
        </p:spPr>
        <p:txBody>
          <a:bodyPr>
            <a:normAutofit/>
          </a:bodyPr>
          <a:lstStyle/>
          <a:p>
            <a:r>
              <a:rPr lang="en-US" sz="5400" b="1" dirty="0">
                <a:solidFill>
                  <a:schemeClr val="bg1"/>
                </a:solidFill>
              </a:rPr>
              <a:t>¿</a:t>
            </a:r>
            <a:r>
              <a:rPr lang="en-US" sz="5400" b="1" dirty="0" err="1">
                <a:solidFill>
                  <a:schemeClr val="bg1"/>
                </a:solidFill>
              </a:rPr>
              <a:t>Qué</a:t>
            </a:r>
            <a:r>
              <a:rPr lang="en-US" sz="5400" b="1" dirty="0">
                <a:solidFill>
                  <a:schemeClr val="bg1"/>
                </a:solidFill>
              </a:rPr>
              <a:t> </a:t>
            </a:r>
            <a:r>
              <a:rPr lang="en-US" sz="5400" b="1" dirty="0" err="1">
                <a:solidFill>
                  <a:schemeClr val="bg1"/>
                </a:solidFill>
              </a:rPr>
              <a:t>hace</a:t>
            </a:r>
            <a:r>
              <a:rPr lang="en-US" sz="5400" b="1" dirty="0">
                <a:solidFill>
                  <a:schemeClr val="bg1"/>
                </a:solidFill>
              </a:rPr>
              <a:t> la pareja?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8314B561-F362-4701-87C4-961D90CE1A9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extBox 3">
            <a:extLst>
              <a:ext uri="{FF2B5EF4-FFF2-40B4-BE49-F238E27FC236}">
                <a16:creationId xmlns:a16="http://schemas.microsoft.com/office/drawing/2014/main" id="{39266AC3-E7D1-411E-8B75-3667F9166A8F}"/>
              </a:ext>
            </a:extLst>
          </p:cNvPr>
          <p:cNvSpPr txBox="1"/>
          <p:nvPr/>
        </p:nvSpPr>
        <p:spPr>
          <a:xfrm>
            <a:off x="126748" y="297215"/>
            <a:ext cx="3897543" cy="369332"/>
          </a:xfrm>
          <a:prstGeom prst="rect">
            <a:avLst/>
          </a:prstGeom>
          <a:noFill/>
        </p:spPr>
        <p:txBody>
          <a:bodyPr wrap="square" rtlCol="0">
            <a:spAutoFit/>
          </a:bodyPr>
          <a:lstStyle/>
          <a:p>
            <a:r>
              <a:rPr lang="en-US" b="0" i="0" dirty="0">
                <a:solidFill>
                  <a:srgbClr val="000000"/>
                </a:solidFill>
                <a:effectLst/>
                <a:latin typeface="ProximaNovaReg"/>
              </a:rPr>
              <a:t> </a:t>
            </a:r>
            <a:r>
              <a:rPr lang="en-US" sz="1200" b="0" i="0" dirty="0">
                <a:effectLst/>
                <a:latin typeface="ProximaNovaReg"/>
              </a:rPr>
              <a:t>AFP Photo by Kazuhiro </a:t>
            </a:r>
            <a:r>
              <a:rPr lang="en-US" sz="1200" b="0" i="0" dirty="0" err="1">
                <a:effectLst/>
                <a:latin typeface="ProximaNovaReg"/>
              </a:rPr>
              <a:t>Nogi</a:t>
            </a:r>
            <a:r>
              <a:rPr lang="en-US" sz="1200" b="0" i="0" dirty="0">
                <a:effectLst/>
                <a:latin typeface="ProximaNovaReg"/>
              </a:rPr>
              <a:t> on </a:t>
            </a:r>
            <a:r>
              <a:rPr lang="en-US" sz="1200" b="0" i="0" dirty="0" err="1">
                <a:effectLst/>
                <a:latin typeface="ProximaNovaReg"/>
                <a:hlinkClick r:id="rId3"/>
              </a:rPr>
              <a:t>Zimbio</a:t>
            </a:r>
            <a:endParaRPr lang="en-US" sz="1200" dirty="0"/>
          </a:p>
        </p:txBody>
      </p:sp>
    </p:spTree>
    <p:extLst>
      <p:ext uri="{BB962C8B-B14F-4D97-AF65-F5344CB8AC3E}">
        <p14:creationId xmlns:p14="http://schemas.microsoft.com/office/powerpoint/2010/main" val="3451496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4753"/>
            <a:ext cx="8229600" cy="1143000"/>
          </a:xfrm>
        </p:spPr>
        <p:txBody>
          <a:bodyPr>
            <a:normAutofit/>
          </a:bodyPr>
          <a:lstStyle/>
          <a:p>
            <a:r>
              <a:rPr lang="en-US" sz="5400" b="1" dirty="0"/>
              <a:t>La pareja patina </a:t>
            </a:r>
            <a:r>
              <a:rPr lang="en-US" sz="5400" b="1" dirty="0" err="1"/>
              <a:t>en</a:t>
            </a:r>
            <a:r>
              <a:rPr lang="en-US" sz="5400" b="1" dirty="0"/>
              <a:t> </a:t>
            </a:r>
            <a:r>
              <a:rPr lang="en-US" sz="5400" b="1" dirty="0" err="1"/>
              <a:t>el</a:t>
            </a:r>
            <a:r>
              <a:rPr lang="en-US" sz="5400" b="1" dirty="0"/>
              <a:t> </a:t>
            </a:r>
            <a:r>
              <a:rPr lang="en-US" sz="5400" b="1" dirty="0" err="1"/>
              <a:t>hielo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698AF9B1-56DF-4F80-8870-E75F2196906F}"/>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040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391"/>
            <a:ext cx="8229600" cy="1641710"/>
          </a:xfrm>
        </p:spPr>
        <p:txBody>
          <a:bodyPr>
            <a:normAutofit fontScale="90000"/>
          </a:bodyPr>
          <a:lstStyle/>
          <a:p>
            <a:r>
              <a:rPr lang="es-PA" sz="5400" b="1" dirty="0"/>
              <a:t>Quiero</a:t>
            </a:r>
            <a:r>
              <a:rPr lang="en-US" sz="5400" b="1" dirty="0"/>
              <a:t> ___ </a:t>
            </a:r>
            <a:r>
              <a:rPr lang="en-US" sz="5400" b="1" dirty="0" err="1"/>
              <a:t>una</a:t>
            </a:r>
            <a:r>
              <a:rPr lang="en-US" sz="5400" b="1" dirty="0"/>
              <a:t> fiesta para</a:t>
            </a:r>
            <a:br>
              <a:rPr lang="en-US" sz="5400" b="1" dirty="0"/>
            </a:br>
            <a:r>
              <a:rPr lang="en-US" sz="5400" b="1" dirty="0" err="1"/>
              <a:t>celebrar</a:t>
            </a:r>
            <a:r>
              <a:rPr lang="en-US" sz="5400" b="1" dirty="0"/>
              <a:t> mi </a:t>
            </a:r>
            <a:r>
              <a:rPr lang="en-US" sz="5400" b="1" dirty="0" err="1"/>
              <a:t>cumpleaños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200730E6-2E11-4738-8ECD-0541E546D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6" name="Picture 5" descr="A group of people holding drinks in their hands, cheering.">
            <a:extLst>
              <a:ext uri="{FF2B5EF4-FFF2-40B4-BE49-F238E27FC236}">
                <a16:creationId xmlns:a16="http://schemas.microsoft.com/office/drawing/2014/main" id="{4B046838-E908-4EBE-92F6-7C97ACBD2A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9051" y="1896425"/>
            <a:ext cx="6305898" cy="4206288"/>
          </a:xfrm>
          <a:prstGeom prst="rect">
            <a:avLst/>
          </a:prstGeom>
          <a:ln w="38100">
            <a:solidFill>
              <a:schemeClr val="tx1"/>
            </a:solidFill>
          </a:ln>
        </p:spPr>
      </p:pic>
      <p:sp>
        <p:nvSpPr>
          <p:cNvPr id="9" name="TextBox 8">
            <a:extLst>
              <a:ext uri="{FF2B5EF4-FFF2-40B4-BE49-F238E27FC236}">
                <a16:creationId xmlns:a16="http://schemas.microsoft.com/office/drawing/2014/main" id="{BADB0B34-88C5-4000-9D9B-74E56AFF0880}"/>
              </a:ext>
            </a:extLst>
          </p:cNvPr>
          <p:cNvSpPr txBox="1"/>
          <p:nvPr/>
        </p:nvSpPr>
        <p:spPr>
          <a:xfrm>
            <a:off x="1629624" y="6248037"/>
            <a:ext cx="5747071" cy="276999"/>
          </a:xfrm>
          <a:prstGeom prst="rect">
            <a:avLst/>
          </a:prstGeom>
          <a:noFill/>
        </p:spPr>
        <p:txBody>
          <a:bodyPr wrap="square">
            <a:spAutoFit/>
          </a:bodyPr>
          <a:lstStyle/>
          <a:p>
            <a:pPr algn="ctr"/>
            <a:r>
              <a:rPr lang="en-US" sz="1200" dirty="0"/>
              <a:t>Photo by </a:t>
            </a:r>
            <a:r>
              <a:rPr lang="en-US" sz="1200" dirty="0" err="1"/>
              <a:t>Bridgesward</a:t>
            </a:r>
            <a:r>
              <a:rPr lang="en-US" sz="1200" dirty="0"/>
              <a:t> on </a:t>
            </a:r>
            <a:r>
              <a:rPr lang="en-US" sz="1200" dirty="0" err="1">
                <a:hlinkClick r:id="rId3"/>
              </a:rPr>
              <a:t>Pixabay</a:t>
            </a:r>
            <a:endParaRPr lang="en-US" sz="1200" dirty="0"/>
          </a:p>
        </p:txBody>
      </p:sp>
    </p:spTree>
    <p:extLst>
      <p:ext uri="{BB962C8B-B14F-4D97-AF65-F5344CB8AC3E}">
        <p14:creationId xmlns:p14="http://schemas.microsoft.com/office/powerpoint/2010/main" val="21012523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5699"/>
            <a:ext cx="8229600" cy="1143000"/>
          </a:xfrm>
        </p:spPr>
        <p:txBody>
          <a:bodyPr>
            <a:normAutofit/>
          </a:bodyPr>
          <a:lstStyle/>
          <a:p>
            <a:r>
              <a:rPr lang="en-US" sz="5400" b="1" dirty="0" err="1"/>
              <a:t>Quiero</a:t>
            </a:r>
            <a:r>
              <a:rPr lang="en-US" sz="5400" b="1" dirty="0"/>
              <a:t> </a:t>
            </a:r>
            <a:r>
              <a:rPr lang="en-US" sz="5400" b="1" dirty="0" err="1">
                <a:solidFill>
                  <a:srgbClr val="FFFF00"/>
                </a:solidFill>
              </a:rPr>
              <a:t>dar</a:t>
            </a:r>
            <a:r>
              <a:rPr lang="en-US" sz="5400" b="1" dirty="0"/>
              <a:t> </a:t>
            </a:r>
            <a:r>
              <a:rPr lang="en-US" sz="5400" b="1" dirty="0" err="1"/>
              <a:t>una</a:t>
            </a:r>
            <a:r>
              <a:rPr lang="en-US" sz="5400" b="1" dirty="0"/>
              <a:t> fiesta.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EDC1CA44-D05C-4E00-B6FD-D0CB127AB2B0}"/>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4637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ym with exercise equipment&#10;">
            <a:extLst>
              <a:ext uri="{FF2B5EF4-FFF2-40B4-BE49-F238E27FC236}">
                <a16:creationId xmlns:a16="http://schemas.microsoft.com/office/drawing/2014/main" id="{90522253-EED1-42B5-BC1E-C72B033950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6748" y="107521"/>
            <a:ext cx="9144000" cy="675047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E4D50B10-C1A9-442E-B0B9-C1ECBD2F91C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202423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5" name="Title 4">
            <a:extLst>
              <a:ext uri="{FF2B5EF4-FFF2-40B4-BE49-F238E27FC236}">
                <a16:creationId xmlns:a16="http://schemas.microsoft.com/office/drawing/2014/main" id="{7F44517F-F6FD-4714-AB4C-6B00531D8658}"/>
              </a:ext>
            </a:extLst>
          </p:cNvPr>
          <p:cNvSpPr>
            <a:spLocks noGrp="1"/>
          </p:cNvSpPr>
          <p:nvPr>
            <p:ph type="title"/>
          </p:nvPr>
        </p:nvSpPr>
        <p:spPr>
          <a:xfrm>
            <a:off x="457200" y="2610432"/>
            <a:ext cx="8229600" cy="1143000"/>
          </a:xfrm>
        </p:spPr>
        <p:txBody>
          <a:bodyPr>
            <a:normAutofit/>
          </a:bodyPr>
          <a:lstStyle/>
          <a:p>
            <a:r>
              <a:rPr lang="es-PA" sz="5400" b="1" dirty="0"/>
              <a:t>gimnasio</a:t>
            </a:r>
            <a:endParaRPr lang="en-US" sz="5400" b="1" dirty="0"/>
          </a:p>
        </p:txBody>
      </p:sp>
    </p:spTree>
    <p:extLst>
      <p:ext uri="{BB962C8B-B14F-4D97-AF65-F5344CB8AC3E}">
        <p14:creationId xmlns:p14="http://schemas.microsoft.com/office/powerpoint/2010/main" val="627209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ky, water, outdoor, totoras in Lake Titicaca&#10;&#10;">
            <a:extLst>
              <a:ext uri="{FF2B5EF4-FFF2-40B4-BE49-F238E27FC236}">
                <a16:creationId xmlns:a16="http://schemas.microsoft.com/office/drawing/2014/main" id="{4F7BA5FD-E128-4E4E-BB72-98C5BB168F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7695" y="127756"/>
            <a:ext cx="10185149" cy="5730844"/>
          </a:xfrm>
          <a:prstGeom prst="rect">
            <a:avLst/>
          </a:prstGeom>
          <a:ln w="38100">
            <a:solidFill>
              <a:schemeClr val="tx1"/>
            </a:solidFill>
          </a:ln>
        </p:spPr>
      </p:pic>
      <p:sp>
        <p:nvSpPr>
          <p:cNvPr id="2" name="Title 1"/>
          <p:cNvSpPr>
            <a:spLocks noGrp="1"/>
          </p:cNvSpPr>
          <p:nvPr>
            <p:ph type="title"/>
          </p:nvPr>
        </p:nvSpPr>
        <p:spPr>
          <a:xfrm>
            <a:off x="398353" y="127756"/>
            <a:ext cx="8229600" cy="1628616"/>
          </a:xfrm>
        </p:spPr>
        <p:txBody>
          <a:bodyPr>
            <a:normAutofit fontScale="90000"/>
          </a:bodyPr>
          <a:lstStyle/>
          <a:p>
            <a:r>
              <a:rPr lang="es-PA" sz="5400" b="1" dirty="0">
                <a:solidFill>
                  <a:schemeClr val="bg1"/>
                </a:solidFill>
              </a:rPr>
              <a:t>Barcos de t</a:t>
            </a:r>
            <a:r>
              <a:rPr lang="en-US" sz="5400" b="1" dirty="0" err="1">
                <a:solidFill>
                  <a:schemeClr val="bg1"/>
                </a:solidFill>
              </a:rPr>
              <a:t>otora</a:t>
            </a:r>
            <a:r>
              <a:rPr lang="en-US" sz="5400" b="1" dirty="0">
                <a:solidFill>
                  <a:schemeClr val="bg1"/>
                </a:solidFill>
              </a:rPr>
              <a:t> </a:t>
            </a:r>
            <a:br>
              <a:rPr lang="en-US" sz="5400" b="1" dirty="0">
                <a:solidFill>
                  <a:schemeClr val="bg1"/>
                </a:solidFill>
              </a:rPr>
            </a:br>
            <a:r>
              <a:rPr lang="en-US" sz="5400" b="1" dirty="0" err="1">
                <a:solidFill>
                  <a:schemeClr val="bg1"/>
                </a:solidFill>
              </a:rPr>
              <a:t>en</a:t>
            </a:r>
            <a:r>
              <a:rPr lang="en-US" sz="5400" b="1" dirty="0">
                <a:solidFill>
                  <a:schemeClr val="bg1"/>
                </a:solidFill>
              </a:rPr>
              <a:t> </a:t>
            </a:r>
            <a:r>
              <a:rPr lang="en-US" sz="5400" b="1" dirty="0" err="1">
                <a:solidFill>
                  <a:schemeClr val="bg1"/>
                </a:solidFill>
              </a:rPr>
              <a:t>el</a:t>
            </a:r>
            <a:r>
              <a:rPr lang="en-US" sz="5400" b="1" dirty="0">
                <a:solidFill>
                  <a:schemeClr val="bg1"/>
                </a:solidFill>
              </a:rPr>
              <a:t> ___ Titicaca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C6081EBB-6909-4085-8A2B-04E09CDE73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810CB9F5-5827-4862-B0C6-004E448175C0}"/>
              </a:ext>
            </a:extLst>
          </p:cNvPr>
          <p:cNvSpPr txBox="1"/>
          <p:nvPr/>
        </p:nvSpPr>
        <p:spPr>
          <a:xfrm>
            <a:off x="2197729" y="6024715"/>
            <a:ext cx="4621794" cy="276999"/>
          </a:xfrm>
          <a:prstGeom prst="rect">
            <a:avLst/>
          </a:prstGeom>
          <a:noFill/>
        </p:spPr>
        <p:txBody>
          <a:bodyPr wrap="square">
            <a:spAutoFit/>
          </a:bodyPr>
          <a:lstStyle/>
          <a:p>
            <a:pPr algn="ctr"/>
            <a:r>
              <a:rPr lang="en-US" sz="1200" dirty="0"/>
              <a:t>Photo by </a:t>
            </a:r>
            <a:r>
              <a:rPr lang="en-US" sz="1200" dirty="0">
                <a:hlinkClick r:id="rId3"/>
              </a:rPr>
              <a:t>WILLIAN REIS</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28539"/>
            <a:ext cx="8229600" cy="1143000"/>
          </a:xfrm>
        </p:spPr>
        <p:txBody>
          <a:bodyPr>
            <a:normAutofit/>
          </a:bodyPr>
          <a:lstStyle/>
          <a:p>
            <a:r>
              <a:rPr lang="en-US" sz="5400" b="1" dirty="0" err="1">
                <a:solidFill>
                  <a:srgbClr val="FFFF00"/>
                </a:solidFill>
              </a:rPr>
              <a:t>lago</a:t>
            </a:r>
            <a:r>
              <a:rPr lang="en-US" sz="5400" b="1" dirty="0"/>
              <a:t> Titicaca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iver running through a valley&#10;">
            <a:extLst>
              <a:ext uri="{FF2B5EF4-FFF2-40B4-BE49-F238E27FC236}">
                <a16:creationId xmlns:a16="http://schemas.microsoft.com/office/drawing/2014/main" id="{03457171-DC3D-4C23-BE66-BA71D214BE1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534" y="67901"/>
            <a:ext cx="8962931" cy="672219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3F832832-7C64-4E3A-A580-736B2F75D01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cxnSp>
        <p:nvCxnSpPr>
          <p:cNvPr id="8" name="Straight Arrow Connector 7" descr="arrow pointing at the river">
            <a:extLst>
              <a:ext uri="{FF2B5EF4-FFF2-40B4-BE49-F238E27FC236}">
                <a16:creationId xmlns:a16="http://schemas.microsoft.com/office/drawing/2014/main" id="{D9E74312-589E-45C9-B562-9C4AD0085498}"/>
              </a:ext>
            </a:extLst>
          </p:cNvPr>
          <p:cNvCxnSpPr>
            <a:cxnSpLocks/>
          </p:cNvCxnSpPr>
          <p:nvPr/>
        </p:nvCxnSpPr>
        <p:spPr>
          <a:xfrm flipH="1">
            <a:off x="6762939" y="561316"/>
            <a:ext cx="1774505" cy="398352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681D208-0D6B-4E00-9D45-3917FA22796F}"/>
              </a:ext>
            </a:extLst>
          </p:cNvPr>
          <p:cNvSpPr txBox="1"/>
          <p:nvPr/>
        </p:nvSpPr>
        <p:spPr>
          <a:xfrm>
            <a:off x="197270" y="6337953"/>
            <a:ext cx="3213981" cy="307777"/>
          </a:xfrm>
          <a:prstGeom prst="rect">
            <a:avLst/>
          </a:prstGeom>
          <a:noFill/>
        </p:spPr>
        <p:txBody>
          <a:bodyPr wrap="square" rtlCol="0">
            <a:spAutoFit/>
          </a:bodyPr>
          <a:lstStyle/>
          <a:p>
            <a:r>
              <a:rPr lang="es-PA" sz="1400" b="1" dirty="0" err="1"/>
              <a:t>Photo</a:t>
            </a:r>
            <a:r>
              <a:rPr lang="es-PA" sz="1400" b="1" dirty="0"/>
              <a:t> </a:t>
            </a:r>
            <a:r>
              <a:rPr lang="es-PA" sz="1400" b="1" dirty="0" err="1"/>
              <a:t>by</a:t>
            </a:r>
            <a:r>
              <a:rPr lang="es-PA" sz="1400" b="1" dirty="0"/>
              <a:t> Beatrice Tseng</a:t>
            </a:r>
            <a:endParaRPr lang="en-US" sz="1400" b="1"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8" y="2738673"/>
            <a:ext cx="8229600" cy="1143000"/>
          </a:xfrm>
        </p:spPr>
        <p:txBody>
          <a:bodyPr>
            <a:normAutofit/>
          </a:bodyPr>
          <a:lstStyle/>
          <a:p>
            <a:r>
              <a:rPr lang="en-US" sz="5400" b="1" dirty="0"/>
              <a:t>Los </a:t>
            </a:r>
            <a:r>
              <a:rPr lang="en-US" sz="5400" b="1" dirty="0" err="1"/>
              <a:t>brasileños</a:t>
            </a:r>
            <a:r>
              <a:rPr lang="en-US" sz="5400" b="1" dirty="0"/>
              <a:t> </a:t>
            </a:r>
            <a:r>
              <a:rPr lang="en-US" sz="5400" b="1" dirty="0" err="1"/>
              <a:t>hablan</a:t>
            </a:r>
            <a:r>
              <a:rPr lang="en-US" sz="5400" b="1" dirty="0"/>
              <a:t>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D478830F-A709-4472-8D6E-6933047879A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213688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234"/>
            <a:ext cx="8229600" cy="1143000"/>
          </a:xfrm>
        </p:spPr>
        <p:txBody>
          <a:bodyPr>
            <a:normAutofit/>
          </a:bodyPr>
          <a:lstStyle/>
          <a:p>
            <a:r>
              <a:rPr lang="en-US" sz="5400" b="1" dirty="0">
                <a:solidFill>
                  <a:srgbClr val="FFFF00"/>
                </a:solidFill>
              </a:rPr>
              <a:t>Río </a:t>
            </a:r>
            <a:r>
              <a:rPr lang="en-US" sz="5400" b="1" dirty="0" err="1"/>
              <a:t>Mosela</a:t>
            </a:r>
            <a:r>
              <a:rPr lang="en-US" sz="5400" b="1" dirty="0"/>
              <a:t>, </a:t>
            </a:r>
            <a:r>
              <a:rPr lang="en-US" sz="5400" b="1" dirty="0" err="1"/>
              <a:t>Alemania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building, stone, Plaza in Madrid&#10;&#10;Description automatically generated">
            <a:extLst>
              <a:ext uri="{FF2B5EF4-FFF2-40B4-BE49-F238E27FC236}">
                <a16:creationId xmlns:a16="http://schemas.microsoft.com/office/drawing/2014/main" id="{F86F54AC-C397-48CC-A10A-B9F1A3E4C2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8010" y="5371738"/>
            <a:ext cx="8229600" cy="1143000"/>
          </a:xfrm>
        </p:spPr>
        <p:txBody>
          <a:bodyPr>
            <a:normAutofit/>
          </a:bodyPr>
          <a:lstStyle/>
          <a:p>
            <a:r>
              <a:rPr lang="en-US" sz="5400" b="1" dirty="0"/>
              <a:t>____ Mayor </a:t>
            </a:r>
            <a:r>
              <a:rPr lang="en-US" sz="5400" b="1" dirty="0" err="1"/>
              <a:t>en</a:t>
            </a:r>
            <a:r>
              <a:rPr lang="en-US" sz="5400" b="1" dirty="0"/>
              <a:t> Madrid</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77D60868-0996-4F54-8B0F-392978DECC4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646646"/>
            <a:ext cx="8229600" cy="1143000"/>
          </a:xfrm>
        </p:spPr>
        <p:txBody>
          <a:bodyPr>
            <a:normAutofit/>
          </a:bodyPr>
          <a:lstStyle/>
          <a:p>
            <a:r>
              <a:rPr lang="en-US" sz="5400" b="1" dirty="0">
                <a:solidFill>
                  <a:srgbClr val="FFFF00"/>
                </a:solidFill>
              </a:rPr>
              <a:t>Plaza</a:t>
            </a:r>
            <a:r>
              <a:rPr lang="en-US" sz="5400" b="1" dirty="0"/>
              <a:t> Mayor</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97D9BF2D-4C96-46AB-A4A6-FEB3F12D510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51AA94F6-B07C-470F-9497-A33E6D8ADDBF}"/>
              </a:ext>
            </a:extLst>
          </p:cNvPr>
          <p:cNvSpPr txBox="1"/>
          <p:nvPr/>
        </p:nvSpPr>
        <p:spPr>
          <a:xfrm>
            <a:off x="1810693" y="5805634"/>
            <a:ext cx="5366442" cy="276999"/>
          </a:xfrm>
          <a:prstGeom prst="rect">
            <a:avLst/>
          </a:prstGeom>
          <a:noFill/>
        </p:spPr>
        <p:txBody>
          <a:bodyPr wrap="square">
            <a:spAutoFit/>
          </a:bodyPr>
          <a:lstStyle/>
          <a:p>
            <a:pPr algn="ctr"/>
            <a:r>
              <a:rPr lang="en-US" sz="1200" dirty="0"/>
              <a:t>Photo by </a:t>
            </a:r>
            <a:r>
              <a:rPr lang="en-US" sz="1200" dirty="0">
                <a:hlinkClick r:id="rId2"/>
              </a:rPr>
              <a:t>Tim Chow</a:t>
            </a:r>
            <a:r>
              <a:rPr lang="en-US" sz="1200" dirty="0"/>
              <a:t> on </a:t>
            </a:r>
            <a:r>
              <a:rPr lang="en-US" sz="1200" dirty="0" err="1">
                <a:hlinkClick r:id="rId3"/>
              </a:rPr>
              <a:t>Unsplash</a:t>
            </a:r>
            <a:r>
              <a:rPr lang="en-US" sz="1200" dirty="0"/>
              <a:t> </a:t>
            </a:r>
          </a:p>
        </p:txBody>
      </p:sp>
      <p:sp>
        <p:nvSpPr>
          <p:cNvPr id="8" name="TextBox 7">
            <a:extLst>
              <a:ext uri="{FF2B5EF4-FFF2-40B4-BE49-F238E27FC236}">
                <a16:creationId xmlns:a16="http://schemas.microsoft.com/office/drawing/2014/main" id="{6D40BCAF-3159-4469-8149-CEA9EE811557}"/>
              </a:ext>
            </a:extLst>
          </p:cNvPr>
          <p:cNvSpPr txBox="1"/>
          <p:nvPr/>
        </p:nvSpPr>
        <p:spPr>
          <a:xfrm>
            <a:off x="1293513" y="323198"/>
            <a:ext cx="6556972" cy="923330"/>
          </a:xfrm>
          <a:prstGeom prst="rect">
            <a:avLst/>
          </a:prstGeom>
          <a:noFill/>
        </p:spPr>
        <p:txBody>
          <a:bodyPr wrap="square" rtlCol="0">
            <a:spAutoFit/>
          </a:bodyPr>
          <a:lstStyle/>
          <a:p>
            <a:pPr algn="ctr"/>
            <a:r>
              <a:rPr lang="es-PA" sz="5400" b="1" dirty="0"/>
              <a:t>____ de tenis</a:t>
            </a:r>
            <a:endParaRPr lang="en-US" sz="5400" b="1" dirty="0"/>
          </a:p>
        </p:txBody>
      </p:sp>
      <p:pic>
        <p:nvPicPr>
          <p:cNvPr id="10" name="Picture 9" descr="image of a tennis court with trees in the background&#10;&#10;">
            <a:extLst>
              <a:ext uri="{FF2B5EF4-FFF2-40B4-BE49-F238E27FC236}">
                <a16:creationId xmlns:a16="http://schemas.microsoft.com/office/drawing/2014/main" id="{F71BE327-AE88-49BE-B646-3354FD388D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8757" y="1772712"/>
            <a:ext cx="8046485" cy="3701170"/>
          </a:xfrm>
          <a:prstGeom prst="rect">
            <a:avLst/>
          </a:prstGeom>
          <a:ln w="38100">
            <a:solidFill>
              <a:schemeClr val="tx1"/>
            </a:solidFill>
          </a:ln>
        </p:spPr>
      </p:pic>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5" name="Title 1">
            <a:extLst>
              <a:ext uri="{FF2B5EF4-FFF2-40B4-BE49-F238E27FC236}">
                <a16:creationId xmlns:a16="http://schemas.microsoft.com/office/drawing/2014/main" id="{10163FC8-1C08-48F2-9B45-4A2BD043FFF4}"/>
              </a:ext>
            </a:extLst>
          </p:cNvPr>
          <p:cNvSpPr>
            <a:spLocks noGrp="1"/>
          </p:cNvSpPr>
          <p:nvPr>
            <p:ph type="title"/>
          </p:nvPr>
        </p:nvSpPr>
        <p:spPr>
          <a:xfrm>
            <a:off x="354013" y="2582863"/>
            <a:ext cx="8229600" cy="1143000"/>
          </a:xfrm>
        </p:spPr>
        <p:txBody>
          <a:bodyPr>
            <a:normAutofit/>
          </a:bodyPr>
          <a:lstStyle/>
          <a:p>
            <a:r>
              <a:rPr lang="en-US" sz="5400" b="1" dirty="0">
                <a:solidFill>
                  <a:srgbClr val="FFFF00"/>
                </a:solidFill>
              </a:rPr>
              <a:t>cancha</a:t>
            </a:r>
            <a:r>
              <a:rPr lang="en-US" sz="5400" b="1" dirty="0"/>
              <a:t> de </a:t>
            </a:r>
            <a:r>
              <a:rPr lang="en-US" sz="5400" b="1" dirty="0" err="1"/>
              <a:t>tenis</a:t>
            </a:r>
            <a:endParaRPr lang="en-US" sz="5400" b="1" dirty="0"/>
          </a:p>
        </p:txBody>
      </p:sp>
    </p:spTree>
    <p:extLst>
      <p:ext uri="{BB962C8B-B14F-4D97-AF65-F5344CB8AC3E}">
        <p14:creationId xmlns:p14="http://schemas.microsoft.com/office/powerpoint/2010/main" val="3069390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59373089-C6B9-463A-B577-28E6FB63218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8" name="Picture 7" descr="A person taking a shower&#10;">
            <a:extLst>
              <a:ext uri="{FF2B5EF4-FFF2-40B4-BE49-F238E27FC236}">
                <a16:creationId xmlns:a16="http://schemas.microsoft.com/office/drawing/2014/main" id="{1D1F77C9-3B1A-42DB-B12E-A99E69EC6C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46083" y="268570"/>
            <a:ext cx="5051834" cy="6314792"/>
          </a:xfrm>
          <a:prstGeom prst="rect">
            <a:avLst/>
          </a:prstGeom>
          <a:ln w="38100">
            <a:solidFill>
              <a:schemeClr val="tx1"/>
            </a:solidFill>
          </a:ln>
        </p:spPr>
      </p:pic>
      <p:sp>
        <p:nvSpPr>
          <p:cNvPr id="10" name="TextBox 9">
            <a:extLst>
              <a:ext uri="{FF2B5EF4-FFF2-40B4-BE49-F238E27FC236}">
                <a16:creationId xmlns:a16="http://schemas.microsoft.com/office/drawing/2014/main" id="{1ADA538B-0DA5-496B-A90C-E3A0A6749B4D}"/>
              </a:ext>
            </a:extLst>
          </p:cNvPr>
          <p:cNvSpPr txBox="1"/>
          <p:nvPr/>
        </p:nvSpPr>
        <p:spPr>
          <a:xfrm>
            <a:off x="375361" y="6131656"/>
            <a:ext cx="1480599" cy="461665"/>
          </a:xfrm>
          <a:prstGeom prst="rect">
            <a:avLst/>
          </a:prstGeom>
          <a:noFill/>
        </p:spPr>
        <p:txBody>
          <a:bodyPr wrap="square">
            <a:spAutoFit/>
          </a:bodyPr>
          <a:lstStyle/>
          <a:p>
            <a:pPr algn="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3"/>
              </a:rPr>
              <a:t>Hannah Xu</a:t>
            </a:r>
            <a:endParaRPr lang="en-US" sz="1200" b="0" i="0" u="sng" strike="noStrike" dirty="0">
              <a:solidFill>
                <a:srgbClr val="0000FF"/>
              </a:solidFill>
              <a:effectLst/>
              <a:latin typeface="Calibri" panose="020F0502020204030204" pitchFamily="34" charset="0"/>
            </a:endParaRPr>
          </a:p>
          <a:p>
            <a:pPr algn="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dirty="0"/>
          </a:p>
        </p:txBody>
      </p:sp>
    </p:spTree>
    <p:extLst>
      <p:ext uri="{BB962C8B-B14F-4D97-AF65-F5344CB8AC3E}">
        <p14:creationId xmlns:p14="http://schemas.microsoft.com/office/powerpoint/2010/main" val="1487452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857500"/>
            <a:ext cx="8229600" cy="1143000"/>
          </a:xfrm>
        </p:spPr>
        <p:txBody>
          <a:bodyPr>
            <a:normAutofit/>
          </a:bodyPr>
          <a:lstStyle/>
          <a:p>
            <a:r>
              <a:rPr lang="en-US" sz="5400" b="1" dirty="0"/>
              <a:t>Ella </a:t>
            </a:r>
            <a:r>
              <a:rPr lang="en-US" sz="5400" b="1" dirty="0">
                <a:solidFill>
                  <a:srgbClr val="FFFF00"/>
                </a:solidFill>
              </a:rPr>
              <a:t>se </a:t>
            </a:r>
            <a:r>
              <a:rPr lang="en-US" sz="5400" b="1" dirty="0" err="1">
                <a:solidFill>
                  <a:srgbClr val="FFFF00"/>
                </a:solidFill>
              </a:rPr>
              <a:t>ducha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435590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hair dryer, drying her hair.&#10;&#10;">
            <a:extLst>
              <a:ext uri="{FF2B5EF4-FFF2-40B4-BE49-F238E27FC236}">
                <a16:creationId xmlns:a16="http://schemas.microsoft.com/office/drawing/2014/main" id="{C271B82E-C113-490E-886E-B57C2ECB97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582" y="109396"/>
            <a:ext cx="9958812" cy="663920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8" name="TextBox 7">
            <a:extLst>
              <a:ext uri="{FF2B5EF4-FFF2-40B4-BE49-F238E27FC236}">
                <a16:creationId xmlns:a16="http://schemas.microsoft.com/office/drawing/2014/main" id="{128E2B55-EBE1-45EA-8150-D048818B91C5}"/>
              </a:ext>
            </a:extLst>
          </p:cNvPr>
          <p:cNvSpPr txBox="1"/>
          <p:nvPr/>
        </p:nvSpPr>
        <p:spPr>
          <a:xfrm>
            <a:off x="6183517" y="240631"/>
            <a:ext cx="4732699" cy="276999"/>
          </a:xfrm>
          <a:prstGeom prst="rect">
            <a:avLst/>
          </a:prstGeom>
          <a:noFill/>
        </p:spPr>
        <p:txBody>
          <a:bodyPr wrap="square">
            <a:spAutoFit/>
          </a:bodyPr>
          <a:lstStyle/>
          <a:p>
            <a:r>
              <a:rPr lang="en-US" sz="1200" b="0" i="0" u="none" strike="noStrike" dirty="0">
                <a:effectLst/>
                <a:latin typeface="Calibri" panose="020F0502020204030204" pitchFamily="34" charset="0"/>
              </a:rPr>
              <a:t>Photo by</a:t>
            </a:r>
            <a:r>
              <a:rPr lang="en-US" sz="1200" b="0" i="0" u="none" strike="noStrike" dirty="0">
                <a:solidFill>
                  <a:srgbClr val="000000"/>
                </a:solidFill>
                <a:effectLst/>
                <a:latin typeface="Calibri" panose="020F0502020204030204" pitchFamily="34" charset="0"/>
              </a:rPr>
              <a:t> </a:t>
            </a:r>
            <a:r>
              <a:rPr lang="en-US" sz="1200" b="0" i="0" u="sng" strike="noStrike" dirty="0">
                <a:solidFill>
                  <a:srgbClr val="0000FF"/>
                </a:solidFill>
                <a:effectLst/>
                <a:latin typeface="Calibri" panose="020F0502020204030204" pitchFamily="34" charset="0"/>
                <a:hlinkClick r:id="rId3"/>
              </a:rPr>
              <a:t>Brian </a:t>
            </a:r>
            <a:r>
              <a:rPr lang="en-US" sz="1200" b="0" i="0" u="sng" strike="noStrike" dirty="0" err="1">
                <a:solidFill>
                  <a:srgbClr val="0000FF"/>
                </a:solidFill>
                <a:effectLst/>
                <a:latin typeface="Calibri" panose="020F0502020204030204" pitchFamily="34" charset="0"/>
                <a:hlinkClick r:id="rId3"/>
              </a:rPr>
              <a:t>Wangenheim</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dirty="0"/>
          </a:p>
        </p:txBody>
      </p:sp>
    </p:spTree>
    <p:extLst>
      <p:ext uri="{BB962C8B-B14F-4D97-AF65-F5344CB8AC3E}">
        <p14:creationId xmlns:p14="http://schemas.microsoft.com/office/powerpoint/2010/main" val="788613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585" y="2212080"/>
            <a:ext cx="8229600" cy="1934407"/>
          </a:xfrm>
        </p:spPr>
        <p:txBody>
          <a:bodyPr>
            <a:normAutofit/>
          </a:bodyPr>
          <a:lstStyle/>
          <a:p>
            <a:r>
              <a:rPr lang="en-US" sz="5400" b="1" dirty="0"/>
              <a:t>Ella </a:t>
            </a:r>
            <a:r>
              <a:rPr lang="en-US" sz="5400" b="1" dirty="0">
                <a:solidFill>
                  <a:srgbClr val="FFFF00"/>
                </a:solidFill>
              </a:rPr>
              <a:t>se </a:t>
            </a:r>
            <a:r>
              <a:rPr lang="en-US" sz="5400" b="1" dirty="0" err="1">
                <a:solidFill>
                  <a:srgbClr val="FFFF00"/>
                </a:solidFill>
              </a:rPr>
              <a:t>seca</a:t>
            </a:r>
            <a:r>
              <a:rPr lang="en-US" sz="5400" b="1" dirty="0">
                <a:solidFill>
                  <a:srgbClr val="FFFF00"/>
                </a:solidFill>
              </a:rPr>
              <a:t> </a:t>
            </a:r>
            <a:r>
              <a:rPr lang="en-US" sz="5400" b="1" dirty="0" err="1"/>
              <a:t>el</a:t>
            </a:r>
            <a:r>
              <a:rPr lang="en-US" sz="5400" b="1" dirty="0"/>
              <a:t> </a:t>
            </a:r>
            <a:r>
              <a:rPr lang="en-US" sz="5400" b="1" dirty="0" err="1"/>
              <a:t>pelo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7011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SEVENTH Category - 600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397" y="6106056"/>
            <a:ext cx="609600" cy="609600"/>
          </a:xfrm>
          <a:prstGeom prst="rect">
            <a:avLst/>
          </a:prstGeom>
        </p:spPr>
      </p:pic>
      <p:pic>
        <p:nvPicPr>
          <p:cNvPr id="9" name="Picture 8" descr="image, Daily Double">
            <a:extLst>
              <a:ext uri="{FF2B5EF4-FFF2-40B4-BE49-F238E27FC236}">
                <a16:creationId xmlns:a16="http://schemas.microsoft.com/office/drawing/2014/main" id="{C10EADFD-2DDE-4E55-AC0F-5131E58D2B9B}"/>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7539334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1"/>
            <a:ext cx="8229600" cy="1143000"/>
          </a:xfrm>
        </p:spPr>
        <p:txBody>
          <a:bodyPr>
            <a:noAutofit/>
          </a:bodyPr>
          <a:lstStyle/>
          <a:p>
            <a:r>
              <a:rPr lang="en-US" sz="5400" b="1" dirty="0" err="1"/>
              <a:t>portugués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7974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10;">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16" name="Picture 15" descr="A person's legs and feet, taking off pants&#10;">
            <a:extLst>
              <a:ext uri="{FF2B5EF4-FFF2-40B4-BE49-F238E27FC236}">
                <a16:creationId xmlns:a16="http://schemas.microsoft.com/office/drawing/2014/main" id="{300D2426-CEEB-4607-8A6D-00629797E7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9553" y="434566"/>
            <a:ext cx="5487142" cy="5765762"/>
          </a:xfrm>
          <a:prstGeom prst="rect">
            <a:avLst/>
          </a:prstGeom>
          <a:ln w="38100">
            <a:solidFill>
              <a:schemeClr val="tx1"/>
            </a:solidFill>
          </a:ln>
        </p:spPr>
      </p:pic>
      <p:cxnSp>
        <p:nvCxnSpPr>
          <p:cNvPr id="18" name="Straight Arrow Connector 17" descr="arrow  pointing down to indicate taking off pants">
            <a:extLst>
              <a:ext uri="{FF2B5EF4-FFF2-40B4-BE49-F238E27FC236}">
                <a16:creationId xmlns:a16="http://schemas.microsoft.com/office/drawing/2014/main" id="{08D86955-72A0-4661-B5EB-1D5E180C1C71}"/>
              </a:ext>
            </a:extLst>
          </p:cNvPr>
          <p:cNvCxnSpPr/>
          <p:nvPr/>
        </p:nvCxnSpPr>
        <p:spPr>
          <a:xfrm>
            <a:off x="6165410" y="2025712"/>
            <a:ext cx="0" cy="2806575"/>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E3FCE57-6C7C-41B6-AAAE-26587A112F94}"/>
              </a:ext>
            </a:extLst>
          </p:cNvPr>
          <p:cNvSpPr txBox="1"/>
          <p:nvPr/>
        </p:nvSpPr>
        <p:spPr>
          <a:xfrm>
            <a:off x="1801640" y="6357895"/>
            <a:ext cx="5575055" cy="276999"/>
          </a:xfrm>
          <a:prstGeom prst="rect">
            <a:avLst/>
          </a:prstGeom>
          <a:noFill/>
        </p:spPr>
        <p:txBody>
          <a:bodyPr wrap="square">
            <a:spAutoFit/>
          </a:bodyPr>
          <a:lstStyle/>
          <a:p>
            <a:pPr algn="ctr"/>
            <a:r>
              <a:rPr lang="en-US" sz="1200" b="0" i="0" u="none" strike="noStrike" dirty="0">
                <a:effectLst/>
                <a:latin typeface="Calibri" panose="020F0502020204030204" pitchFamily="34" charset="0"/>
              </a:rPr>
              <a:t>Photo by </a:t>
            </a:r>
            <a:r>
              <a:rPr lang="en-US" sz="1200" b="0" i="0" u="sng" strike="noStrike" dirty="0">
                <a:solidFill>
                  <a:srgbClr val="0000FF"/>
                </a:solidFill>
                <a:effectLst/>
                <a:latin typeface="Calibri" panose="020F0502020204030204" pitchFamily="34" charset="0"/>
                <a:hlinkClick r:id="rId4"/>
              </a:rPr>
              <a:t>Noah </a:t>
            </a:r>
            <a:r>
              <a:rPr lang="en-US" sz="1200" b="0" i="0" u="sng" strike="noStrike" dirty="0" err="1">
                <a:solidFill>
                  <a:srgbClr val="0000FF"/>
                </a:solidFill>
                <a:effectLst/>
                <a:latin typeface="Calibri" panose="020F0502020204030204" pitchFamily="34" charset="0"/>
                <a:hlinkClick r:id="rId4"/>
              </a:rPr>
              <a:t>Buscher</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5"/>
              </a:rPr>
              <a:t>Unsplash</a:t>
            </a:r>
            <a:endParaRPr lang="en-US" dirty="0"/>
          </a:p>
        </p:txBody>
      </p:sp>
    </p:spTree>
    <p:extLst>
      <p:ext uri="{BB962C8B-B14F-4D97-AF65-F5344CB8AC3E}">
        <p14:creationId xmlns:p14="http://schemas.microsoft.com/office/powerpoint/2010/main" val="1233034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9485"/>
            <a:ext cx="8229600" cy="1143000"/>
          </a:xfrm>
        </p:spPr>
        <p:txBody>
          <a:bodyPr>
            <a:normAutofit/>
          </a:bodyPr>
          <a:lstStyle/>
          <a:p>
            <a:r>
              <a:rPr lang="en-US" sz="5400" b="1" dirty="0" err="1"/>
              <a:t>Él</a:t>
            </a:r>
            <a:r>
              <a:rPr lang="en-US" sz="5400" b="1" dirty="0"/>
              <a:t> </a:t>
            </a:r>
            <a:r>
              <a:rPr lang="en-US" sz="5400" b="1" dirty="0">
                <a:solidFill>
                  <a:srgbClr val="FFFF00"/>
                </a:solidFill>
              </a:rPr>
              <a:t>se </a:t>
            </a:r>
            <a:r>
              <a:rPr lang="en-US" sz="5400" b="1" dirty="0" err="1">
                <a:solidFill>
                  <a:srgbClr val="FFFF00"/>
                </a:solidFill>
              </a:rPr>
              <a:t>quita</a:t>
            </a:r>
            <a:r>
              <a:rPr lang="en-US" sz="5400" b="1" dirty="0">
                <a:solidFill>
                  <a:srgbClr val="FFFF00"/>
                </a:solidFill>
              </a:rPr>
              <a:t> </a:t>
            </a:r>
            <a:r>
              <a:rPr lang="en-US" sz="5400" b="1" dirty="0" err="1"/>
              <a:t>los</a:t>
            </a:r>
            <a:r>
              <a:rPr lang="en-US" sz="5400" b="1" dirty="0"/>
              <a:t> </a:t>
            </a:r>
            <a:r>
              <a:rPr lang="en-US" sz="5400" b="1" dirty="0" err="1"/>
              <a:t>pantalones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361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aking up, stretching arms on bed&#10;&#10;">
            <a:extLst>
              <a:ext uri="{FF2B5EF4-FFF2-40B4-BE49-F238E27FC236}">
                <a16:creationId xmlns:a16="http://schemas.microsoft.com/office/drawing/2014/main" id="{F1AD8D5D-0BA6-407D-9CF4-0F72CFF239E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7934" y="-117697"/>
            <a:ext cx="8907424" cy="703834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6FDA0F25-3164-4A51-B636-457DD7BBD37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3E124E18-8A4E-408F-A943-FD922183ACB8}"/>
              </a:ext>
            </a:extLst>
          </p:cNvPr>
          <p:cNvSpPr txBox="1"/>
          <p:nvPr/>
        </p:nvSpPr>
        <p:spPr>
          <a:xfrm>
            <a:off x="6705169" y="240631"/>
            <a:ext cx="4621794" cy="276999"/>
          </a:xfrm>
          <a:prstGeom prst="rect">
            <a:avLst/>
          </a:prstGeom>
          <a:noFill/>
        </p:spPr>
        <p:txBody>
          <a:bodyPr wrap="square">
            <a:spAutoFit/>
          </a:bodyPr>
          <a:lstStyle/>
          <a:p>
            <a:pPr rtl="0">
              <a:spcBef>
                <a:spcPts val="0"/>
              </a:spcBef>
              <a:spcAft>
                <a:spcPts val="0"/>
              </a:spcAft>
            </a:pPr>
            <a:r>
              <a:rPr lang="en-US" sz="1200" b="0" i="0" u="none" strike="noStrike" dirty="0">
                <a:effectLst/>
                <a:latin typeface="Calibri" panose="020F0502020204030204" pitchFamily="34" charset="0"/>
              </a:rPr>
              <a:t>Photo by </a:t>
            </a:r>
            <a:r>
              <a:rPr lang="en-US" sz="1200" b="0" i="0" u="sng" strike="noStrike" dirty="0" err="1">
                <a:solidFill>
                  <a:srgbClr val="0000FF"/>
                </a:solidFill>
                <a:effectLst/>
                <a:latin typeface="Calibri" panose="020F0502020204030204" pitchFamily="34" charset="0"/>
                <a:hlinkClick r:id="rId3"/>
              </a:rPr>
              <a:t>bruce</a:t>
            </a:r>
            <a:r>
              <a:rPr lang="en-US" sz="1200" b="0" i="0" u="sng" strike="noStrike" dirty="0">
                <a:solidFill>
                  <a:srgbClr val="0000FF"/>
                </a:solidFill>
                <a:effectLst/>
                <a:latin typeface="Calibri" panose="020F0502020204030204" pitchFamily="34" charset="0"/>
                <a:hlinkClick r:id="rId3"/>
              </a:rPr>
              <a:t> mars</a:t>
            </a:r>
            <a:r>
              <a:rPr lang="en-US" sz="1200" b="0" i="0" u="none" strike="noStrike" dirty="0">
                <a:solidFill>
                  <a:srgbClr val="000000"/>
                </a:solidFill>
                <a:effectLst/>
                <a:latin typeface="Calibri" panose="020F0502020204030204" pitchFamily="34" charset="0"/>
              </a:rPr>
              <a:t> </a:t>
            </a:r>
            <a:r>
              <a:rPr lang="en-US" sz="1200" b="0" i="0" u="none" strike="noStrike" dirty="0">
                <a:effectLst/>
                <a:latin typeface="Calibri" panose="020F0502020204030204" pitchFamily="34" charset="0"/>
              </a:rPr>
              <a:t>on</a:t>
            </a:r>
            <a:r>
              <a:rPr lang="en-US" sz="1200" b="0" i="0" u="none" strike="noStrike" dirty="0">
                <a:solidFill>
                  <a:srgbClr val="000000"/>
                </a:solidFill>
                <a:effectLst/>
                <a:latin typeface="Calibri" panose="020F0502020204030204" pitchFamily="34" charset="0"/>
              </a:rPr>
              <a:t> </a:t>
            </a:r>
            <a:r>
              <a:rPr lang="en-US" sz="1200" b="0" i="0" u="sng" strike="noStrike" dirty="0" err="1">
                <a:solidFill>
                  <a:srgbClr val="0000FF"/>
                </a:solidFill>
                <a:effectLst/>
                <a:latin typeface="Calibri" panose="020F0502020204030204" pitchFamily="34" charset="0"/>
                <a:hlinkClick r:id="rId4"/>
              </a:rPr>
              <a:t>Unsplash</a:t>
            </a:r>
            <a:endParaRPr lang="en-US" dirty="0"/>
          </a:p>
        </p:txBody>
      </p:sp>
    </p:spTree>
    <p:extLst>
      <p:ext uri="{BB962C8B-B14F-4D97-AF65-F5344CB8AC3E}">
        <p14:creationId xmlns:p14="http://schemas.microsoft.com/office/powerpoint/2010/main" val="15628469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628539"/>
            <a:ext cx="8229600" cy="1143000"/>
          </a:xfrm>
        </p:spPr>
        <p:txBody>
          <a:bodyPr>
            <a:normAutofit/>
          </a:bodyPr>
          <a:lstStyle/>
          <a:p>
            <a:r>
              <a:rPr lang="en-US" sz="5400" b="1" dirty="0"/>
              <a:t>La muchacha </a:t>
            </a:r>
            <a:r>
              <a:rPr lang="en-US" sz="5400" b="1" dirty="0">
                <a:solidFill>
                  <a:srgbClr val="FFFF00"/>
                </a:solidFill>
              </a:rPr>
              <a:t>se </a:t>
            </a:r>
            <a:r>
              <a:rPr lang="en-US" sz="5400" b="1" dirty="0" err="1">
                <a:solidFill>
                  <a:srgbClr val="FFFF00"/>
                </a:solidFill>
              </a:rPr>
              <a:t>despierta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273469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 putting on make up&#10;&#10;">
            <a:extLst>
              <a:ext uri="{FF2B5EF4-FFF2-40B4-BE49-F238E27FC236}">
                <a16:creationId xmlns:a16="http://schemas.microsoft.com/office/drawing/2014/main" id="{D9A1EDB3-AC85-4F17-A582-89F6861871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7045"/>
            <a:ext cx="9542518" cy="664390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a:hlinkClick r:id="" action="ppaction://hlinkshowjump?jump=nextslide"/>
            <a:extLst>
              <a:ext uri="{FF2B5EF4-FFF2-40B4-BE49-F238E27FC236}">
                <a16:creationId xmlns:a16="http://schemas.microsoft.com/office/drawing/2014/main" id="{CAE0357B-2B84-4C03-A9E3-B81DB67B9A0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descr="image, check button&#10;">
            <a:extLst>
              <a:ext uri="{FF2B5EF4-FFF2-40B4-BE49-F238E27FC236}">
                <a16:creationId xmlns:a16="http://schemas.microsoft.com/office/drawing/2014/main" id="{7A698EDF-B3AB-4C16-BD76-FEBE9C6F645E}"/>
              </a:ext>
            </a:extLst>
          </p:cNvPr>
          <p:cNvSpPr txBox="1"/>
          <p:nvPr/>
        </p:nvSpPr>
        <p:spPr>
          <a:xfrm>
            <a:off x="135802" y="6340370"/>
            <a:ext cx="8890503" cy="276999"/>
          </a:xfrm>
          <a:prstGeom prst="rect">
            <a:avLst/>
          </a:prstGeom>
          <a:noFill/>
        </p:spPr>
        <p:txBody>
          <a:bodyPr wrap="square">
            <a:spAutoFit/>
          </a:bodyPr>
          <a:lstStyle/>
          <a:p>
            <a:r>
              <a:rPr lang="en-US" sz="1200" b="0" i="0" u="none" strike="noStrike" dirty="0">
                <a:solidFill>
                  <a:srgbClr val="000000"/>
                </a:solidFill>
                <a:effectLst/>
                <a:latin typeface="Calibri" panose="020F0502020204030204" pitchFamily="34" charset="0"/>
              </a:rPr>
              <a:t>                                              Photo by </a:t>
            </a:r>
            <a:r>
              <a:rPr lang="en-US" sz="1200" b="0" i="0" u="sng" strike="noStrike" dirty="0">
                <a:solidFill>
                  <a:srgbClr val="0000FF"/>
                </a:solidFill>
                <a:effectLst/>
                <a:latin typeface="Calibri" panose="020F0502020204030204" pitchFamily="34" charset="0"/>
                <a:hlinkClick r:id="rId3"/>
              </a:rPr>
              <a:t>Annie Spratt</a:t>
            </a:r>
            <a:r>
              <a:rPr lang="en-US" sz="1200" b="0" i="0" u="none" strike="noStrike" dirty="0">
                <a:solidFill>
                  <a:srgbClr val="000000"/>
                </a:solidFill>
                <a:effectLst/>
                <a:latin typeface="Calibri" panose="020F0502020204030204" pitchFamily="34" charset="0"/>
              </a:rPr>
              <a:t> on </a:t>
            </a:r>
            <a:r>
              <a:rPr lang="en-US" sz="1200" b="0" i="0" u="sng" strike="noStrike" dirty="0" err="1">
                <a:solidFill>
                  <a:srgbClr val="0000FF"/>
                </a:solidFill>
                <a:effectLst/>
                <a:latin typeface="Calibri" panose="020F0502020204030204" pitchFamily="34" charset="0"/>
                <a:hlinkClick r:id="rId4"/>
              </a:rPr>
              <a:t>Unsplash</a:t>
            </a:r>
            <a:endParaRPr lang="en-US" dirty="0"/>
          </a:p>
        </p:txBody>
      </p:sp>
    </p:spTree>
    <p:extLst>
      <p:ext uri="{BB962C8B-B14F-4D97-AF65-F5344CB8AC3E}">
        <p14:creationId xmlns:p14="http://schemas.microsoft.com/office/powerpoint/2010/main" val="597554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664753"/>
            <a:ext cx="8229600" cy="1143000"/>
          </a:xfrm>
        </p:spPr>
        <p:txBody>
          <a:bodyPr>
            <a:normAutofit/>
          </a:bodyPr>
          <a:lstStyle/>
          <a:p>
            <a:r>
              <a:rPr lang="en-US" sz="5400" b="1" dirty="0"/>
              <a:t>La </a:t>
            </a:r>
            <a:r>
              <a:rPr lang="en-US" sz="5400" b="1" dirty="0" err="1"/>
              <a:t>joven</a:t>
            </a:r>
            <a:r>
              <a:rPr lang="en-US" sz="5400" b="1" dirty="0"/>
              <a:t> </a:t>
            </a:r>
            <a:r>
              <a:rPr lang="en-US" sz="5400" b="1" dirty="0">
                <a:solidFill>
                  <a:srgbClr val="FFFF00"/>
                </a:solidFill>
              </a:rPr>
              <a:t>se </a:t>
            </a:r>
            <a:r>
              <a:rPr lang="en-US" sz="5400" b="1" dirty="0" err="1">
                <a:solidFill>
                  <a:srgbClr val="FFFF00"/>
                </a:solidFill>
              </a:rPr>
              <a:t>maquilla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500041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a stack of towels&#10;&#10;">
            <a:extLst>
              <a:ext uri="{FF2B5EF4-FFF2-40B4-BE49-F238E27FC236}">
                <a16:creationId xmlns:a16="http://schemas.microsoft.com/office/drawing/2014/main" id="{BC6D9450-DA00-402A-AEC6-AF0DB93BF0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370" y="81522"/>
            <a:ext cx="10049287" cy="6699524"/>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36CA76EC-4EAD-4E0C-A56C-2188A85BC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C78F38E1-B8A1-4C24-8E63-F633D2A8F410}"/>
              </a:ext>
            </a:extLst>
          </p:cNvPr>
          <p:cNvSpPr txBox="1"/>
          <p:nvPr/>
        </p:nvSpPr>
        <p:spPr>
          <a:xfrm>
            <a:off x="253497" y="6350634"/>
            <a:ext cx="5088046" cy="276999"/>
          </a:xfrm>
          <a:prstGeom prst="rect">
            <a:avLst/>
          </a:prstGeom>
          <a:noFill/>
        </p:spPr>
        <p:txBody>
          <a:bodyPr wrap="square">
            <a:spAutoFit/>
          </a:bodyPr>
          <a:lstStyle/>
          <a:p>
            <a:r>
              <a:rPr lang="en-US" sz="1200" b="0" i="0" dirty="0">
                <a:solidFill>
                  <a:srgbClr val="191B26"/>
                </a:solidFill>
                <a:effectLst/>
                <a:latin typeface="Open Sans" panose="020B0606030504020204" pitchFamily="34" charset="0"/>
              </a:rPr>
              <a:t>Image by </a:t>
            </a:r>
            <a:r>
              <a:rPr lang="en-US" sz="1200" b="0" i="0" u="sng" dirty="0" err="1">
                <a:solidFill>
                  <a:srgbClr val="191B26"/>
                </a:solidFill>
                <a:effectLst/>
                <a:latin typeface="Open Sans" panose="020B0606030504020204" pitchFamily="34" charset="0"/>
                <a:hlinkClick r:id="rId3"/>
              </a:rPr>
              <a:t>Gentelle_Linen</a:t>
            </a:r>
            <a:r>
              <a:rPr lang="en-US" sz="1200" b="0" i="0" dirty="0">
                <a:solidFill>
                  <a:srgbClr val="191B26"/>
                </a:solidFill>
                <a:effectLst/>
                <a:latin typeface="Open Sans" panose="020B0606030504020204" pitchFamily="34" charset="0"/>
              </a:rPr>
              <a:t> from </a:t>
            </a:r>
            <a:r>
              <a:rPr lang="en-US" sz="1200" b="0" i="0" u="sng" dirty="0" err="1">
                <a:solidFill>
                  <a:srgbClr val="191B26"/>
                </a:solidFill>
                <a:effectLst/>
                <a:latin typeface="Open Sans" panose="020B0606030504020204" pitchFamily="34" charset="0"/>
                <a:hlinkClick r:id="rId4"/>
              </a:rPr>
              <a:t>Pixabay</a:t>
            </a:r>
            <a:endParaRPr lang="en-US" sz="1200" dirty="0"/>
          </a:p>
        </p:txBody>
      </p:sp>
    </p:spTree>
    <p:extLst>
      <p:ext uri="{BB962C8B-B14F-4D97-AF65-F5344CB8AC3E}">
        <p14:creationId xmlns:p14="http://schemas.microsoft.com/office/powerpoint/2010/main" val="4142943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1379"/>
            <a:ext cx="8229600" cy="1143000"/>
          </a:xfrm>
        </p:spPr>
        <p:txBody>
          <a:bodyPr>
            <a:normAutofit/>
          </a:bodyPr>
          <a:lstStyle/>
          <a:p>
            <a:r>
              <a:rPr lang="en-US" sz="5400" b="1" dirty="0" err="1"/>
              <a:t>toallas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4896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flower, cake, plant, three bar soaps&#10;&#10;">
            <a:extLst>
              <a:ext uri="{FF2B5EF4-FFF2-40B4-BE49-F238E27FC236}">
                <a16:creationId xmlns:a16="http://schemas.microsoft.com/office/drawing/2014/main" id="{513C15A5-E7BA-4FE9-83B2-AC27FDB546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43B12D0D-EC33-4C59-A626-E48728893B2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cxnSp>
        <p:nvCxnSpPr>
          <p:cNvPr id="14" name="Straight Arrow Connector 13" descr="arrow pointing at bar soap">
            <a:extLst>
              <a:ext uri="{FF2B5EF4-FFF2-40B4-BE49-F238E27FC236}">
                <a16:creationId xmlns:a16="http://schemas.microsoft.com/office/drawing/2014/main" id="{15A3B814-7A83-44F4-A3DE-2D6E0ED360CC}"/>
              </a:ext>
            </a:extLst>
          </p:cNvPr>
          <p:cNvCxnSpPr/>
          <p:nvPr/>
        </p:nvCxnSpPr>
        <p:spPr>
          <a:xfrm>
            <a:off x="6672404" y="344032"/>
            <a:ext cx="181069" cy="1258431"/>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descr="arrow pointing at bar soap">
            <a:extLst>
              <a:ext uri="{FF2B5EF4-FFF2-40B4-BE49-F238E27FC236}">
                <a16:creationId xmlns:a16="http://schemas.microsoft.com/office/drawing/2014/main" id="{502F6A5E-76F8-4A65-8BDC-2429E216740B}"/>
              </a:ext>
            </a:extLst>
          </p:cNvPr>
          <p:cNvCxnSpPr>
            <a:cxnSpLocks/>
          </p:cNvCxnSpPr>
          <p:nvPr/>
        </p:nvCxnSpPr>
        <p:spPr>
          <a:xfrm flipH="1">
            <a:off x="5033727" y="384772"/>
            <a:ext cx="1638677" cy="2213573"/>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8760C13-9B95-4AEB-B016-1DD0C7D00C0E}"/>
              </a:ext>
            </a:extLst>
          </p:cNvPr>
          <p:cNvSpPr txBox="1"/>
          <p:nvPr/>
        </p:nvSpPr>
        <p:spPr>
          <a:xfrm>
            <a:off x="153909" y="6350001"/>
            <a:ext cx="4716856" cy="276999"/>
          </a:xfrm>
          <a:prstGeom prst="rect">
            <a:avLst/>
          </a:prstGeom>
          <a:noFill/>
        </p:spPr>
        <p:txBody>
          <a:bodyPr wrap="square">
            <a:spAutoFit/>
          </a:bodyPr>
          <a:lstStyle/>
          <a:p>
            <a:r>
              <a:rPr lang="en-US" sz="1200" b="0" i="0" dirty="0">
                <a:solidFill>
                  <a:srgbClr val="191B26"/>
                </a:solidFill>
                <a:effectLst/>
                <a:latin typeface="Open Sans" panose="020B0606030504020204" pitchFamily="34" charset="0"/>
              </a:rPr>
              <a:t>Image by </a:t>
            </a:r>
            <a:r>
              <a:rPr lang="en-US" sz="1200" b="0" i="0" u="sng" dirty="0" err="1">
                <a:solidFill>
                  <a:srgbClr val="0070C0"/>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silviarita</a:t>
            </a:r>
            <a:r>
              <a:rPr lang="en-US" sz="1200" b="0" i="0" dirty="0">
                <a:solidFill>
                  <a:srgbClr val="191B26"/>
                </a:solidFill>
                <a:effectLst/>
                <a:latin typeface="Open Sans" panose="020B0606030504020204" pitchFamily="34" charset="0"/>
              </a:rPr>
              <a:t> from </a:t>
            </a:r>
            <a:r>
              <a:rPr lang="en-US" sz="1200" b="0" i="0" u="sng" dirty="0" err="1">
                <a:solidFill>
                  <a:srgbClr val="0070C0"/>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Pixabay</a:t>
            </a:r>
            <a:endParaRPr lang="en-US" sz="1200" dirty="0">
              <a:solidFill>
                <a:srgbClr val="0070C0"/>
              </a:solidFill>
            </a:endParaRPr>
          </a:p>
        </p:txBody>
      </p:sp>
    </p:spTree>
    <p:extLst>
      <p:ext uri="{BB962C8B-B14F-4D97-AF65-F5344CB8AC3E}">
        <p14:creationId xmlns:p14="http://schemas.microsoft.com/office/powerpoint/2010/main" val="2724469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948" y="2673806"/>
            <a:ext cx="8229600" cy="1143000"/>
          </a:xfrm>
        </p:spPr>
        <p:txBody>
          <a:bodyPr>
            <a:normAutofit/>
          </a:bodyPr>
          <a:lstStyle/>
          <a:p>
            <a:r>
              <a:rPr lang="en-US" sz="5400" b="1" dirty="0" err="1"/>
              <a:t>jabón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7238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7101"/>
            <a:ext cx="8229600" cy="1143000"/>
          </a:xfrm>
        </p:spPr>
        <p:txBody>
          <a:bodyPr>
            <a:normAutofit/>
          </a:bodyPr>
          <a:lstStyle/>
          <a:p>
            <a:r>
              <a:rPr lang="en-US" sz="5400" b="1" dirty="0"/>
              <a:t>Los </a:t>
            </a:r>
            <a:r>
              <a:rPr lang="en-US" sz="5400" b="1" dirty="0" err="1"/>
              <a:t>iraníes</a:t>
            </a:r>
            <a:r>
              <a:rPr lang="en-US" sz="5400" b="1" dirty="0"/>
              <a:t> </a:t>
            </a:r>
            <a:r>
              <a:rPr lang="en-US" sz="5400" b="1" dirty="0" err="1"/>
              <a:t>hablan</a:t>
            </a:r>
            <a:r>
              <a:rPr lang="en-US" sz="5400" b="1" dirty="0"/>
              <a:t>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i&#10;">
            <a:hlinkClick r:id="" action="ppaction://hlinkshowjump?jump=nextslide"/>
            <a:extLst>
              <a:ext uri="{FF2B5EF4-FFF2-40B4-BE49-F238E27FC236}">
                <a16:creationId xmlns:a16="http://schemas.microsoft.com/office/drawing/2014/main" id="{FEAACD79-A135-4F25-A477-116DFF8FAB1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778346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0B17E510-8179-4154-9733-624358ED4D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622CE79D-2C0D-4B08-BDB1-F77EBAC75416}"/>
              </a:ext>
            </a:extLst>
          </p:cNvPr>
          <p:cNvSpPr txBox="1"/>
          <p:nvPr/>
        </p:nvSpPr>
        <p:spPr>
          <a:xfrm>
            <a:off x="1937442" y="6278719"/>
            <a:ext cx="5332133" cy="276999"/>
          </a:xfrm>
          <a:prstGeom prst="rect">
            <a:avLst/>
          </a:prstGeom>
          <a:noFill/>
        </p:spPr>
        <p:txBody>
          <a:bodyPr wrap="square">
            <a:spAutoFit/>
          </a:bodyPr>
          <a:lstStyle/>
          <a:p>
            <a:pPr algn="ctr"/>
            <a:r>
              <a:rPr lang="en-US" sz="1200" dirty="0"/>
              <a:t>Photo by </a:t>
            </a:r>
            <a:r>
              <a:rPr lang="en-US" sz="1200" dirty="0">
                <a:hlinkClick r:id="rId2"/>
              </a:rPr>
              <a:t>Element5 Digital</a:t>
            </a:r>
            <a:r>
              <a:rPr lang="en-US" sz="1200" dirty="0"/>
              <a:t> on </a:t>
            </a:r>
            <a:r>
              <a:rPr lang="en-US" sz="1200" dirty="0" err="1">
                <a:hlinkClick r:id="rId3"/>
              </a:rPr>
              <a:t>Unsplash</a:t>
            </a:r>
            <a:r>
              <a:rPr lang="en-US" sz="1200" dirty="0"/>
              <a:t> </a:t>
            </a:r>
          </a:p>
        </p:txBody>
      </p:sp>
      <p:pic>
        <p:nvPicPr>
          <p:cNvPr id="10" name="Picture 9" descr="A picture containing wall, indoor, hand holding a hair dryer&#10;&#10;">
            <a:extLst>
              <a:ext uri="{FF2B5EF4-FFF2-40B4-BE49-F238E27FC236}">
                <a16:creationId xmlns:a16="http://schemas.microsoft.com/office/drawing/2014/main" id="{B75585DA-4A4D-4CAD-8B8F-E8B6C0FE937B}"/>
              </a:ext>
            </a:extLst>
          </p:cNvPr>
          <p:cNvPicPr>
            <a:picLocks noChangeAspect="1"/>
          </p:cNvPicPr>
          <p:nvPr/>
        </p:nvPicPr>
        <p:blipFill rotWithShape="1">
          <a:blip r:embed="rId4"/>
          <a:srcRect t="17690"/>
          <a:stretch/>
        </p:blipFill>
        <p:spPr>
          <a:xfrm>
            <a:off x="2282960" y="437797"/>
            <a:ext cx="4578080" cy="5644836"/>
          </a:xfrm>
          <a:prstGeom prst="rect">
            <a:avLst/>
          </a:prstGeom>
          <a:ln w="38100">
            <a:solidFill>
              <a:schemeClr val="tx1"/>
            </a:solidFill>
          </a:ln>
        </p:spPr>
      </p:pic>
    </p:spTree>
    <p:extLst>
      <p:ext uri="{BB962C8B-B14F-4D97-AF65-F5344CB8AC3E}">
        <p14:creationId xmlns:p14="http://schemas.microsoft.com/office/powerpoint/2010/main" val="40914595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4341"/>
            <a:ext cx="8229600" cy="1143000"/>
          </a:xfrm>
        </p:spPr>
        <p:txBody>
          <a:bodyPr>
            <a:normAutofit/>
          </a:bodyPr>
          <a:lstStyle/>
          <a:p>
            <a:r>
              <a:rPr lang="en-US" sz="5400" b="1" dirty="0" err="1"/>
              <a:t>secador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11646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toothbrush and toothpaste&#10;&#10;">
            <a:extLst>
              <a:ext uri="{FF2B5EF4-FFF2-40B4-BE49-F238E27FC236}">
                <a16:creationId xmlns:a16="http://schemas.microsoft.com/office/drawing/2014/main" id="{527374DE-1BA5-47BC-BE63-97EC8754B62A}"/>
              </a:ext>
            </a:extLst>
          </p:cNvPr>
          <p:cNvPicPr>
            <a:picLocks noChangeAspect="1"/>
          </p:cNvPicPr>
          <p:nvPr/>
        </p:nvPicPr>
        <p:blipFill>
          <a:blip r:embed="rId3"/>
          <a:stretch>
            <a:fillRect/>
          </a:stretch>
        </p:blipFill>
        <p:spPr>
          <a:xfrm>
            <a:off x="126747" y="145880"/>
            <a:ext cx="9899307" cy="6598952"/>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59447804-D8F7-4C5C-BF48-9FCC02A67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33B95F2D-2C19-43B9-B5DD-146BFE046ACC}"/>
              </a:ext>
            </a:extLst>
          </p:cNvPr>
          <p:cNvSpPr txBox="1"/>
          <p:nvPr/>
        </p:nvSpPr>
        <p:spPr>
          <a:xfrm>
            <a:off x="261598" y="6350001"/>
            <a:ext cx="4621794" cy="276999"/>
          </a:xfrm>
          <a:prstGeom prst="rect">
            <a:avLst/>
          </a:prstGeom>
          <a:noFill/>
        </p:spPr>
        <p:txBody>
          <a:bodyPr wrap="square">
            <a:spAutoFit/>
          </a:bodyPr>
          <a:lstStyle/>
          <a:p>
            <a:r>
              <a:rPr lang="en-US" sz="1200" b="0" i="0" dirty="0">
                <a:solidFill>
                  <a:srgbClr val="191B26"/>
                </a:solidFill>
                <a:effectLst/>
                <a:latin typeface="Open Sans" panose="020B0606030504020204" pitchFamily="34" charset="0"/>
              </a:rPr>
              <a:t>Image by </a:t>
            </a:r>
            <a:r>
              <a:rPr lang="en-US" sz="1200" b="0" i="0" u="sng" dirty="0">
                <a:solidFill>
                  <a:srgbClr val="0070C0"/>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Photo Mix</a:t>
            </a:r>
            <a:r>
              <a:rPr lang="en-US" sz="1200" b="0" i="0" dirty="0">
                <a:solidFill>
                  <a:srgbClr val="0070C0"/>
                </a:solidFill>
                <a:effectLst/>
                <a:latin typeface="Open Sans" panose="020B0606030504020204" pitchFamily="34" charset="0"/>
              </a:rPr>
              <a:t> </a:t>
            </a:r>
            <a:r>
              <a:rPr lang="en-US" sz="1200" b="0" i="0" dirty="0">
                <a:solidFill>
                  <a:srgbClr val="191B26"/>
                </a:solidFill>
                <a:effectLst/>
                <a:latin typeface="Open Sans" panose="020B0606030504020204" pitchFamily="34" charset="0"/>
              </a:rPr>
              <a:t>from</a:t>
            </a:r>
            <a:r>
              <a:rPr lang="en-US" sz="1200" b="0" i="0" dirty="0">
                <a:solidFill>
                  <a:srgbClr val="0070C0"/>
                </a:solidFill>
                <a:effectLst/>
                <a:latin typeface="Open Sans" panose="020B0606030504020204" pitchFamily="34" charset="0"/>
              </a:rPr>
              <a:t> </a:t>
            </a:r>
            <a:r>
              <a:rPr lang="en-US" sz="1200" b="0" i="0" u="sng" dirty="0" err="1">
                <a:solidFill>
                  <a:srgbClr val="0070C0"/>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Pixabay</a:t>
            </a:r>
            <a:r>
              <a:rPr lang="en-US" sz="1200" b="0" i="0" dirty="0">
                <a:solidFill>
                  <a:srgbClr val="0070C0"/>
                </a:solidFill>
                <a:effectLst/>
                <a:latin typeface="Open Sans" panose="020B0606030504020204" pitchFamily="34" charset="0"/>
              </a:rPr>
              <a:t> </a:t>
            </a:r>
            <a:endParaRPr lang="en-US" sz="1200" dirty="0">
              <a:solidFill>
                <a:srgbClr val="0070C0"/>
              </a:solidFill>
            </a:endParaRPr>
          </a:p>
        </p:txBody>
      </p:sp>
      <p:cxnSp>
        <p:nvCxnSpPr>
          <p:cNvPr id="10" name="Straight Arrow Connector 9" descr="arrow pointing at toothpaste">
            <a:extLst>
              <a:ext uri="{FF2B5EF4-FFF2-40B4-BE49-F238E27FC236}">
                <a16:creationId xmlns:a16="http://schemas.microsoft.com/office/drawing/2014/main" id="{63C09FD7-491F-44AB-A644-3EAEC30AC928}"/>
              </a:ext>
            </a:extLst>
          </p:cNvPr>
          <p:cNvCxnSpPr/>
          <p:nvPr/>
        </p:nvCxnSpPr>
        <p:spPr>
          <a:xfrm flipH="1">
            <a:off x="5957180" y="914400"/>
            <a:ext cx="1656784" cy="135802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73924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646"/>
            <a:ext cx="8229600" cy="1143000"/>
          </a:xfrm>
        </p:spPr>
        <p:txBody>
          <a:bodyPr>
            <a:normAutofit/>
          </a:bodyPr>
          <a:lstStyle/>
          <a:p>
            <a:r>
              <a:rPr lang="en-US" sz="5400" b="1" dirty="0"/>
              <a:t>pasta dental</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989105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frog looking at a mirror">
            <a:extLst>
              <a:ext uri="{FF2B5EF4-FFF2-40B4-BE49-F238E27FC236}">
                <a16:creationId xmlns:a16="http://schemas.microsoft.com/office/drawing/2014/main" id="{2B59BC5F-5B6A-4186-A295-30982C5D0D47}"/>
              </a:ext>
            </a:extLst>
          </p:cNvPr>
          <p:cNvPicPr>
            <a:picLocks noChangeAspect="1"/>
          </p:cNvPicPr>
          <p:nvPr/>
        </p:nvPicPr>
        <p:blipFill>
          <a:blip r:embed="rId2"/>
          <a:stretch>
            <a:fillRect/>
          </a:stretch>
        </p:blipFill>
        <p:spPr>
          <a:xfrm>
            <a:off x="-225385" y="113168"/>
            <a:ext cx="10017757" cy="6644022"/>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C5586665-39E8-4930-840B-EE6BBA9581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B2FDA750-D040-4653-B75F-6012AEFA639F}"/>
              </a:ext>
            </a:extLst>
          </p:cNvPr>
          <p:cNvSpPr txBox="1"/>
          <p:nvPr/>
        </p:nvSpPr>
        <p:spPr>
          <a:xfrm>
            <a:off x="118647" y="6467833"/>
            <a:ext cx="4258345" cy="276999"/>
          </a:xfrm>
          <a:prstGeom prst="rect">
            <a:avLst/>
          </a:prstGeom>
          <a:noFill/>
        </p:spPr>
        <p:txBody>
          <a:bodyPr wrap="square">
            <a:spAutoFit/>
          </a:bodyPr>
          <a:lstStyle/>
          <a:p>
            <a:r>
              <a:rPr lang="en-US" sz="1200" b="0" i="0" dirty="0">
                <a:effectLst/>
                <a:latin typeface="Open Sans" panose="020B0606030504020204" pitchFamily="34" charset="0"/>
              </a:rPr>
              <a:t>Image by </a:t>
            </a:r>
            <a:r>
              <a:rPr lang="en-US" sz="1200" b="0" i="0" u="sng" dirty="0" err="1">
                <a:solidFill>
                  <a:srgbClr val="191B26"/>
                </a:solidFill>
                <a:effectLst/>
                <a:latin typeface="Open Sans" panose="020B0606030504020204" pitchFamily="34" charset="0"/>
                <a:hlinkClick r:id="rId3"/>
              </a:rPr>
              <a:t>Alexas_Fotos</a:t>
            </a:r>
            <a:r>
              <a:rPr lang="en-US" sz="1200" b="0" i="0" dirty="0">
                <a:solidFill>
                  <a:srgbClr val="191B26"/>
                </a:solidFill>
                <a:effectLst/>
                <a:latin typeface="Open Sans" panose="020B0606030504020204" pitchFamily="34" charset="0"/>
              </a:rPr>
              <a:t> </a:t>
            </a:r>
            <a:r>
              <a:rPr lang="en-US" sz="1200" b="0" i="0" dirty="0">
                <a:effectLst/>
                <a:latin typeface="Open Sans" panose="020B0606030504020204" pitchFamily="34" charset="0"/>
              </a:rPr>
              <a:t>from </a:t>
            </a:r>
            <a:r>
              <a:rPr lang="en-US" sz="1200" b="0" i="0" u="sng" dirty="0" err="1">
                <a:solidFill>
                  <a:srgbClr val="191B26"/>
                </a:solidFill>
                <a:effectLst/>
                <a:latin typeface="Open Sans" panose="020B0606030504020204" pitchFamily="34" charset="0"/>
                <a:hlinkClick r:id="rId4"/>
              </a:rPr>
              <a:t>Pixabay</a:t>
            </a:r>
            <a:r>
              <a:rPr lang="en-US" sz="1200" b="0" i="0" dirty="0">
                <a:solidFill>
                  <a:srgbClr val="191B26"/>
                </a:solidFill>
                <a:effectLst/>
                <a:latin typeface="Open Sans" panose="020B0606030504020204" pitchFamily="34" charset="0"/>
              </a:rPr>
              <a:t> </a:t>
            </a:r>
            <a:endParaRPr lang="en-US" sz="1200" dirty="0"/>
          </a:p>
        </p:txBody>
      </p:sp>
      <p:cxnSp>
        <p:nvCxnSpPr>
          <p:cNvPr id="12" name="Straight Arrow Connector 11" descr="arrow pointing at the mirror">
            <a:extLst>
              <a:ext uri="{FF2B5EF4-FFF2-40B4-BE49-F238E27FC236}">
                <a16:creationId xmlns:a16="http://schemas.microsoft.com/office/drawing/2014/main" id="{857919A7-C041-463C-9B13-00FE1DC5A0A1}"/>
              </a:ext>
            </a:extLst>
          </p:cNvPr>
          <p:cNvCxnSpPr>
            <a:cxnSpLocks/>
          </p:cNvCxnSpPr>
          <p:nvPr/>
        </p:nvCxnSpPr>
        <p:spPr>
          <a:xfrm flipH="1">
            <a:off x="6636190" y="434566"/>
            <a:ext cx="2170926" cy="851026"/>
          </a:xfrm>
          <a:prstGeom prst="straightConnector1">
            <a:avLst/>
          </a:prstGeom>
          <a:ln w="57150">
            <a:solidFill>
              <a:srgbClr val="FF33CC"/>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09650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601379"/>
            <a:ext cx="8229600" cy="1143000"/>
          </a:xfrm>
        </p:spPr>
        <p:txBody>
          <a:bodyPr>
            <a:normAutofit/>
          </a:bodyPr>
          <a:lstStyle/>
          <a:p>
            <a:r>
              <a:rPr lang="en-US" sz="5400" b="1" dirty="0" err="1"/>
              <a:t>espejo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93625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566" y="2791502"/>
            <a:ext cx="8229600" cy="1143000"/>
          </a:xfrm>
        </p:spPr>
        <p:txBody>
          <a:bodyPr>
            <a:normAutofit/>
          </a:bodyPr>
          <a:lstStyle/>
          <a:p>
            <a:r>
              <a:rPr lang="en-US" sz="6000" b="1" dirty="0"/>
              <a:t>2°</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C6E1BDED-8321-4264-8A56-212912776B4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31199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3394"/>
            <a:ext cx="8229600" cy="1143000"/>
          </a:xfrm>
        </p:spPr>
        <p:txBody>
          <a:bodyPr>
            <a:normAutofit/>
          </a:bodyPr>
          <a:lstStyle/>
          <a:p>
            <a:r>
              <a:rPr lang="en-US" sz="5400" b="1" dirty="0"/>
              <a:t>2° - </a:t>
            </a:r>
            <a:r>
              <a:rPr lang="en-US" sz="5400" b="1" dirty="0" err="1"/>
              <a:t>segundo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865574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28127"/>
            <a:ext cx="8229600" cy="1143000"/>
          </a:xfrm>
        </p:spPr>
        <p:txBody>
          <a:bodyPr>
            <a:normAutofit/>
          </a:bodyPr>
          <a:lstStyle/>
          <a:p>
            <a:r>
              <a:rPr lang="en-US" sz="6000" b="1" dirty="0"/>
              <a:t>5°</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C050FB83-7D24-41BE-99AA-FD1F3118705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0448748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3395"/>
            <a:ext cx="8229600" cy="1143000"/>
          </a:xfrm>
        </p:spPr>
        <p:txBody>
          <a:bodyPr>
            <a:normAutofit/>
          </a:bodyPr>
          <a:lstStyle/>
          <a:p>
            <a:r>
              <a:rPr lang="en-US" sz="5400" b="1" dirty="0"/>
              <a:t>5° - quinto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3840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2"/>
            <a:ext cx="8229600" cy="1143000"/>
          </a:xfrm>
        </p:spPr>
        <p:txBody>
          <a:bodyPr>
            <a:noAutofit/>
          </a:bodyPr>
          <a:lstStyle/>
          <a:p>
            <a:r>
              <a:rPr lang="en-US" sz="5400" b="1" dirty="0" err="1"/>
              <a:t>farsi</a:t>
            </a:r>
            <a:r>
              <a:rPr lang="en-US" sz="5400" b="1" dirty="0"/>
              <a:t> o </a:t>
            </a:r>
            <a:r>
              <a:rPr lang="en-US" sz="5400" b="1" dirty="0" err="1"/>
              <a:t>persa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319094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646"/>
            <a:ext cx="8229600" cy="1143000"/>
          </a:xfrm>
        </p:spPr>
        <p:txBody>
          <a:bodyPr>
            <a:normAutofit/>
          </a:bodyPr>
          <a:lstStyle/>
          <a:p>
            <a:r>
              <a:rPr lang="en-US" sz="6000" b="1" dirty="0"/>
              <a:t>8°</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D7DFF9AA-56D3-4446-90E1-BE2D1E55A6E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3577512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180"/>
            <a:ext cx="8229600" cy="1143000"/>
          </a:xfrm>
        </p:spPr>
        <p:txBody>
          <a:bodyPr>
            <a:normAutofit/>
          </a:bodyPr>
          <a:lstStyle/>
          <a:p>
            <a:r>
              <a:rPr lang="en-US" sz="5400" b="1" dirty="0"/>
              <a:t>8° - octavo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10393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181"/>
            <a:ext cx="8229600" cy="1143000"/>
          </a:xfrm>
        </p:spPr>
        <p:txBody>
          <a:bodyPr>
            <a:normAutofit/>
          </a:bodyPr>
          <a:lstStyle/>
          <a:p>
            <a:r>
              <a:rPr lang="en-US" sz="6000" b="1" dirty="0"/>
              <a:t>6°</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0D1DD306-88E3-4002-8FC8-097A1477561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1654534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a:t>6° - sexto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87854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2448"/>
            <a:ext cx="8229600" cy="1143000"/>
          </a:xfrm>
        </p:spPr>
        <p:txBody>
          <a:bodyPr>
            <a:normAutofit/>
          </a:bodyPr>
          <a:lstStyle/>
          <a:p>
            <a:r>
              <a:rPr lang="en-US" sz="6000" b="1" dirty="0"/>
              <a:t>10°</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65C9CC19-F82B-4F23-BE0E-6A56A18304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233024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4113"/>
            <a:ext cx="8229600" cy="1143000"/>
          </a:xfrm>
        </p:spPr>
        <p:txBody>
          <a:bodyPr>
            <a:normAutofit/>
          </a:bodyPr>
          <a:lstStyle/>
          <a:p>
            <a:r>
              <a:rPr lang="en-US" sz="5400" b="1" dirty="0"/>
              <a:t>10° - </a:t>
            </a:r>
            <a:r>
              <a:rPr lang="en-US" sz="5400" b="1" dirty="0" err="1"/>
              <a:t>décimo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38705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Tenth Category 200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030" y="6017713"/>
            <a:ext cx="609600" cy="609600"/>
          </a:xfrm>
          <a:prstGeom prst="rect">
            <a:avLst/>
          </a:prstGeom>
        </p:spPr>
      </p:pic>
      <p:pic>
        <p:nvPicPr>
          <p:cNvPr id="9" name="Picture 8" descr="image, Daily Double">
            <a:extLst>
              <a:ext uri="{FF2B5EF4-FFF2-40B4-BE49-F238E27FC236}">
                <a16:creationId xmlns:a16="http://schemas.microsoft.com/office/drawing/2014/main" id="{8DA4B156-6A2B-4032-91CA-1230B2D30EFE}"/>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3696403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10;">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id="{D2354FA0-026B-452B-ACE4-7045DE6D8F5B}"/>
              </a:ext>
            </a:extLst>
          </p:cNvPr>
          <p:cNvSpPr>
            <a:spLocks noGrp="1"/>
          </p:cNvSpPr>
          <p:nvPr>
            <p:ph type="title"/>
          </p:nvPr>
        </p:nvSpPr>
        <p:spPr>
          <a:xfrm>
            <a:off x="244444" y="2160121"/>
            <a:ext cx="8691326" cy="1997782"/>
          </a:xfrm>
        </p:spPr>
        <p:txBody>
          <a:bodyPr>
            <a:normAutofit/>
          </a:bodyPr>
          <a:lstStyle/>
          <a:p>
            <a:r>
              <a:rPr lang="es-PA" sz="5400" b="1" dirty="0"/>
              <a:t>En ___ hay tortugas gigantes.</a:t>
            </a:r>
            <a:endParaRPr lang="en-US" sz="5400" b="1" dirty="0"/>
          </a:p>
        </p:txBody>
      </p:sp>
    </p:spTree>
    <p:extLst>
      <p:ext uri="{BB962C8B-B14F-4D97-AF65-F5344CB8AC3E}">
        <p14:creationId xmlns:p14="http://schemas.microsoft.com/office/powerpoint/2010/main" val="41393814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234"/>
            <a:ext cx="8229600" cy="1143000"/>
          </a:xfrm>
        </p:spPr>
        <p:txBody>
          <a:bodyPr>
            <a:normAutofit/>
          </a:bodyPr>
          <a:lstStyle/>
          <a:p>
            <a:r>
              <a:rPr lang="en-US" sz="5400" b="1" dirty="0"/>
              <a:t>las </a:t>
            </a:r>
            <a:r>
              <a:rPr lang="en-US" sz="5400" b="1" dirty="0" err="1"/>
              <a:t>islas</a:t>
            </a:r>
            <a:r>
              <a:rPr lang="en-US" sz="5400" b="1" dirty="0"/>
              <a:t> Galápagos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43171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10;">
            <a:hlinkClick r:id="" action="ppaction://hlinkshowjump?jump=nextslide"/>
            <a:extLst>
              <a:ext uri="{FF2B5EF4-FFF2-40B4-BE49-F238E27FC236}">
                <a16:creationId xmlns:a16="http://schemas.microsoft.com/office/drawing/2014/main" id="{6BADDE02-EABB-4550-BC7F-275AF45FBFB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9" name="Title 1">
            <a:extLst>
              <a:ext uri="{FF2B5EF4-FFF2-40B4-BE49-F238E27FC236}">
                <a16:creationId xmlns:a16="http://schemas.microsoft.com/office/drawing/2014/main" id="{CF8F9F46-A6B9-434A-84AD-92065919CBD9}"/>
              </a:ext>
            </a:extLst>
          </p:cNvPr>
          <p:cNvSpPr>
            <a:spLocks noGrp="1"/>
          </p:cNvSpPr>
          <p:nvPr>
            <p:ph type="title"/>
          </p:nvPr>
        </p:nvSpPr>
        <p:spPr>
          <a:xfrm>
            <a:off x="535580" y="2139651"/>
            <a:ext cx="8229600" cy="2305600"/>
          </a:xfrm>
        </p:spPr>
        <p:txBody>
          <a:bodyPr>
            <a:normAutofit/>
          </a:bodyPr>
          <a:lstStyle/>
          <a:p>
            <a:r>
              <a:rPr lang="en-US" sz="5400" b="1" dirty="0" err="1"/>
              <a:t>Quilotoa</a:t>
            </a:r>
            <a:r>
              <a:rPr lang="en-US" sz="5400" b="1" dirty="0"/>
              <a:t>, Pichincha y</a:t>
            </a:r>
            <a:br>
              <a:rPr lang="en-US" sz="5400" b="1" dirty="0"/>
            </a:br>
            <a:r>
              <a:rPr lang="en-US" sz="5400" b="1" dirty="0"/>
              <a:t>Cotopaxi son ____.</a:t>
            </a:r>
          </a:p>
        </p:txBody>
      </p:sp>
    </p:spTree>
    <p:extLst>
      <p:ext uri="{BB962C8B-B14F-4D97-AF65-F5344CB8AC3E}">
        <p14:creationId xmlns:p14="http://schemas.microsoft.com/office/powerpoint/2010/main" val="26672087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500"/>
      </a:hlink>
      <a:folHlink>
        <a:srgbClr val="AF9D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1565</TotalTime>
  <Words>1282</Words>
  <Application>Microsoft Office PowerPoint</Application>
  <PresentationFormat>On-screen Show (4:3)</PresentationFormat>
  <Paragraphs>271</Paragraphs>
  <Slides>109</Slides>
  <Notes>8</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109</vt:i4>
      </vt:variant>
    </vt:vector>
  </HeadingPairs>
  <TitlesOfParts>
    <vt:vector size="114" baseType="lpstr">
      <vt:lpstr>Arial</vt:lpstr>
      <vt:lpstr>Calibri</vt:lpstr>
      <vt:lpstr>Open Sans</vt:lpstr>
      <vt:lpstr>ProximaNovaReg</vt:lpstr>
      <vt:lpstr>Office Theme</vt:lpstr>
      <vt:lpstr>PowerPoint Presentation</vt:lpstr>
      <vt:lpstr>PowerPoint Presentation</vt:lpstr>
      <vt:lpstr>PowerPoint Presentation</vt:lpstr>
      <vt:lpstr>Los canadienses hablan inglés y ____.</vt:lpstr>
      <vt:lpstr>francés</vt:lpstr>
      <vt:lpstr>Los brasileños hablan ___.</vt:lpstr>
      <vt:lpstr>portugués</vt:lpstr>
      <vt:lpstr>Los iraníes hablan ___.</vt:lpstr>
      <vt:lpstr>farsi o persa</vt:lpstr>
      <vt:lpstr>Los iraquíes hablan ___.</vt:lpstr>
      <vt:lpstr>árabe</vt:lpstr>
      <vt:lpstr>En Berlín hablan ___.</vt:lpstr>
      <vt:lpstr>alemán</vt:lpstr>
      <vt:lpstr>¿Qué hace la muchacha?</vt:lpstr>
      <vt:lpstr>Ella se lava los dientes.</vt:lpstr>
      <vt:lpstr>¿Qué hace esta mujer?</vt:lpstr>
      <vt:lpstr>Ella se baña.</vt:lpstr>
      <vt:lpstr>¿Qué hacen estos jóvenes?</vt:lpstr>
      <vt:lpstr>Ella se cepilla el pelo. Él se peina el pelo.</vt:lpstr>
      <vt:lpstr>¿Qué hace la chica?</vt:lpstr>
      <vt:lpstr>Ella se pone  los zapatos de tenis.</vt:lpstr>
      <vt:lpstr>¿Qué hace el joven?</vt:lpstr>
      <vt:lpstr>Él se afeita el pelo con una afeitadora eléctrica.</vt:lpstr>
      <vt:lpstr>PowerPoint Presentation</vt:lpstr>
      <vt:lpstr>refrescos</vt:lpstr>
      <vt:lpstr>¿Qué son?</vt:lpstr>
      <vt:lpstr>cepillos de dientes</vt:lpstr>
      <vt:lpstr>¿Qué son?</vt:lpstr>
      <vt:lpstr>(cubitos de) hielo</vt:lpstr>
      <vt:lpstr>Third Category - 400</vt:lpstr>
      <vt:lpstr>¿Qué son?</vt:lpstr>
      <vt:lpstr>revistas</vt:lpstr>
      <vt:lpstr>¿Qué son?</vt:lpstr>
      <vt:lpstr>regalos</vt:lpstr>
      <vt:lpstr>Mi ___ es Calle Andalucía, número 598.</vt:lpstr>
      <vt:lpstr>dirección</vt:lpstr>
      <vt:lpstr>Mi ___ es el 22 de marzo de 2005.</vt:lpstr>
      <vt:lpstr>fecha de nacimiento</vt:lpstr>
      <vt:lpstr>Mi ___ es soltero.</vt:lpstr>
      <vt:lpstr>estado civil</vt:lpstr>
      <vt:lpstr>Mi ___ es Los Ángeles, California, EEUU.</vt:lpstr>
      <vt:lpstr>lugar de nacimiento</vt:lpstr>
      <vt:lpstr>Mi ___ es estadounidense.</vt:lpstr>
      <vt:lpstr>ciudadanía/nacionalidad</vt:lpstr>
      <vt:lpstr>¿Qué hace la joven?</vt:lpstr>
      <vt:lpstr>La joven bucea.</vt:lpstr>
      <vt:lpstr>¿Qué hace el joven?</vt:lpstr>
      <vt:lpstr>El joven repara el coche.</vt:lpstr>
      <vt:lpstr>¿Qué hacen ellos?</vt:lpstr>
      <vt:lpstr>Ellos juegan a las cartas.</vt:lpstr>
      <vt:lpstr>¿Qué hace la pareja?</vt:lpstr>
      <vt:lpstr>La pareja patina en el hielo.</vt:lpstr>
      <vt:lpstr>Quiero ___ una fiesta para celebrar mi cumpleaños.</vt:lpstr>
      <vt:lpstr>Quiero dar una fiesta.</vt:lpstr>
      <vt:lpstr>PowerPoint Presentation</vt:lpstr>
      <vt:lpstr>gimnasio</vt:lpstr>
      <vt:lpstr>Barcos de totora  en el ___ Titicaca</vt:lpstr>
      <vt:lpstr>lago Titicaca</vt:lpstr>
      <vt:lpstr>PowerPoint Presentation</vt:lpstr>
      <vt:lpstr>Río Mosela, Alemania</vt:lpstr>
      <vt:lpstr>____ Mayor en Madrid</vt:lpstr>
      <vt:lpstr>Plaza Mayor</vt:lpstr>
      <vt:lpstr>PowerPoint Presentation</vt:lpstr>
      <vt:lpstr>cancha de tenis</vt:lpstr>
      <vt:lpstr>PowerPoint Presentation</vt:lpstr>
      <vt:lpstr>Ella se ducha.</vt:lpstr>
      <vt:lpstr>PowerPoint Presentation</vt:lpstr>
      <vt:lpstr>Ella se seca el pelo.</vt:lpstr>
      <vt:lpstr>SEVENTH Category - 600</vt:lpstr>
      <vt:lpstr>PowerPoint Presentation</vt:lpstr>
      <vt:lpstr>Él se quita los pantalones.</vt:lpstr>
      <vt:lpstr>PowerPoint Presentation</vt:lpstr>
      <vt:lpstr>La muchacha se despierta.</vt:lpstr>
      <vt:lpstr>PowerPoint Presentation</vt:lpstr>
      <vt:lpstr>La joven se maquilla.</vt:lpstr>
      <vt:lpstr>PowerPoint Presentation</vt:lpstr>
      <vt:lpstr>toallas</vt:lpstr>
      <vt:lpstr>PowerPoint Presentation</vt:lpstr>
      <vt:lpstr>jabón</vt:lpstr>
      <vt:lpstr>PowerPoint Presentation</vt:lpstr>
      <vt:lpstr>secador</vt:lpstr>
      <vt:lpstr>PowerPoint Presentation</vt:lpstr>
      <vt:lpstr>pasta dental</vt:lpstr>
      <vt:lpstr>PowerPoint Presentation</vt:lpstr>
      <vt:lpstr>espejo</vt:lpstr>
      <vt:lpstr>2°</vt:lpstr>
      <vt:lpstr>2° - segundo</vt:lpstr>
      <vt:lpstr>5°</vt:lpstr>
      <vt:lpstr>5° - quinto</vt:lpstr>
      <vt:lpstr>8°</vt:lpstr>
      <vt:lpstr>8° - octavo</vt:lpstr>
      <vt:lpstr>6°</vt:lpstr>
      <vt:lpstr>6° - sexto</vt:lpstr>
      <vt:lpstr>10°</vt:lpstr>
      <vt:lpstr>10° - décimo</vt:lpstr>
      <vt:lpstr>Tenth Category 200</vt:lpstr>
      <vt:lpstr>En ___ hay tortugas gigantes.</vt:lpstr>
      <vt:lpstr>las islas Galápagos</vt:lpstr>
      <vt:lpstr>Quilotoa, Pichincha y Cotopaxi son ____.</vt:lpstr>
      <vt:lpstr>volcanes</vt:lpstr>
      <vt:lpstr>El ____ es el idioma de los incas.</vt:lpstr>
      <vt:lpstr>quechua</vt:lpstr>
      <vt:lpstr>PowerPoint Presentation</vt:lpstr>
      <vt:lpstr>mercado</vt:lpstr>
      <vt:lpstr>Papallacta es famosa por sus ____ de agua caliente  que fluyen de dos volcanes.</vt:lpstr>
      <vt:lpstr>termas</vt:lpstr>
      <vt:lpstr>JEOPARDY FINAL </vt:lpstr>
      <vt:lpstr>PowerPoint Presentation</vt:lpstr>
      <vt:lpstr>Mitad del Mundo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and Stephanie Speight</dc:creator>
  <cp:lastModifiedBy>Beatrice Tseng</cp:lastModifiedBy>
  <cp:revision>80</cp:revision>
  <dcterms:created xsi:type="dcterms:W3CDTF">2012-12-01T10:13:02Z</dcterms:created>
  <dcterms:modified xsi:type="dcterms:W3CDTF">2022-08-03T01:30:49Z</dcterms:modified>
</cp:coreProperties>
</file>