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FF"/>
    <a:srgbClr val="FF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98</a:t>
            </a:fld>
            <a:endParaRPr lang="en-US"/>
          </a:p>
        </p:txBody>
      </p:sp>
    </p:spTree>
    <p:extLst>
      <p:ext uri="{BB962C8B-B14F-4D97-AF65-F5344CB8AC3E}">
        <p14:creationId xmlns:p14="http://schemas.microsoft.com/office/powerpoint/2010/main" val="123029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35</a:t>
            </a:fld>
            <a:endParaRPr lang="en-US"/>
          </a:p>
        </p:txBody>
      </p:sp>
    </p:spTree>
    <p:extLst>
      <p:ext uri="{BB962C8B-B14F-4D97-AF65-F5344CB8AC3E}">
        <p14:creationId xmlns:p14="http://schemas.microsoft.com/office/powerpoint/2010/main" val="1028352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74</a:t>
            </a:fld>
            <a:endParaRPr lang="en-US"/>
          </a:p>
        </p:txBody>
      </p:sp>
    </p:spTree>
    <p:extLst>
      <p:ext uri="{BB962C8B-B14F-4D97-AF65-F5344CB8AC3E}">
        <p14:creationId xmlns:p14="http://schemas.microsoft.com/office/powerpoint/2010/main" val="65149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92</a:t>
            </a:fld>
            <a:endParaRPr lang="en-US"/>
          </a:p>
        </p:txBody>
      </p:sp>
    </p:spTree>
    <p:extLst>
      <p:ext uri="{BB962C8B-B14F-4D97-AF65-F5344CB8AC3E}">
        <p14:creationId xmlns:p14="http://schemas.microsoft.com/office/powerpoint/2010/main" val="2558606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newlayer?utm_source=unsplash&amp;utm_medium=referral&amp;utm_content=creditCopyText"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unsplash.com/s/photos/bacon?utm_source=unsplash&amp;utm_medium=referral&amp;utm_content=creditCopyText"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4389807" TargetMode="External"/><Relationship Id="rId5" Type="http://schemas.openxmlformats.org/officeDocument/2006/relationships/hyperlink" Target="https://pixabay.com/es/users/jerzygorecki-2233926/?utm_source=link-attribution&amp;utm_medium=referral&amp;utm_campaign=image&amp;utm_content=4389807" TargetMode="External"/><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5093746" TargetMode="External"/><Relationship Id="rId5" Type="http://schemas.openxmlformats.org/officeDocument/2006/relationships/hyperlink" Target="https://pixabay.com/es/users/dezalb-1045091/?utm_source=link-attribution&amp;utm_medium=referral&amp;utm_campaign=image&amp;utm_content=5093746" TargetMode="External"/><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users/lou_zeni-2176360/?utm_source=link-attribution&amp;utm_medium=referral&amp;utm_campaign=image&amp;utm_content=1242529"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124252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users/alexas_fotos-686414/?utm_source=link-attribution&amp;utm_medium=referral&amp;utm_campaign=image&amp;utm_content=1290633"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129063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nsplash.com/@nathaliarantes?utm_source=unsplash&amp;utm_medium=referral&amp;utm_content=creditCopyText"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unsplash.com/s/photos/orange-juice?utm_source=unsplash&amp;utm_medium=referral&amp;utm_content=creditCopyTex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unsplash.com/@miruza?utm_source=unsplash&amp;utm_medium=referral&amp;utm_content=creditCopyText"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unsplash.com/s/photos/milk?utm_source=unsplash&amp;utm_medium=referral&amp;utm_content=creditCopyTex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hyperlink" Target="https://unsplash.com/@alexandernaglestad?utm_source=unsplash&amp;utm_medium=referral&amp;utm_content=creditCopyText"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unsplash.com/s/photos/champagne?utm_source=unsplash&amp;utm_medium=referral&amp;utm_content=creditCopyTex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users/955169-955169/?utm_source=link-attribution&amp;utm_medium=referral&amp;utm_campaign=image&amp;utm_content=1574625"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1574625"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users/startupstockphotos-690514/?utm_source=link-attribution&amp;utm_medium=referral&amp;utm_campaign=image&amp;utm_content=593313"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59331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thoughtcatalog?utm_source=unsplash&amp;utm_medium=referral&amp;utm_content=creditCopyText"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unsplash.com/s/photos/crying?utm_source=unsplash&amp;utm_medium=referral&amp;utm_content=creditCopyTex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icons8?utm_source=unsplash&amp;utm_medium=referral&amp;utm_content=creditCopyText"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unsplash.com/s/photos/angry?utm_source=unsplash&amp;utm_medium=referral&amp;utm_content=creditCopyTex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unsplash.com/s/photos/kissing?utm_source=unsplash&amp;utm_medium=referral&amp;utm_content=creditCopyText" TargetMode="External"/><Relationship Id="rId4" Type="http://schemas.openxmlformats.org/officeDocument/2006/relationships/hyperlink" Target="https://unsplash.com/@victoriapriessnitz?utm_source=unsplash&amp;utm_medium=referral&amp;utm_content=creditCopyTex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pinterest.com/pin/604608318703264765/"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colombia.com/vida-y-estilo/noticias/navidad-regalos-de-ultima-hora-254691" TargetMode="Externa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users/tung256-4583107/?utm_source=link-attribution&amp;utm_medium=referral&amp;utm_campaign=image&amp;utm_content=2073293"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2073293"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erakilane.com/get-outside-40-picnic-food-ideas-for-every-occasion/"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unsplash.com/@haleywayphotography?utm_source=unsplash&amp;utm_medium=referral&amp;utm_content=creditCopyText"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unsplash.com/s/photos/egg?utm_source=unsplash&amp;utm_medium=referral&amp;utm_content=creditCopyTex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exytures.com.co/2020/08/14/10-tips-para-empacar-tu-maleta-de-viaje/"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pixabay.com/users/pixel2013-2364555/?utm_source=link-attribution&amp;utm_medium=referral&amp;utm_campaign=image&amp;utm_content=2738529"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2738529"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unsplash.com/@alex_wsul?utm_source=unsplash&amp;utm_medium=referral&amp;utm_content=creditCopyText"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unsplash.com/s/photos/cooked-fish?utm_source=unsplash&amp;utm_medium=referral&amp;utm_content=creditCopyTex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pixabay.com/es/users/ulleo-1834854/?utm_source=link-attribution&amp;utm_medium=referral&amp;utm_campaign=image&amp;utm_content=3860952"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3860952"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unsplash.com/@photodiaryofnina?utm_source=unsplash&amp;utm_medium=referral&amp;utm_content=creditCopyText"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unsplash.com/s/photos/cookies-variety?utm_source=unsplash&amp;utm_medium=referral&amp;utm_content=creditCopyTex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users/ds_30-1795490/?utm_source=link-attribution&amp;utm_medium=referral&amp;utm_campaign=image&amp;utm_content=5598148"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5598148"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pixabay.com/es/users/ritae-19628/?utm_source=link-attribution&amp;utm_medium=referral&amp;utm_campaign=image&amp;utm_content=3611698"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3611698"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unsplash.com/@phinehasadams?utm_source=unsplash&amp;utm_medium=referral&amp;utm_content=creditCopyText"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s://unsplash.com/s/photos/cake?utm_source=unsplash&amp;utm_medium=referral&amp;utm_content=creditCopyText"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unsplash.com/s/photos/hallowween-costume?utm_source=unsplash&amp;utm_medium=referral&amp;utm_content=creditCopyText" TargetMode="External"/><Relationship Id="rId2" Type="http://schemas.openxmlformats.org/officeDocument/2006/relationships/hyperlink" Target="https://unsplash.com/@libs?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pixabay.com/es/users/dassel-989431/?utm_source=link-attribution&amp;utm_medium=referral&amp;utm_campaign=image&amp;utm_content=1788305"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788305"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universia.net/br/actualidad/orientacion-academica/4-habitos-tirar-boas-notas-1131917.htm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1114056" TargetMode="External"/><Relationship Id="rId4" Type="http://schemas.openxmlformats.org/officeDocument/2006/relationships/hyperlink" Target="https://pixabay.com/es/users/diapicard-1729295/?utm_source=link-attribution&amp;utm_medium=referral&amp;utm_campaign=image&amp;utm_content=1114056"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pixabay.com/es/users/mitrey-16277369/?utm_source=link-attribution&amp;utm_medium=referral&amp;utm_campaign=image&amp;utm_content=5943325" TargetMode="External"/><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5943325"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pixabay.com/es/users/pezibear-526143/?utm_source=link-attribution&amp;utm_medium=referral&amp;utm_campaign=image&amp;utm_content=1205140"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205140"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users/cordmediastuttgart-514380/?utm_source=link-attribution&amp;utm_medium=referral&amp;utm_campaign=image&amp;utm_content=1077984"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pixabay.com/?utm_source=link-attribution&amp;utm_medium=referral&amp;utm_campaign=image&amp;utm_content=1077984"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pixabay.com/es/users/tawnynina-1041483/?utm_source=link-attribution&amp;utm_medium=referral&amp;utm_campaign=image&amp;utm_content=784609" TargetMode="External"/><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784609"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unsplash.com/s/photos/eating?utm_source=unsplash&amp;utm_medium=referral&amp;utm_content=creditCopyText" TargetMode="External"/><Relationship Id="rId4" Type="http://schemas.openxmlformats.org/officeDocument/2006/relationships/hyperlink" Target="https://unsplash.com/@theblackrabbit?utm_source=unsplash&amp;utm_medium=referral&amp;utm_content=creditCopyText"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unsplash.com/@andybeales?utm_source=unsplash&amp;utm_medium=referral&amp;utm_content=creditCopyText" TargetMode="Externa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hyperlink" Target="https://unsplash.com/s/photos/in-a-hurry?utm_source=unsplash&amp;utm_medium=referral&amp;utm_content=creditCopyText"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pixabay.com/es/users/yogendras31-12827898/?utm_source=link-attribution&amp;utm_medium=referral&amp;utm_campaign=image&amp;utm_content=6319463" TargetMode="External"/><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6319463"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pixabay.com/es/users/phangpanung5-5770371/?utm_source=link-attribution&amp;utm_medium=referral&amp;utm_campaign=image&amp;utm_content=3257034" TargetMode="External"/><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3257034"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unsplash.com/@fresh_studio?utm_source=unsplash&amp;utm_medium=referral&amp;utm_content=creditCopyText" TargetMode="External"/><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unsplash.com/s/photos/smile?utm_source=unsplash&amp;utm_medium=referral&amp;utm_content=creditCopyText"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consumer.healthday.com/"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unsplash.com/@bermixstudio?utm_source=unsplash&amp;utm_medium=referral&amp;utm_content=creditCopyText" TargetMode="External"/><Relationship Id="rId2" Type="http://schemas.openxmlformats.org/officeDocument/2006/relationships/image" Target="../media/image48.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unsplash.com/s/photos/daydreaming?utm_source=unsplash&amp;utm_medium=referral&amp;utm_content=creditCopyText"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fortworth.culturemap.com/news/restaurants-bars/05-11-18-salvadoreno-latin-cuisine-hurst-pupusas/" TargetMode="External"/><Relationship Id="rId5" Type="http://schemas.openxmlformats.org/officeDocument/2006/relationships/image" Target="../media/image5.png"/><Relationship Id="rId4" Type="http://schemas.openxmlformats.org/officeDocument/2006/relationships/slide" Target="slide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set of Jeopardy! Game"/>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5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dirty="0" err="1"/>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food, kitchenware, bacon being cooked on pan&#10;&#10;">
            <a:extLst>
              <a:ext uri="{FF2B5EF4-FFF2-40B4-BE49-F238E27FC236}">
                <a16:creationId xmlns:a16="http://schemas.microsoft.com/office/drawing/2014/main" id="{C93662D1-F540-45BA-B85C-5B354FA0C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1316" y="127502"/>
            <a:ext cx="9904492" cy="660299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A68E46F2-01F8-4986-B031-C034126142E7}"/>
              </a:ext>
            </a:extLst>
          </p:cNvPr>
          <p:cNvSpPr txBox="1"/>
          <p:nvPr/>
        </p:nvSpPr>
        <p:spPr>
          <a:xfrm>
            <a:off x="3922056" y="240631"/>
            <a:ext cx="5028247" cy="276999"/>
          </a:xfrm>
          <a:prstGeom prst="rect">
            <a:avLst/>
          </a:prstGeom>
          <a:noFill/>
        </p:spPr>
        <p:txBody>
          <a:bodyPr wrap="square">
            <a:spAutoFit/>
          </a:bodyPr>
          <a:lstStyle/>
          <a:p>
            <a:pPr algn="r"/>
            <a:r>
              <a:rPr lang="en-US" sz="1200" dirty="0"/>
              <a:t>Photo by </a:t>
            </a:r>
            <a:r>
              <a:rPr lang="en-US" sz="1200" dirty="0">
                <a:hlinkClick r:id="rId3"/>
              </a:rPr>
              <a:t>Michelle @New Layer Photography</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582" y="2715317"/>
            <a:ext cx="8229600" cy="1143000"/>
          </a:xfrm>
        </p:spPr>
        <p:txBody>
          <a:bodyPr>
            <a:normAutofit/>
          </a:bodyPr>
          <a:lstStyle/>
          <a:p>
            <a:r>
              <a:rPr lang="en-US" sz="5400" b="1" dirty="0" err="1"/>
              <a:t>volcanes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52" y="1279184"/>
            <a:ext cx="8229600" cy="3799421"/>
          </a:xfrm>
        </p:spPr>
        <p:txBody>
          <a:bodyPr>
            <a:normAutofit/>
          </a:bodyPr>
          <a:lstStyle/>
          <a:p>
            <a:r>
              <a:rPr lang="en-US" sz="5400" b="1" dirty="0" err="1"/>
              <a:t>Muchos</a:t>
            </a:r>
            <a:r>
              <a:rPr lang="en-US" sz="5400" b="1" dirty="0"/>
              <a:t> </a:t>
            </a:r>
            <a:r>
              <a:rPr lang="en-US" sz="5400" b="1" dirty="0" err="1"/>
              <a:t>países</a:t>
            </a:r>
            <a:r>
              <a:rPr lang="en-US" sz="5400" b="1" dirty="0"/>
              <a:t> </a:t>
            </a:r>
            <a:r>
              <a:rPr lang="en-US" sz="5400" b="1" dirty="0" err="1"/>
              <a:t>hispanos</a:t>
            </a:r>
            <a:br>
              <a:rPr lang="en-US" sz="5400" b="1" dirty="0"/>
            </a:br>
            <a:r>
              <a:rPr lang="en-US" sz="5400" b="1" dirty="0" err="1"/>
              <a:t>celebran</a:t>
            </a:r>
            <a:r>
              <a:rPr lang="en-US" sz="5400" b="1" dirty="0"/>
              <a:t> la </a:t>
            </a:r>
            <a:r>
              <a:rPr lang="en-US" sz="5400" b="1" dirty="0" err="1"/>
              <a:t>Nochevieja</a:t>
            </a:r>
            <a:r>
              <a:rPr lang="en-US" sz="5400" b="1" dirty="0"/>
              <a:t> </a:t>
            </a:r>
            <a:br>
              <a:rPr lang="en-US" sz="5400" b="1" dirty="0"/>
            </a:br>
            <a:r>
              <a:rPr lang="en-US" sz="5400" b="1" dirty="0" err="1"/>
              <a:t>comiendo</a:t>
            </a:r>
            <a:r>
              <a:rPr lang="en-US" sz="5400" b="1" dirty="0"/>
              <a:t> 12 ____ </a:t>
            </a:r>
            <a:br>
              <a:rPr lang="en-US" sz="5400" b="1" dirty="0"/>
            </a:br>
            <a:r>
              <a:rPr lang="en-US" sz="5400" b="1" dirty="0"/>
              <a:t>a medianoche.</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holding a bunch of grapes, ready to eat them&#10;">
            <a:extLst>
              <a:ext uri="{FF2B5EF4-FFF2-40B4-BE49-F238E27FC236}">
                <a16:creationId xmlns:a16="http://schemas.microsoft.com/office/drawing/2014/main" id="{E0503741-4021-4D97-ABD9-13924034D7AA}"/>
              </a:ext>
            </a:extLst>
          </p:cNvPr>
          <p:cNvPicPr>
            <a:picLocks noChangeAspect="1"/>
          </p:cNvPicPr>
          <p:nvPr/>
        </p:nvPicPr>
        <p:blipFill>
          <a:blip r:embed="rId2"/>
          <a:stretch>
            <a:fillRect/>
          </a:stretch>
        </p:blipFill>
        <p:spPr>
          <a:xfrm>
            <a:off x="2395808" y="154465"/>
            <a:ext cx="5315971" cy="6597714"/>
          </a:xfrm>
          <a:prstGeom prst="rect">
            <a:avLst/>
          </a:prstGeom>
        </p:spPr>
      </p:pic>
      <p:sp>
        <p:nvSpPr>
          <p:cNvPr id="2" name="Title 1"/>
          <p:cNvSpPr>
            <a:spLocks noGrp="1"/>
          </p:cNvSpPr>
          <p:nvPr>
            <p:ph type="title"/>
          </p:nvPr>
        </p:nvSpPr>
        <p:spPr>
          <a:xfrm>
            <a:off x="516047" y="1366045"/>
            <a:ext cx="8229600" cy="1143000"/>
          </a:xfrm>
        </p:spPr>
        <p:txBody>
          <a:bodyPr>
            <a:normAutofit/>
          </a:bodyPr>
          <a:lstStyle/>
          <a:p>
            <a:pPr algn="l"/>
            <a:r>
              <a:rPr lang="es-PA" sz="5400" b="1" dirty="0"/>
              <a:t>u</a:t>
            </a:r>
            <a:r>
              <a:rPr lang="en-US" sz="5400" b="1" dirty="0"/>
              <a:t>vas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11" name="TextBox 10">
            <a:extLst>
              <a:ext uri="{FF2B5EF4-FFF2-40B4-BE49-F238E27FC236}">
                <a16:creationId xmlns:a16="http://schemas.microsoft.com/office/drawing/2014/main" id="{976BD17B-6F5D-42C8-8B38-7E04DB20A9F0}"/>
              </a:ext>
            </a:extLst>
          </p:cNvPr>
          <p:cNvSpPr txBox="1"/>
          <p:nvPr/>
        </p:nvSpPr>
        <p:spPr>
          <a:xfrm>
            <a:off x="2395808" y="6299589"/>
            <a:ext cx="5315971" cy="276999"/>
          </a:xfrm>
          <a:prstGeom prst="rect">
            <a:avLst/>
          </a:prstGeom>
          <a:noFill/>
        </p:spPr>
        <p:txBody>
          <a:bodyPr wrap="square">
            <a:spAutoFit/>
          </a:bodyPr>
          <a:lstStyle/>
          <a:p>
            <a:pPr algn="ctr"/>
            <a:r>
              <a:rPr lang="es-ES" sz="1200" b="0" i="0" dirty="0">
                <a:effectLst/>
                <a:latin typeface="Open Sans" panose="020B0606030504020204" pitchFamily="34" charset="0"/>
              </a:rPr>
              <a:t>Imagen de </a:t>
            </a:r>
            <a:r>
              <a:rPr lang="es-ES" sz="1200" b="0" i="0" u="sng" dirty="0" err="1">
                <a:solidFill>
                  <a:srgbClr val="191B26"/>
                </a:solidFill>
                <a:effectLst/>
                <a:latin typeface="Open Sans" panose="020B0606030504020204" pitchFamily="34" charset="0"/>
                <a:hlinkClick r:id="rId5"/>
              </a:rPr>
              <a:t>Jerzy</a:t>
            </a:r>
            <a:r>
              <a:rPr lang="es-ES" sz="1200" b="0" i="0" u="sng" dirty="0">
                <a:solidFill>
                  <a:srgbClr val="191B26"/>
                </a:solidFill>
                <a:effectLst/>
                <a:latin typeface="Open Sans" panose="020B0606030504020204" pitchFamily="34" charset="0"/>
                <a:hlinkClick r:id="rId5"/>
              </a:rPr>
              <a:t> </a:t>
            </a:r>
            <a:r>
              <a:rPr lang="es-ES" sz="1200" b="0" i="0" u="sng" dirty="0" err="1">
                <a:solidFill>
                  <a:srgbClr val="191B26"/>
                </a:solidFill>
                <a:effectLst/>
                <a:latin typeface="Open Sans" panose="020B0606030504020204" pitchFamily="34" charset="0"/>
                <a:hlinkClick r:id="rId5"/>
              </a:rPr>
              <a:t>Górecki</a:t>
            </a:r>
            <a:r>
              <a:rPr lang="es-ES" sz="1200" b="0" i="0" dirty="0">
                <a:solidFill>
                  <a:srgbClr val="191B26"/>
                </a:solidFill>
                <a:effectLst/>
                <a:latin typeface="Open Sans" panose="020B0606030504020204" pitchFamily="34" charset="0"/>
              </a:rPr>
              <a:t> </a:t>
            </a:r>
            <a:r>
              <a:rPr lang="es-ES" sz="1200" b="0" i="0" dirty="0">
                <a:effectLst/>
                <a:latin typeface="Open Sans" panose="020B0606030504020204" pitchFamily="34" charset="0"/>
              </a:rPr>
              <a:t>en</a:t>
            </a:r>
            <a:r>
              <a:rPr lang="es-ES" sz="1200" b="0" i="0" dirty="0">
                <a:solidFill>
                  <a:srgbClr val="191B26"/>
                </a:solidFill>
                <a:effectLst/>
                <a:latin typeface="Open Sans" panose="020B0606030504020204" pitchFamily="34" charset="0"/>
              </a:rPr>
              <a:t> </a:t>
            </a:r>
            <a:r>
              <a:rPr lang="es-ES" sz="1200" b="0" i="0" u="sng" dirty="0" err="1">
                <a:solidFill>
                  <a:srgbClr val="191B26"/>
                </a:solidFill>
                <a:effectLst/>
                <a:latin typeface="Open Sans" panose="020B0606030504020204" pitchFamily="34" charset="0"/>
                <a:hlinkClick r:id="rId6"/>
              </a:rPr>
              <a:t>Pixabay</a:t>
            </a:r>
            <a:r>
              <a:rPr lang="es-ES"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8932"/>
            <a:ext cx="8229600" cy="3609298"/>
          </a:xfrm>
        </p:spPr>
        <p:txBody>
          <a:bodyPr>
            <a:normAutofit/>
          </a:bodyPr>
          <a:lstStyle/>
          <a:p>
            <a:r>
              <a:rPr lang="en-US" sz="5400" b="1" dirty="0" err="1"/>
              <a:t>En</a:t>
            </a:r>
            <a:r>
              <a:rPr lang="en-US" sz="5400" b="1" dirty="0"/>
              <a:t> Copán, </a:t>
            </a:r>
            <a:r>
              <a:rPr lang="en-US" sz="5400" b="1" u="sng" dirty="0"/>
              <a:t>    (</a:t>
            </a:r>
            <a:r>
              <a:rPr lang="en-US" sz="5400" b="1" u="sng" dirty="0" err="1"/>
              <a:t>país</a:t>
            </a:r>
            <a:r>
              <a:rPr lang="en-US" sz="5400" b="1" u="sng" dirty="0"/>
              <a:t>)__</a:t>
            </a:r>
            <a:r>
              <a:rPr lang="en-US" sz="5400" b="1" dirty="0"/>
              <a:t>, </a:t>
            </a:r>
            <a:r>
              <a:rPr lang="en-US" sz="5400" b="1" dirty="0" err="1"/>
              <a:t>están</a:t>
            </a:r>
            <a:br>
              <a:rPr lang="en-US" sz="5400" b="1" dirty="0"/>
            </a:br>
            <a:r>
              <a:rPr lang="en-US" sz="5400" b="1" dirty="0"/>
              <a:t>las </a:t>
            </a:r>
            <a:r>
              <a:rPr lang="en-US" sz="5400" b="1" dirty="0" err="1"/>
              <a:t>ruinas</a:t>
            </a:r>
            <a:r>
              <a:rPr lang="en-US" sz="5400" b="1" dirty="0"/>
              <a:t>  y </a:t>
            </a:r>
            <a:r>
              <a:rPr lang="en-US" sz="5400" b="1" dirty="0" err="1"/>
              <a:t>los</a:t>
            </a:r>
            <a:r>
              <a:rPr lang="en-US" sz="5400" b="1" dirty="0"/>
              <a:t> </a:t>
            </a:r>
            <a:r>
              <a:rPr lang="en-US" sz="5400" b="1" dirty="0" err="1"/>
              <a:t>jeroglíficos</a:t>
            </a:r>
            <a:br>
              <a:rPr lang="en-US" sz="5400" b="1" dirty="0"/>
            </a:br>
            <a:r>
              <a:rPr lang="en-US" sz="5400" b="1" dirty="0" err="1"/>
              <a:t>mayas</a:t>
            </a:r>
            <a:r>
              <a:rPr lang="en-US" sz="5400" b="1" dirty="0"/>
              <a:t> </a:t>
            </a:r>
            <a:r>
              <a:rPr lang="en-US" sz="5400" b="1" dirty="0" err="1"/>
              <a:t>más</a:t>
            </a:r>
            <a:r>
              <a:rPr lang="en-US" sz="5400" b="1" dirty="0"/>
              <a:t> </a:t>
            </a:r>
            <a:r>
              <a:rPr lang="en-US" sz="5400" b="1" dirty="0" err="1"/>
              <a:t>grandes</a:t>
            </a:r>
            <a:br>
              <a:rPr lang="en-US" sz="5400" b="1" dirty="0"/>
            </a:br>
            <a:r>
              <a:rPr lang="en-US" sz="5400" b="1" dirty="0"/>
              <a:t> del </a:t>
            </a:r>
            <a:r>
              <a:rPr lang="en-US" sz="5400" b="1" dirty="0" err="1"/>
              <a:t>mundo</a:t>
            </a:r>
            <a:r>
              <a:rPr lang="en-US" sz="5400" b="1" dirty="0"/>
              <a:t>.  </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ruins of an old Mayan building">
            <a:extLst>
              <a:ext uri="{FF2B5EF4-FFF2-40B4-BE49-F238E27FC236}">
                <a16:creationId xmlns:a16="http://schemas.microsoft.com/office/drawing/2014/main" id="{BC54300C-FA12-4F15-B8C1-B75ECDB4F35D}"/>
              </a:ext>
            </a:extLst>
          </p:cNvPr>
          <p:cNvPicPr>
            <a:picLocks noChangeAspect="1"/>
          </p:cNvPicPr>
          <p:nvPr/>
        </p:nvPicPr>
        <p:blipFill>
          <a:blip r:embed="rId2"/>
          <a:stretch>
            <a:fillRect/>
          </a:stretch>
        </p:blipFill>
        <p:spPr>
          <a:xfrm>
            <a:off x="-816367" y="101448"/>
            <a:ext cx="10295525" cy="6890495"/>
          </a:xfrm>
          <a:prstGeom prst="rect">
            <a:avLst/>
          </a:prstGeom>
        </p:spPr>
      </p:pic>
      <p:sp>
        <p:nvSpPr>
          <p:cNvPr id="2" name="Title 1"/>
          <p:cNvSpPr>
            <a:spLocks noGrp="1"/>
          </p:cNvSpPr>
          <p:nvPr>
            <p:ph type="title"/>
          </p:nvPr>
        </p:nvSpPr>
        <p:spPr>
          <a:xfrm>
            <a:off x="199178" y="-133943"/>
            <a:ext cx="3920149" cy="1143000"/>
          </a:xfrm>
        </p:spPr>
        <p:txBody>
          <a:bodyPr>
            <a:normAutofit/>
          </a:bodyPr>
          <a:lstStyle/>
          <a:p>
            <a:pPr algn="l"/>
            <a:r>
              <a:rPr lang="en-US" sz="5400" b="1" dirty="0">
                <a:solidFill>
                  <a:schemeClr val="bg1"/>
                </a:solidFill>
              </a:rPr>
              <a:t>Honduras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EC967C12-DBC0-4193-8728-24984A2B43DD}"/>
              </a:ext>
            </a:extLst>
          </p:cNvPr>
          <p:cNvSpPr txBox="1"/>
          <p:nvPr/>
        </p:nvSpPr>
        <p:spPr>
          <a:xfrm>
            <a:off x="1394234" y="6344314"/>
            <a:ext cx="6688247" cy="276999"/>
          </a:xfrm>
          <a:prstGeom prst="rect">
            <a:avLst/>
          </a:prstGeom>
          <a:noFill/>
        </p:spPr>
        <p:txBody>
          <a:bodyPr wrap="square">
            <a:spAutoFit/>
          </a:bodyPr>
          <a:lstStyle/>
          <a:p>
            <a:pPr algn="ctr"/>
            <a:r>
              <a:rPr lang="en-US" sz="1200" b="1" i="0" dirty="0">
                <a:effectLst/>
              </a:rPr>
              <a:t>Imagen de </a:t>
            </a:r>
            <a:r>
              <a:rPr lang="en-US" sz="1200" b="1" i="0" u="sng" dirty="0">
                <a:solidFill>
                  <a:srgbClr val="191B26"/>
                </a:solidFill>
                <a:effectLst/>
                <a:hlinkClick r:id="rId5"/>
              </a:rPr>
              <a:t>DEZALB</a:t>
            </a:r>
            <a:r>
              <a:rPr lang="en-US" sz="1200" b="1" i="0" dirty="0">
                <a:solidFill>
                  <a:srgbClr val="191B26"/>
                </a:solidFill>
                <a:effectLst/>
              </a:rPr>
              <a:t> </a:t>
            </a:r>
            <a:r>
              <a:rPr lang="en-US" sz="1200" b="1" i="0" dirty="0" err="1">
                <a:effectLst/>
              </a:rPr>
              <a:t>en</a:t>
            </a:r>
            <a:r>
              <a:rPr lang="en-US" sz="1200" b="1" i="0" dirty="0">
                <a:effectLst/>
              </a:rPr>
              <a:t> </a:t>
            </a:r>
            <a:r>
              <a:rPr lang="en-US" sz="1200" b="1" i="0" u="sng" dirty="0" err="1">
                <a:solidFill>
                  <a:srgbClr val="191B26"/>
                </a:solidFill>
                <a:effectLst/>
                <a:hlinkClick r:id="rId6"/>
              </a:rPr>
              <a:t>Pixabay</a:t>
            </a:r>
            <a:r>
              <a:rPr lang="en-US" sz="1200" b="1" i="0" dirty="0">
                <a:solidFill>
                  <a:srgbClr val="191B26"/>
                </a:solidFill>
                <a:effectLst/>
              </a:rPr>
              <a:t> </a:t>
            </a:r>
            <a:endParaRPr lang="en-US" sz="1200" b="1" dirty="0"/>
          </a:p>
        </p:txBody>
      </p:sp>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772" y="1913314"/>
            <a:ext cx="8229600" cy="2595311"/>
          </a:xfrm>
        </p:spPr>
        <p:txBody>
          <a:bodyPr>
            <a:normAutofit/>
          </a:bodyPr>
          <a:lstStyle/>
          <a:p>
            <a:r>
              <a:rPr lang="en-US" sz="5400" b="1" dirty="0"/>
              <a:t>El 1° de </a:t>
            </a:r>
            <a:r>
              <a:rPr lang="en-US" sz="5400" b="1" dirty="0" err="1"/>
              <a:t>octubre</a:t>
            </a:r>
            <a:r>
              <a:rPr lang="en-US" sz="5400" b="1" dirty="0"/>
              <a:t> se </a:t>
            </a:r>
            <a:r>
              <a:rPr lang="en-US" sz="5400" b="1" dirty="0" err="1"/>
              <a:t>celebra</a:t>
            </a:r>
            <a:r>
              <a:rPr lang="en-US" sz="5400" b="1" dirty="0"/>
              <a:t> </a:t>
            </a:r>
            <a:br>
              <a:rPr lang="en-US" sz="5400" b="1" dirty="0"/>
            </a:br>
            <a:r>
              <a:rPr lang="en-US" sz="5400" b="1" dirty="0" err="1"/>
              <a:t>el</a:t>
            </a:r>
            <a:r>
              <a:rPr lang="en-US" sz="5400" b="1" dirty="0"/>
              <a:t> Día ___ </a:t>
            </a:r>
            <a:r>
              <a:rPr lang="en-US" sz="5400" b="1" dirty="0" err="1"/>
              <a:t>en</a:t>
            </a:r>
            <a:r>
              <a:rPr lang="en-US" sz="5400" b="1" dirty="0"/>
              <a:t> </a:t>
            </a:r>
            <a:r>
              <a:rPr lang="en-US" sz="5400" b="1" dirty="0" err="1"/>
              <a:t>toda</a:t>
            </a:r>
            <a:r>
              <a:rPr lang="en-US" sz="5400" b="1" dirty="0"/>
              <a:t> </a:t>
            </a:r>
            <a:r>
              <a:rPr lang="en-US" sz="5400" b="1" dirty="0" err="1"/>
              <a:t>Latinoamérica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056" y="2737180"/>
            <a:ext cx="8229600" cy="1143000"/>
          </a:xfrm>
        </p:spPr>
        <p:txBody>
          <a:bodyPr>
            <a:normAutofit/>
          </a:bodyPr>
          <a:lstStyle/>
          <a:p>
            <a:r>
              <a:rPr lang="en-US" sz="5400" b="1" dirty="0"/>
              <a:t>Día del Niño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2257878" y="2688306"/>
            <a:ext cx="4640116" cy="1846659"/>
          </a:xfrm>
          <a:prstGeom prst="rect">
            <a:avLst/>
          </a:prstGeom>
          <a:noFill/>
        </p:spPr>
        <p:txBody>
          <a:bodyPr wrap="none" rtlCol="0">
            <a:spAutoFit/>
          </a:bodyPr>
          <a:lstStyle/>
          <a:p>
            <a:pPr algn="ctr"/>
            <a:r>
              <a:rPr lang="en-US" sz="5400" dirty="0" err="1"/>
              <a:t>Categoría</a:t>
            </a:r>
            <a:r>
              <a:rPr lang="en-US" sz="5400" dirty="0"/>
              <a:t>:</a:t>
            </a:r>
          </a:p>
          <a:p>
            <a:pPr algn="ctr"/>
            <a:r>
              <a:rPr lang="en-US" sz="6000" b="1" dirty="0" err="1"/>
              <a:t>Celebraciones</a:t>
            </a:r>
            <a:endParaRPr lang="en-US" sz="2400" dirty="0"/>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2492"/>
            <a:ext cx="8229600" cy="2070210"/>
          </a:xfrm>
        </p:spPr>
        <p:txBody>
          <a:bodyPr>
            <a:normAutofit/>
          </a:bodyPr>
          <a:lstStyle/>
          <a:p>
            <a:r>
              <a:rPr lang="en-US" sz="5400" b="1" dirty="0"/>
              <a:t>¿</a:t>
            </a:r>
            <a:r>
              <a:rPr lang="en-US" sz="5400" b="1" dirty="0" err="1"/>
              <a:t>Qué</a:t>
            </a:r>
            <a:r>
              <a:rPr lang="en-US" sz="5400" b="1" dirty="0"/>
              <a:t> se </a:t>
            </a:r>
            <a:r>
              <a:rPr lang="en-US" sz="5400" b="1" dirty="0" err="1"/>
              <a:t>celebra</a:t>
            </a:r>
            <a:r>
              <a:rPr lang="en-US" sz="5400" b="1" dirty="0"/>
              <a:t> </a:t>
            </a:r>
            <a:r>
              <a:rPr lang="en-US" sz="5400" b="1" dirty="0" err="1"/>
              <a:t>el</a:t>
            </a:r>
            <a:r>
              <a:rPr lang="en-US" sz="5400" b="1" dirty="0"/>
              <a:t> </a:t>
            </a:r>
            <a:br>
              <a:rPr lang="en-US" sz="5400" b="1" dirty="0"/>
            </a:br>
            <a:r>
              <a:rPr lang="en-US" sz="5400" b="1" dirty="0"/>
              <a:t>1° de </a:t>
            </a:r>
            <a:r>
              <a:rPr lang="en-US" sz="5400" b="1" dirty="0" err="1"/>
              <a:t>noviembre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descr="image of a spea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73806"/>
            <a:ext cx="8229600" cy="1143000"/>
          </a:xfrm>
        </p:spPr>
        <p:txBody>
          <a:bodyPr>
            <a:normAutofit/>
          </a:bodyPr>
          <a:lstStyle/>
          <a:p>
            <a:r>
              <a:rPr lang="en-US" sz="5400" b="1" dirty="0"/>
              <a:t>El Día de </a:t>
            </a:r>
            <a:r>
              <a:rPr lang="en-US" sz="5400" b="1" dirty="0" err="1"/>
              <a:t>Todos</a:t>
            </a:r>
            <a:r>
              <a:rPr lang="en-US" sz="5400" b="1" dirty="0"/>
              <a:t> </a:t>
            </a:r>
            <a:r>
              <a:rPr lang="en-US" sz="5400" b="1" dirty="0" err="1"/>
              <a:t>los</a:t>
            </a:r>
            <a:r>
              <a:rPr lang="en-US" sz="5400" b="1" dirty="0"/>
              <a:t> Santos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745060"/>
            <a:ext cx="8229600" cy="1143000"/>
          </a:xfrm>
        </p:spPr>
        <p:txBody>
          <a:bodyPr>
            <a:noAutofit/>
          </a:bodyPr>
          <a:lstStyle/>
          <a:p>
            <a:r>
              <a:rPr lang="en-US" sz="6000" b="1" dirty="0" err="1"/>
              <a:t>tocino</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of food, bread and butter&#10;&#10;Description automatically generated">
            <a:extLst>
              <a:ext uri="{FF2B5EF4-FFF2-40B4-BE49-F238E27FC236}">
                <a16:creationId xmlns:a16="http://schemas.microsoft.com/office/drawing/2014/main" id="{71D46AEE-7B77-4042-A54B-5103C7ECF7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38539"/>
            <a:ext cx="9759552" cy="544213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D406776B-18C3-43D9-B8AC-53BEFD3FEB91}"/>
              </a:ext>
            </a:extLst>
          </p:cNvPr>
          <p:cNvSpPr txBox="1"/>
          <p:nvPr/>
        </p:nvSpPr>
        <p:spPr>
          <a:xfrm>
            <a:off x="1951023" y="6134795"/>
            <a:ext cx="5047306" cy="276999"/>
          </a:xfrm>
          <a:prstGeom prst="rect">
            <a:avLst/>
          </a:prstGeom>
          <a:noFill/>
        </p:spPr>
        <p:txBody>
          <a:bodyPr wrap="square">
            <a:spAutoFit/>
          </a:bodyPr>
          <a:lstStyle/>
          <a:p>
            <a:pPr algn="ctr"/>
            <a:r>
              <a:rPr lang="en-US" sz="1200" b="0" i="0" dirty="0">
                <a:effectLst/>
              </a:rPr>
              <a:t>Image by </a:t>
            </a:r>
            <a:r>
              <a:rPr lang="en-US" sz="1200" b="0" i="0" u="sng" dirty="0" err="1">
                <a:solidFill>
                  <a:srgbClr val="191B26"/>
                </a:solidFill>
                <a:effectLst/>
                <a:hlinkClick r:id="rId3"/>
              </a:rPr>
              <a:t>lou_zeni</a:t>
            </a:r>
            <a:r>
              <a:rPr lang="en-US" sz="1200" b="0" i="0" dirty="0">
                <a:solidFill>
                  <a:srgbClr val="191B26"/>
                </a:solidFill>
                <a:effectLst/>
              </a:rPr>
              <a:t> </a:t>
            </a:r>
            <a:r>
              <a:rPr lang="en-US" sz="1200" b="0" i="0" dirty="0">
                <a:effectLst/>
              </a:rPr>
              <a:t>from</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cxnSp>
        <p:nvCxnSpPr>
          <p:cNvPr id="14" name="Straight Arrow Connector 13" descr="arrow pointing at the butter">
            <a:extLst>
              <a:ext uri="{FF2B5EF4-FFF2-40B4-BE49-F238E27FC236}">
                <a16:creationId xmlns:a16="http://schemas.microsoft.com/office/drawing/2014/main" id="{901C21A9-70DE-4B31-9151-562472693DC1}"/>
              </a:ext>
            </a:extLst>
          </p:cNvPr>
          <p:cNvCxnSpPr>
            <a:cxnSpLocks/>
          </p:cNvCxnSpPr>
          <p:nvPr/>
        </p:nvCxnSpPr>
        <p:spPr>
          <a:xfrm flipH="1">
            <a:off x="5260063" y="877331"/>
            <a:ext cx="2199992" cy="1150645"/>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6" y="2857500"/>
            <a:ext cx="8229600" cy="1143000"/>
          </a:xfrm>
        </p:spPr>
        <p:txBody>
          <a:bodyPr>
            <a:noAutofit/>
          </a:bodyPr>
          <a:lstStyle/>
          <a:p>
            <a:r>
              <a:rPr lang="en-US" sz="6000" b="1" dirty="0" err="1"/>
              <a:t>mantequilla</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lass of beer&#10;">
            <a:extLst>
              <a:ext uri="{FF2B5EF4-FFF2-40B4-BE49-F238E27FC236}">
                <a16:creationId xmlns:a16="http://schemas.microsoft.com/office/drawing/2014/main" id="{633106AE-EC4F-4571-8795-0340DF2281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30" y="0"/>
            <a:ext cx="9018740"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45267"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2" name="TextBox 11">
            <a:extLst>
              <a:ext uri="{FF2B5EF4-FFF2-40B4-BE49-F238E27FC236}">
                <a16:creationId xmlns:a16="http://schemas.microsoft.com/office/drawing/2014/main" id="{07BA9C53-3ABA-4453-ABA3-468A6B8EAF23}"/>
              </a:ext>
            </a:extLst>
          </p:cNvPr>
          <p:cNvSpPr txBox="1"/>
          <p:nvPr/>
        </p:nvSpPr>
        <p:spPr>
          <a:xfrm>
            <a:off x="4861710" y="240631"/>
            <a:ext cx="5312122" cy="276999"/>
          </a:xfrm>
          <a:prstGeom prst="rect">
            <a:avLst/>
          </a:prstGeom>
          <a:noFill/>
        </p:spPr>
        <p:txBody>
          <a:bodyPr wrap="square">
            <a:spAutoFit/>
          </a:bodyPr>
          <a:lstStyle/>
          <a:p>
            <a:pPr algn="ctr"/>
            <a:r>
              <a:rPr lang="en-US" sz="1200" b="0" i="0" dirty="0">
                <a:effectLst/>
                <a:latin typeface="Open Sans" panose="020B0606030504020204" pitchFamily="34" charset="0"/>
              </a:rPr>
              <a:t>Image by </a:t>
            </a:r>
            <a:r>
              <a:rPr lang="en-US" sz="1200" b="0" i="0" u="sng" dirty="0" err="1">
                <a:solidFill>
                  <a:srgbClr val="191B26"/>
                </a:solidFill>
                <a:effectLst/>
                <a:latin typeface="Open Sans" panose="020B0606030504020204" pitchFamily="34" charset="0"/>
                <a:hlinkClick r:id="rId3"/>
              </a:rPr>
              <a:t>Alexas_Fotos</a:t>
            </a:r>
            <a:r>
              <a:rPr lang="en-US" sz="1200" b="0" i="0" dirty="0">
                <a:solidFill>
                  <a:srgbClr val="191B26"/>
                </a:solidFill>
                <a:effectLst/>
                <a:latin typeface="Open Sans" panose="020B0606030504020204" pitchFamily="34" charset="0"/>
              </a:rPr>
              <a:t> </a:t>
            </a:r>
            <a:r>
              <a:rPr lang="en-US" sz="1200" b="0" i="0" dirty="0">
                <a:effectLst/>
                <a:latin typeface="Open Sans" panose="020B0606030504020204" pitchFamily="34" charset="0"/>
              </a:rPr>
              <a:t>from</a:t>
            </a:r>
            <a:r>
              <a:rPr lang="en-US" sz="1200" b="0" i="0" dirty="0">
                <a:solidFill>
                  <a:srgbClr val="191B26"/>
                </a:solidFill>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4"/>
              </a:rPr>
              <a:t>Pixabay</a:t>
            </a:r>
            <a:r>
              <a:rPr lang="en-US"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10020"/>
            <a:ext cx="8229600" cy="1143000"/>
          </a:xfrm>
        </p:spPr>
        <p:txBody>
          <a:bodyPr>
            <a:noAutofit/>
          </a:bodyPr>
          <a:lstStyle/>
          <a:p>
            <a:r>
              <a:rPr lang="en-US" sz="6000" b="1" dirty="0"/>
              <a:t>cerveza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oranges, orange juice on table, outdoor&#10;&#10;">
            <a:extLst>
              <a:ext uri="{FF2B5EF4-FFF2-40B4-BE49-F238E27FC236}">
                <a16:creationId xmlns:a16="http://schemas.microsoft.com/office/drawing/2014/main" id="{EE2299C7-E9DA-4A92-A7DF-361DACC597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8095" y="-1400591"/>
            <a:ext cx="5427809" cy="8140896"/>
          </a:xfrm>
          <a:prstGeom prst="rect">
            <a:avLst/>
          </a:prstGeom>
          <a:ln w="38100">
            <a:solidFill>
              <a:schemeClr val="tx1"/>
            </a:solidFill>
          </a:ln>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1305F662-0EAD-4990-893D-9ECD4113DCC2}"/>
              </a:ext>
            </a:extLst>
          </p:cNvPr>
          <p:cNvSpPr txBox="1"/>
          <p:nvPr/>
        </p:nvSpPr>
        <p:spPr>
          <a:xfrm>
            <a:off x="1858095" y="199101"/>
            <a:ext cx="5427809" cy="276999"/>
          </a:xfrm>
          <a:prstGeom prst="rect">
            <a:avLst/>
          </a:prstGeom>
          <a:noFill/>
        </p:spPr>
        <p:txBody>
          <a:bodyPr wrap="square">
            <a:spAutoFit/>
          </a:bodyPr>
          <a:lstStyle/>
          <a:p>
            <a:pPr algn="ctr"/>
            <a:r>
              <a:rPr lang="en-US" sz="1200" dirty="0"/>
              <a:t>Photo by </a:t>
            </a:r>
            <a:r>
              <a:rPr lang="en-US" sz="1200" dirty="0" err="1">
                <a:hlinkClick r:id="rId3"/>
              </a:rPr>
              <a:t>Nathália</a:t>
            </a:r>
            <a:r>
              <a:rPr lang="en-US" sz="1200" dirty="0">
                <a:hlinkClick r:id="rId3"/>
              </a:rPr>
              <a:t> </a:t>
            </a:r>
            <a:r>
              <a:rPr lang="en-US" sz="1200" dirty="0" err="1">
                <a:hlinkClick r:id="rId3"/>
              </a:rPr>
              <a:t>Arantes</a:t>
            </a:r>
            <a:r>
              <a:rPr lang="en-US" sz="1200" dirty="0"/>
              <a:t> on </a:t>
            </a:r>
            <a:r>
              <a:rPr lang="en-US" sz="1200" dirty="0" err="1">
                <a:hlinkClick r:id="rId4"/>
              </a:rPr>
              <a:t>Unsplash</a:t>
            </a:r>
            <a:r>
              <a:rPr lang="en-US" sz="1200" dirty="0"/>
              <a:t> </a:t>
            </a:r>
          </a:p>
        </p:txBody>
      </p:sp>
      <p:cxnSp>
        <p:nvCxnSpPr>
          <p:cNvPr id="12" name="Straight Arrow Connector 11" descr="arrow pointing at orange juice">
            <a:extLst>
              <a:ext uri="{FF2B5EF4-FFF2-40B4-BE49-F238E27FC236}">
                <a16:creationId xmlns:a16="http://schemas.microsoft.com/office/drawing/2014/main" id="{A8F2E336-610E-4E35-839A-D9158023028A}"/>
              </a:ext>
            </a:extLst>
          </p:cNvPr>
          <p:cNvCxnSpPr/>
          <p:nvPr/>
        </p:nvCxnSpPr>
        <p:spPr>
          <a:xfrm>
            <a:off x="905347" y="1095469"/>
            <a:ext cx="3186819" cy="1774480"/>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81" y="2700967"/>
            <a:ext cx="8229600" cy="1143000"/>
          </a:xfrm>
        </p:spPr>
        <p:txBody>
          <a:bodyPr>
            <a:normAutofit/>
          </a:bodyPr>
          <a:lstStyle/>
          <a:p>
            <a:r>
              <a:rPr lang="en-US" sz="5400" b="1" dirty="0"/>
              <a:t>jugo de </a:t>
            </a:r>
            <a:r>
              <a:rPr lang="en-US" sz="5400" b="1" dirty="0" err="1"/>
              <a:t>naranja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a plate of cookies and a cup of milk&#10;&#10;">
            <a:extLst>
              <a:ext uri="{FF2B5EF4-FFF2-40B4-BE49-F238E27FC236}">
                <a16:creationId xmlns:a16="http://schemas.microsoft.com/office/drawing/2014/main" id="{2D1C6735-F59B-4A37-839E-B99759365A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445" y="59245"/>
            <a:ext cx="10109265" cy="673951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6258A5CC-C5E6-4F74-9E30-436B0A47DB91}"/>
              </a:ext>
            </a:extLst>
          </p:cNvPr>
          <p:cNvSpPr txBox="1"/>
          <p:nvPr/>
        </p:nvSpPr>
        <p:spPr>
          <a:xfrm>
            <a:off x="2081345" y="6359632"/>
            <a:ext cx="4781182" cy="276999"/>
          </a:xfrm>
          <a:prstGeom prst="rect">
            <a:avLst/>
          </a:prstGeom>
          <a:noFill/>
        </p:spPr>
        <p:txBody>
          <a:bodyPr wrap="square">
            <a:spAutoFit/>
          </a:bodyPr>
          <a:lstStyle/>
          <a:p>
            <a:pPr algn="ctr"/>
            <a:r>
              <a:rPr lang="en-US" sz="1200" dirty="0"/>
              <a:t>Photo by </a:t>
            </a:r>
            <a:r>
              <a:rPr lang="en-US" sz="1200" dirty="0">
                <a:hlinkClick r:id="rId3"/>
              </a:rPr>
              <a:t>Mirza </a:t>
            </a:r>
            <a:r>
              <a:rPr lang="en-US" sz="1200" dirty="0" err="1">
                <a:hlinkClick r:id="rId3"/>
              </a:rPr>
              <a:t>Mustofa</a:t>
            </a:r>
            <a:r>
              <a:rPr lang="en-US" sz="1200" dirty="0"/>
              <a:t> on </a:t>
            </a:r>
            <a:r>
              <a:rPr lang="en-US" sz="1200" dirty="0" err="1">
                <a:hlinkClick r:id="rId4"/>
              </a:rPr>
              <a:t>Unsplash</a:t>
            </a:r>
            <a:r>
              <a:rPr lang="en-US" sz="1200" dirty="0"/>
              <a:t> </a:t>
            </a:r>
          </a:p>
        </p:txBody>
      </p:sp>
      <p:cxnSp>
        <p:nvCxnSpPr>
          <p:cNvPr id="14" name="Straight Arrow Connector 13" descr="arrow pointing at the milk">
            <a:extLst>
              <a:ext uri="{FF2B5EF4-FFF2-40B4-BE49-F238E27FC236}">
                <a16:creationId xmlns:a16="http://schemas.microsoft.com/office/drawing/2014/main" id="{9E21EA9C-1B3A-4A5E-9DAE-81BA4AA6FE9F}"/>
              </a:ext>
            </a:extLst>
          </p:cNvPr>
          <p:cNvCxnSpPr/>
          <p:nvPr/>
        </p:nvCxnSpPr>
        <p:spPr>
          <a:xfrm flipH="1">
            <a:off x="5423026" y="479834"/>
            <a:ext cx="1919334" cy="1104522"/>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791501"/>
            <a:ext cx="8229600" cy="1143000"/>
          </a:xfrm>
        </p:spPr>
        <p:txBody>
          <a:bodyPr>
            <a:normAutofit/>
          </a:bodyPr>
          <a:lstStyle/>
          <a:p>
            <a:r>
              <a:rPr lang="en-US" sz="6000" b="1" dirty="0"/>
              <a:t>leche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94498215"/>
              </p:ext>
            </p:extLst>
          </p:nvPr>
        </p:nvGraphicFramePr>
        <p:xfrm>
          <a:off x="0" y="0"/>
          <a:ext cx="9144000" cy="5721185"/>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43069">
                <a:tc>
                  <a:txBody>
                    <a:bodyPr/>
                    <a:lstStyle/>
                    <a:p>
                      <a:pPr algn="ctr"/>
                      <a:r>
                        <a:rPr lang="en-US" sz="2400" dirty="0"/>
                        <a:t>DESAYUNO</a:t>
                      </a:r>
                    </a:p>
                  </a:txBody>
                  <a:tcPr anchor="ctr">
                    <a:cell3D prstMaterial="dkEdge">
                      <a:bevel prst="coolSlant"/>
                      <a:lightRig rig="flood" dir="t"/>
                    </a:cell3D>
                    <a:solidFill>
                      <a:srgbClr val="0000FF"/>
                    </a:solidFill>
                  </a:tcPr>
                </a:tc>
                <a:tc>
                  <a:txBody>
                    <a:bodyPr/>
                    <a:lstStyle/>
                    <a:p>
                      <a:pPr algn="ctr"/>
                      <a:r>
                        <a:rPr lang="en-US" sz="2400" dirty="0"/>
                        <a:t>BEBIDAS</a:t>
                      </a:r>
                    </a:p>
                  </a:txBody>
                  <a:tcPr anchor="ctr">
                    <a:cell3D prstMaterial="dkEdge">
                      <a:bevel prst="coolSlant"/>
                      <a:lightRig rig="flood" dir="t"/>
                    </a:cell3D>
                    <a:solidFill>
                      <a:srgbClr val="0000FF"/>
                    </a:solidFill>
                  </a:tcPr>
                </a:tc>
                <a:tc>
                  <a:txBody>
                    <a:bodyPr/>
                    <a:lstStyle/>
                    <a:p>
                      <a:pPr algn="ctr"/>
                      <a:r>
                        <a:rPr lang="en-US" sz="2000" dirty="0"/>
                        <a:t>ESTADOS </a:t>
                      </a:r>
                      <a:r>
                        <a:rPr lang="es-PA" sz="2000" dirty="0"/>
                        <a:t>FÍSICOS y ANÍMICOS</a:t>
                      </a:r>
                      <a:endParaRPr lang="en-US" sz="2000" dirty="0"/>
                    </a:p>
                  </a:txBody>
                  <a:tcPr anchor="ctr">
                    <a:cell3D prstMaterial="dkEdge">
                      <a:bevel prst="coolSlant"/>
                      <a:lightRig rig="flood" dir="t"/>
                    </a:cell3D>
                    <a:solidFill>
                      <a:srgbClr val="0000FF"/>
                    </a:solidFill>
                  </a:tcPr>
                </a:tc>
                <a:tc>
                  <a:txBody>
                    <a:bodyPr/>
                    <a:lstStyle/>
                    <a:p>
                      <a:pPr algn="ctr"/>
                      <a:r>
                        <a:rPr lang="en-US" sz="2400" dirty="0"/>
                        <a:t>ACCIÓN</a:t>
                      </a:r>
                    </a:p>
                    <a:p>
                      <a:pPr algn="ctr"/>
                      <a:r>
                        <a:rPr lang="en-US" sz="2400" dirty="0"/>
                        <a:t>(</a:t>
                      </a:r>
                      <a:r>
                        <a:rPr lang="en-US" sz="2400" dirty="0" err="1"/>
                        <a:t>verbos</a:t>
                      </a:r>
                      <a:r>
                        <a:rPr lang="en-US" sz="2400" dirty="0"/>
                        <a:t>)</a:t>
                      </a:r>
                    </a:p>
                  </a:txBody>
                  <a:tcPr anchor="ctr">
                    <a:cell3D prstMaterial="dkEdge">
                      <a:bevel prst="coolSlant"/>
                      <a:lightRig rig="flood" dir="t"/>
                    </a:cell3D>
                    <a:solidFill>
                      <a:srgbClr val="0000FF"/>
                    </a:solidFill>
                  </a:tcPr>
                </a:tc>
                <a:tc>
                  <a:txBody>
                    <a:bodyPr/>
                    <a:lstStyle/>
                    <a:p>
                      <a:pPr algn="ctr"/>
                      <a:r>
                        <a:rPr lang="en-US" sz="2400" dirty="0"/>
                        <a:t>DÍAS FERIADOS</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table, glasses, champagne&#10;&#10;">
            <a:extLst>
              <a:ext uri="{FF2B5EF4-FFF2-40B4-BE49-F238E27FC236}">
                <a16:creationId xmlns:a16="http://schemas.microsoft.com/office/drawing/2014/main" id="{720FA33D-113D-40CC-B943-049F50E7F8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122" y="66268"/>
            <a:ext cx="9999234" cy="666950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EA0F4E72-155C-4ADD-9F0B-86A0ADAF33C7}"/>
              </a:ext>
            </a:extLst>
          </p:cNvPr>
          <p:cNvSpPr txBox="1"/>
          <p:nvPr/>
        </p:nvSpPr>
        <p:spPr>
          <a:xfrm>
            <a:off x="-640215" y="244368"/>
            <a:ext cx="4621794" cy="276999"/>
          </a:xfrm>
          <a:prstGeom prst="rect">
            <a:avLst/>
          </a:prstGeom>
          <a:noFill/>
        </p:spPr>
        <p:txBody>
          <a:bodyPr wrap="square">
            <a:spAutoFit/>
          </a:bodyPr>
          <a:lstStyle/>
          <a:p>
            <a:pPr algn="ctr"/>
            <a:r>
              <a:rPr lang="en-US" sz="1200" dirty="0"/>
              <a:t>Photo by </a:t>
            </a:r>
            <a:r>
              <a:rPr lang="en-US" sz="1200" dirty="0">
                <a:hlinkClick r:id="rId3"/>
              </a:rPr>
              <a:t>Alexander </a:t>
            </a:r>
            <a:r>
              <a:rPr lang="en-US" sz="1200" dirty="0" err="1">
                <a:hlinkClick r:id="rId3"/>
              </a:rPr>
              <a:t>Naglestad</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6000" b="1" dirty="0" err="1"/>
              <a:t>champaña</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of a bottle of wine, grapes, next to a glass of white wine&#10;">
            <a:extLst>
              <a:ext uri="{FF2B5EF4-FFF2-40B4-BE49-F238E27FC236}">
                <a16:creationId xmlns:a16="http://schemas.microsoft.com/office/drawing/2014/main" id="{E8F3409E-4246-465F-AD9D-F36057C89A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588" y="104938"/>
            <a:ext cx="10037095" cy="6639894"/>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2E880D5E-9F22-48F8-84E1-E950F58C5867}"/>
              </a:ext>
            </a:extLst>
          </p:cNvPr>
          <p:cNvSpPr txBox="1"/>
          <p:nvPr/>
        </p:nvSpPr>
        <p:spPr>
          <a:xfrm>
            <a:off x="5402682" y="240631"/>
            <a:ext cx="3404434" cy="276999"/>
          </a:xfrm>
          <a:prstGeom prst="rect">
            <a:avLst/>
          </a:prstGeom>
          <a:noFill/>
        </p:spPr>
        <p:txBody>
          <a:bodyPr wrap="square">
            <a:spAutoFit/>
          </a:bodyPr>
          <a:lstStyle/>
          <a:p>
            <a:pPr algn="r"/>
            <a:r>
              <a:rPr lang="en-US" sz="1200" b="0" i="0" dirty="0">
                <a:solidFill>
                  <a:srgbClr val="191B26"/>
                </a:solidFill>
                <a:effectLst/>
                <a:latin typeface="Open Sans" panose="020B0606030504020204" pitchFamily="34" charset="0"/>
              </a:rPr>
              <a:t>Image by </a:t>
            </a:r>
            <a:r>
              <a:rPr lang="en-US" sz="1200" b="0" i="0" u="sng" dirty="0">
                <a:solidFill>
                  <a:srgbClr val="0070C0"/>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955169</a:t>
            </a:r>
            <a:r>
              <a:rPr lang="en-US" sz="1200" b="0" i="0" dirty="0">
                <a:solidFill>
                  <a:srgbClr val="0070C0"/>
                </a:solidFill>
                <a:effectLst/>
                <a:latin typeface="Open Sans" panose="020B0606030504020204" pitchFamily="34" charset="0"/>
              </a:rPr>
              <a:t> </a:t>
            </a:r>
            <a:r>
              <a:rPr lang="en-US" sz="1200" b="0" i="0" dirty="0">
                <a:solidFill>
                  <a:srgbClr val="191B26"/>
                </a:solidFill>
                <a:effectLst/>
                <a:latin typeface="Open Sans" panose="020B0606030504020204" pitchFamily="34" charset="0"/>
              </a:rPr>
              <a:t>from</a:t>
            </a:r>
            <a:r>
              <a:rPr lang="en-US" sz="1200" b="0" i="0" dirty="0">
                <a:solidFill>
                  <a:srgbClr val="0070C0"/>
                </a:solidFill>
                <a:effectLst/>
                <a:latin typeface="Open Sans" panose="020B0606030504020204" pitchFamily="34" charset="0"/>
              </a:rPr>
              <a:t> </a:t>
            </a:r>
            <a:r>
              <a:rPr lang="en-US" sz="1200" b="0" i="0" u="sng" dirty="0" err="1">
                <a:solidFill>
                  <a:srgbClr val="0070C0"/>
                </a:solidFill>
                <a:effectLst/>
                <a:latin typeface="Open Sans" panose="020B0606030504020204" pitchFamily="34" charset="0"/>
                <a:hlinkClick r:id="rId4">
                  <a:extLst>
                    <a:ext uri="{A12FA001-AC4F-418D-AE19-62706E023703}">
                      <ahyp:hlinkClr xmlns:ahyp="http://schemas.microsoft.com/office/drawing/2018/hyperlinkcolor" val="tx"/>
                    </a:ext>
                  </a:extLst>
                </a:hlinkClick>
              </a:rPr>
              <a:t>Pixabay</a:t>
            </a:r>
            <a:r>
              <a:rPr lang="en-US" sz="1200" b="0" i="0" dirty="0">
                <a:solidFill>
                  <a:srgbClr val="0070C0"/>
                </a:solidFill>
                <a:effectLst/>
                <a:latin typeface="Open Sans" panose="020B0606030504020204" pitchFamily="34" charset="0"/>
              </a:rPr>
              <a:t> </a:t>
            </a:r>
            <a:endParaRPr lang="en-US" sz="1200" dirty="0">
              <a:solidFill>
                <a:srgbClr val="0070C0"/>
              </a:solidFill>
            </a:endParaRPr>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746234"/>
            <a:ext cx="8229600" cy="1143000"/>
          </a:xfrm>
        </p:spPr>
        <p:txBody>
          <a:bodyPr>
            <a:normAutofit/>
          </a:bodyPr>
          <a:lstStyle/>
          <a:p>
            <a:r>
              <a:rPr lang="en-US" sz="6000" b="1" dirty="0"/>
              <a:t>vino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laptop, indoor, two children very happy&#10;&#10;">
            <a:extLst>
              <a:ext uri="{FF2B5EF4-FFF2-40B4-BE49-F238E27FC236}">
                <a16:creationId xmlns:a16="http://schemas.microsoft.com/office/drawing/2014/main" id="{E4889A0A-12C9-406B-A116-14C35F08E7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450" y="112700"/>
            <a:ext cx="9948899" cy="663259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EF26E495-C390-493D-BA16-06D7C82DDAB1}"/>
              </a:ext>
            </a:extLst>
          </p:cNvPr>
          <p:cNvSpPr txBox="1"/>
          <p:nvPr/>
        </p:nvSpPr>
        <p:spPr>
          <a:xfrm>
            <a:off x="228600" y="6350001"/>
            <a:ext cx="5529404" cy="276999"/>
          </a:xfrm>
          <a:prstGeom prst="rect">
            <a:avLst/>
          </a:prstGeom>
          <a:noFill/>
          <a:ln>
            <a:noFill/>
          </a:ln>
        </p:spPr>
        <p:txBody>
          <a:bodyPr wrap="square">
            <a:spAutoFit/>
          </a:bodyPr>
          <a:lstStyle/>
          <a:p>
            <a:r>
              <a:rPr lang="en-US" sz="1200" b="0" i="0" dirty="0">
                <a:effectLst/>
              </a:rPr>
              <a:t>Image by </a:t>
            </a:r>
            <a:r>
              <a:rPr lang="en-US" sz="1200" b="0" i="0" u="sng" dirty="0" err="1">
                <a:solidFill>
                  <a:srgbClr val="191B26"/>
                </a:solidFill>
                <a:effectLst/>
                <a:hlinkClick r:id="rId3"/>
              </a:rPr>
              <a:t>StartupStockPhotos</a:t>
            </a:r>
            <a:r>
              <a:rPr lang="en-US" sz="1200" b="0" i="0" dirty="0">
                <a:solidFill>
                  <a:srgbClr val="191B26"/>
                </a:solidFill>
                <a:effectLst/>
              </a:rPr>
              <a:t> </a:t>
            </a:r>
            <a:r>
              <a:rPr lang="en-US" sz="1200" b="0" i="0" dirty="0">
                <a:effectLst/>
              </a:rPr>
              <a:t>from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913"/>
            <a:ext cx="8229600" cy="1143000"/>
          </a:xfrm>
        </p:spPr>
        <p:txBody>
          <a:bodyPr>
            <a:normAutofit/>
          </a:bodyPr>
          <a:lstStyle/>
          <a:p>
            <a:r>
              <a:rPr lang="en-US" sz="5400" b="1" dirty="0"/>
              <a:t>Los </a:t>
            </a:r>
            <a:r>
              <a:rPr lang="en-US" sz="5400" b="1" dirty="0" err="1"/>
              <a:t>niños</a:t>
            </a:r>
            <a:r>
              <a:rPr lang="en-US" sz="5400" b="1" dirty="0"/>
              <a:t> </a:t>
            </a:r>
            <a:r>
              <a:rPr lang="en-US" sz="5400" b="1" dirty="0" err="1">
                <a:solidFill>
                  <a:srgbClr val="FFFF00"/>
                </a:solidFill>
              </a:rPr>
              <a:t>están</a:t>
            </a:r>
            <a:r>
              <a:rPr lang="en-US" sz="5400" b="1" dirty="0">
                <a:solidFill>
                  <a:srgbClr val="FFFF00"/>
                </a:solidFill>
              </a:rPr>
              <a:t> </a:t>
            </a:r>
            <a:r>
              <a:rPr lang="en-US" sz="5400" b="1" dirty="0" err="1">
                <a:solidFill>
                  <a:srgbClr val="FFFF00"/>
                </a:solidFill>
              </a:rPr>
              <a:t>contentos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a person with the hand on the face, crying, sad&#10;">
            <a:extLst>
              <a:ext uri="{FF2B5EF4-FFF2-40B4-BE49-F238E27FC236}">
                <a16:creationId xmlns:a16="http://schemas.microsoft.com/office/drawing/2014/main" id="{6E85CAF2-B299-4F17-A9BD-575362985F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925" y="91289"/>
            <a:ext cx="10007475" cy="667165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9AF0AD20-0F69-44A9-A45A-F4C5B4D81762}"/>
              </a:ext>
            </a:extLst>
          </p:cNvPr>
          <p:cNvSpPr txBox="1"/>
          <p:nvPr/>
        </p:nvSpPr>
        <p:spPr>
          <a:xfrm>
            <a:off x="241228" y="221444"/>
            <a:ext cx="4621794" cy="276999"/>
          </a:xfrm>
          <a:prstGeom prst="rect">
            <a:avLst/>
          </a:prstGeom>
          <a:noFill/>
        </p:spPr>
        <p:txBody>
          <a:bodyPr wrap="square">
            <a:spAutoFit/>
          </a:bodyPr>
          <a:lstStyle/>
          <a:p>
            <a:r>
              <a:rPr lang="en-US" sz="1200" dirty="0"/>
              <a:t>Photo by </a:t>
            </a:r>
            <a:r>
              <a:rPr lang="en-US" sz="1200" dirty="0">
                <a:hlinkClick r:id="rId3"/>
              </a:rPr>
              <a:t>Thought Catalog</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La </a:t>
            </a:r>
            <a:r>
              <a:rPr lang="en-US" sz="5400" b="1" dirty="0" err="1"/>
              <a:t>joven</a:t>
            </a:r>
            <a:r>
              <a:rPr lang="en-US" sz="5400" b="1" dirty="0"/>
              <a:t> </a:t>
            </a:r>
            <a:r>
              <a:rPr lang="en-US" sz="5400" b="1" dirty="0" err="1">
                <a:solidFill>
                  <a:srgbClr val="FFFF00"/>
                </a:solidFill>
              </a:rPr>
              <a:t>está</a:t>
            </a:r>
            <a:r>
              <a:rPr lang="en-US" sz="5400" b="1" dirty="0">
                <a:solidFill>
                  <a:srgbClr val="FFFF00"/>
                </a:solidFill>
              </a:rPr>
              <a:t> triste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a person yelling to the phone. He is very mad and upset.&#10;&#10;">
            <a:extLst>
              <a:ext uri="{FF2B5EF4-FFF2-40B4-BE49-F238E27FC236}">
                <a16:creationId xmlns:a16="http://schemas.microsoft.com/office/drawing/2014/main" id="{45CAE036-F97F-44E0-ADA5-79442BADAD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9894" y="97702"/>
            <a:ext cx="9993894" cy="666259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86E98F80-DCCE-4305-8680-232233BB38BF}"/>
              </a:ext>
            </a:extLst>
          </p:cNvPr>
          <p:cNvSpPr txBox="1"/>
          <p:nvPr/>
        </p:nvSpPr>
        <p:spPr>
          <a:xfrm>
            <a:off x="253497" y="231831"/>
            <a:ext cx="5647099" cy="276999"/>
          </a:xfrm>
          <a:prstGeom prst="rect">
            <a:avLst/>
          </a:prstGeom>
          <a:noFill/>
        </p:spPr>
        <p:txBody>
          <a:bodyPr wrap="square">
            <a:spAutoFit/>
          </a:bodyPr>
          <a:lstStyle/>
          <a:p>
            <a:r>
              <a:rPr lang="en-US" sz="1200" dirty="0">
                <a:solidFill>
                  <a:schemeClr val="bg1"/>
                </a:solidFill>
              </a:rPr>
              <a:t>Photo by </a:t>
            </a:r>
            <a:r>
              <a:rPr lang="en-US" sz="1200" dirty="0">
                <a:solidFill>
                  <a:srgbClr val="0070C0"/>
                </a:solidFill>
                <a:hlinkClick r:id="rId3">
                  <a:extLst>
                    <a:ext uri="{A12FA001-AC4F-418D-AE19-62706E023703}">
                      <ahyp:hlinkClr xmlns:ahyp="http://schemas.microsoft.com/office/drawing/2018/hyperlinkcolor" val="tx"/>
                    </a:ext>
                  </a:extLst>
                </a:hlinkClick>
              </a:rPr>
              <a:t>Icons8 Team</a:t>
            </a:r>
            <a:r>
              <a:rPr lang="en-US" sz="1200" dirty="0">
                <a:solidFill>
                  <a:srgbClr val="0070C0"/>
                </a:solidFill>
              </a:rPr>
              <a:t> </a:t>
            </a:r>
            <a:r>
              <a:rPr lang="en-US" sz="1200" dirty="0">
                <a:solidFill>
                  <a:schemeClr val="bg1"/>
                </a:solidFill>
              </a:rPr>
              <a:t>on</a:t>
            </a:r>
            <a:r>
              <a:rPr lang="en-US" sz="1200" dirty="0"/>
              <a:t>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1"/>
            <a:ext cx="8229600" cy="1143000"/>
          </a:xfrm>
        </p:spPr>
        <p:txBody>
          <a:bodyPr>
            <a:normAutofit/>
          </a:bodyPr>
          <a:lstStyle/>
          <a:p>
            <a:r>
              <a:rPr lang="en-US" sz="5400" b="1" dirty="0"/>
              <a:t>El hombre </a:t>
            </a:r>
            <a:r>
              <a:rPr lang="en-US" sz="5400" b="1" dirty="0" err="1">
                <a:solidFill>
                  <a:srgbClr val="FFFF00"/>
                </a:solidFill>
              </a:rPr>
              <a:t>está</a:t>
            </a:r>
            <a:r>
              <a:rPr lang="en-US" sz="5400" b="1" dirty="0">
                <a:solidFill>
                  <a:srgbClr val="FFFF00"/>
                </a:solidFill>
              </a:rPr>
              <a:t> </a:t>
            </a:r>
            <a:r>
              <a:rPr lang="en-US" sz="5400" b="1" dirty="0" err="1">
                <a:solidFill>
                  <a:srgbClr val="FFFF00"/>
                </a:solidFill>
              </a:rPr>
              <a:t>enojado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82828868"/>
              </p:ext>
            </p:extLst>
          </p:nvPr>
        </p:nvGraphicFramePr>
        <p:xfrm>
          <a:off x="0" y="0"/>
          <a:ext cx="9144000" cy="5697320"/>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665838">
                  <a:extLst>
                    <a:ext uri="{9D8B030D-6E8A-4147-A177-3AD203B41FA5}">
                      <a16:colId xmlns:a16="http://schemas.microsoft.com/office/drawing/2014/main" val="20000"/>
                    </a:ext>
                  </a:extLst>
                </a:gridCol>
                <a:gridCol w="1991762">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8296">
                <a:tc>
                  <a:txBody>
                    <a:bodyPr/>
                    <a:lstStyle/>
                    <a:p>
                      <a:pPr algn="ctr"/>
                      <a:r>
                        <a:rPr lang="es-PA" sz="2400" dirty="0"/>
                        <a:t>C</a:t>
                      </a:r>
                      <a:r>
                        <a:rPr lang="en-US" sz="2400" dirty="0"/>
                        <a:t>OMIDA</a:t>
                      </a:r>
                    </a:p>
                  </a:txBody>
                  <a:tcPr anchor="ctr">
                    <a:cell3D prstMaterial="dkEdge">
                      <a:bevel prst="coolSlant"/>
                      <a:lightRig rig="flood" dir="t"/>
                    </a:cell3D>
                    <a:solidFill>
                      <a:srgbClr val="0000FF"/>
                    </a:solidFill>
                  </a:tcPr>
                </a:tc>
                <a:tc>
                  <a:txBody>
                    <a:bodyPr/>
                    <a:lstStyle/>
                    <a:p>
                      <a:pPr algn="ctr"/>
                      <a:r>
                        <a:rPr lang="en-US" sz="2400" dirty="0"/>
                        <a:t>SUSTANTIVOS</a:t>
                      </a:r>
                    </a:p>
                  </a:txBody>
                  <a:tcPr anchor="ctr">
                    <a:cell3D prstMaterial="dkEdge">
                      <a:bevel prst="coolSlant"/>
                      <a:lightRig rig="flood" dir="t"/>
                    </a:cell3D>
                    <a:solidFill>
                      <a:srgbClr val="0000FF"/>
                    </a:solidFill>
                  </a:tcPr>
                </a:tc>
                <a:tc>
                  <a:txBody>
                    <a:bodyPr/>
                    <a:lstStyle/>
                    <a:p>
                      <a:pPr algn="ctr"/>
                      <a:r>
                        <a:rPr lang="en-US" sz="2000" dirty="0"/>
                        <a:t>MÁS ESTADOS FÍSICOS y ANÍMICOS</a:t>
                      </a:r>
                    </a:p>
                  </a:txBody>
                  <a:tcPr anchor="ctr">
                    <a:cell3D prstMaterial="dkEdge">
                      <a:bevel prst="coolSlant"/>
                      <a:lightRig rig="flood" dir="t"/>
                    </a:cell3D>
                    <a:solidFill>
                      <a:srgbClr val="0000FF"/>
                    </a:solidFill>
                  </a:tcPr>
                </a:tc>
                <a:tc>
                  <a:txBody>
                    <a:bodyPr/>
                    <a:lstStyle/>
                    <a:p>
                      <a:pPr algn="ctr"/>
                      <a:r>
                        <a:rPr lang="en-US" sz="2400" dirty="0"/>
                        <a:t>MÁS ACCIÓN</a:t>
                      </a:r>
                    </a:p>
                  </a:txBody>
                  <a:tcPr anchor="ctr">
                    <a:cell3D prstMaterial="dkEdge">
                      <a:bevel prst="coolSlant"/>
                      <a:lightRig rig="flood" dir="t"/>
                    </a:cell3D>
                    <a:solidFill>
                      <a:srgbClr val="0000FF"/>
                    </a:solidFill>
                  </a:tcPr>
                </a:tc>
                <a:tc>
                  <a:txBody>
                    <a:bodyPr/>
                    <a:lstStyle/>
                    <a:p>
                      <a:pPr algn="ctr"/>
                      <a:r>
                        <a:rPr lang="en-US" sz="2000" dirty="0"/>
                        <a:t>EL SALVADOR,</a:t>
                      </a:r>
                    </a:p>
                    <a:p>
                      <a:pPr algn="ctr"/>
                      <a:r>
                        <a:rPr lang="en-US" sz="2000" dirty="0"/>
                        <a:t>HONDURAS y</a:t>
                      </a:r>
                    </a:p>
                    <a:p>
                      <a:pPr algn="ctr"/>
                      <a:r>
                        <a:rPr lang="en-US" sz="2000" dirty="0"/>
                        <a:t>NICARAGUA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ple kissing, they are in love.&#10;&#10;">
            <a:extLst>
              <a:ext uri="{FF2B5EF4-FFF2-40B4-BE49-F238E27FC236}">
                <a16:creationId xmlns:a16="http://schemas.microsoft.com/office/drawing/2014/main" id="{177D02CA-87BC-45DB-AD6C-843BD608F9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4888" y="145609"/>
            <a:ext cx="9913544" cy="6609029"/>
          </a:xfrm>
          <a:prstGeom prst="rect">
            <a:avLst/>
          </a:prstGeom>
        </p:spPr>
      </p:pic>
      <p:sp>
        <p:nvSpPr>
          <p:cNvPr id="8" name="Right Arrow 6" descr="image, check button&#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a:extLst>
              <a:ext uri="{FF2B5EF4-FFF2-40B4-BE49-F238E27FC236}">
                <a16:creationId xmlns:a16="http://schemas.microsoft.com/office/drawing/2014/main" id="{A8F4642D-01E5-4303-A5F9-7D6C0269D4D0}"/>
              </a:ext>
            </a:extLst>
          </p:cNvPr>
          <p:cNvSpPr txBox="1"/>
          <p:nvPr/>
        </p:nvSpPr>
        <p:spPr>
          <a:xfrm>
            <a:off x="336884" y="6350001"/>
            <a:ext cx="6396631" cy="276999"/>
          </a:xfrm>
          <a:prstGeom prst="rect">
            <a:avLst/>
          </a:prstGeom>
          <a:noFill/>
        </p:spPr>
        <p:txBody>
          <a:bodyPr wrap="square">
            <a:spAutoFit/>
          </a:bodyPr>
          <a:lstStyle/>
          <a:p>
            <a:r>
              <a:rPr lang="en-US" sz="1200" dirty="0"/>
              <a:t>Photo by </a:t>
            </a:r>
            <a:r>
              <a:rPr lang="en-US" sz="1200" dirty="0">
                <a:hlinkClick r:id="rId4"/>
              </a:rPr>
              <a:t>Victoria </a:t>
            </a:r>
            <a:r>
              <a:rPr lang="en-US" sz="1200" dirty="0" err="1">
                <a:hlinkClick r:id="rId4"/>
              </a:rPr>
              <a:t>Priessnitz</a:t>
            </a:r>
            <a:r>
              <a:rPr lang="en-US" sz="1200" dirty="0"/>
              <a:t> on </a:t>
            </a:r>
            <a:r>
              <a:rPr lang="en-US" sz="1200" dirty="0" err="1">
                <a:hlinkClick r:id="rId5"/>
              </a:rPr>
              <a:t>Unsplash</a:t>
            </a:r>
            <a:r>
              <a:rPr lang="en-US" sz="1200" dirty="0"/>
              <a:t> </a:t>
            </a:r>
          </a:p>
        </p:txBody>
      </p:sp>
      <p:pic>
        <p:nvPicPr>
          <p:cNvPr id="1028" name="Picture 4" descr="image of a red heart with black outline">
            <a:extLst>
              <a:ext uri="{FF2B5EF4-FFF2-40B4-BE49-F238E27FC236}">
                <a16:creationId xmlns:a16="http://schemas.microsoft.com/office/drawing/2014/main" id="{5FCC6C98-71DD-44A8-833C-66A83C31B6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437" y="561315"/>
            <a:ext cx="1588583" cy="1474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855" y="2700967"/>
            <a:ext cx="8791524" cy="1143000"/>
          </a:xfrm>
        </p:spPr>
        <p:txBody>
          <a:bodyPr>
            <a:normAutofit/>
          </a:bodyPr>
          <a:lstStyle/>
          <a:p>
            <a:r>
              <a:rPr lang="en-US" sz="5400" b="1" dirty="0"/>
              <a:t>Los </a:t>
            </a:r>
            <a:r>
              <a:rPr lang="en-US" sz="5400" b="1" dirty="0" err="1"/>
              <a:t>novios</a:t>
            </a:r>
            <a:r>
              <a:rPr lang="en-US" sz="5400" b="1" dirty="0"/>
              <a:t> </a:t>
            </a:r>
            <a:r>
              <a:rPr lang="en-US" sz="5400" b="1" dirty="0" err="1">
                <a:solidFill>
                  <a:srgbClr val="FFFF00"/>
                </a:solidFill>
              </a:rPr>
              <a:t>están</a:t>
            </a:r>
            <a:r>
              <a:rPr lang="en-US" sz="5400" b="1" dirty="0">
                <a:solidFill>
                  <a:srgbClr val="FFFF00"/>
                </a:solidFill>
              </a:rPr>
              <a:t> </a:t>
            </a:r>
            <a:r>
              <a:rPr lang="en-US" sz="5400" b="1" dirty="0" err="1">
                <a:solidFill>
                  <a:srgbClr val="FFFF00"/>
                </a:solidFill>
              </a:rPr>
              <a:t>en</a:t>
            </a:r>
            <a:r>
              <a:rPr lang="en-US" sz="5400" b="1" dirty="0" err="1">
                <a:solidFill>
                  <a:srgbClr val="FF0000"/>
                </a:solidFill>
              </a:rPr>
              <a:t>amor</a:t>
            </a:r>
            <a:r>
              <a:rPr lang="en-US" sz="5400" b="1" dirty="0" err="1">
                <a:solidFill>
                  <a:srgbClr val="FFFF00"/>
                </a:solidFill>
              </a:rPr>
              <a:t>ados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a:extLst>
              <a:ext uri="{FF2B5EF4-FFF2-40B4-BE49-F238E27FC236}">
                <a16:creationId xmlns:a16="http://schemas.microsoft.com/office/drawing/2014/main" id="{D44622C4-0277-464F-9705-11BBC2CB49D4}"/>
              </a:ext>
            </a:extLst>
          </p:cNvPr>
          <p:cNvSpPr txBox="1"/>
          <p:nvPr/>
        </p:nvSpPr>
        <p:spPr>
          <a:xfrm>
            <a:off x="307818" y="6340370"/>
            <a:ext cx="1728334" cy="276999"/>
          </a:xfrm>
          <a:prstGeom prst="rect">
            <a:avLst/>
          </a:prstGeom>
          <a:noFill/>
        </p:spPr>
        <p:txBody>
          <a:bodyPr wrap="square" rtlCol="0">
            <a:spAutoFit/>
          </a:bodyPr>
          <a:lstStyle/>
          <a:p>
            <a:pPr algn="ctr"/>
            <a:r>
              <a:rPr lang="es-PA" sz="1200" dirty="0" err="1"/>
              <a:t>Image</a:t>
            </a:r>
            <a:r>
              <a:rPr lang="es-PA" sz="1200" dirty="0"/>
              <a:t> </a:t>
            </a:r>
            <a:r>
              <a:rPr lang="es-PA" sz="1200" dirty="0" err="1"/>
              <a:t>from</a:t>
            </a:r>
            <a:r>
              <a:rPr lang="es-PA" sz="1200" dirty="0"/>
              <a:t> </a:t>
            </a:r>
            <a:r>
              <a:rPr lang="es-PA" sz="1200" dirty="0">
                <a:hlinkClick r:id="rId2"/>
              </a:rPr>
              <a:t>Pinterest</a:t>
            </a:r>
            <a:endParaRPr lang="en-US" sz="1200" dirty="0"/>
          </a:p>
        </p:txBody>
      </p:sp>
      <p:pic>
        <p:nvPicPr>
          <p:cNvPr id="8" name="Picture 7" descr="image of a very busy woman with a laptop, grocery bag, cell phone, baby, cleaning items&#10;">
            <a:extLst>
              <a:ext uri="{FF2B5EF4-FFF2-40B4-BE49-F238E27FC236}">
                <a16:creationId xmlns:a16="http://schemas.microsoft.com/office/drawing/2014/main" id="{C05E2177-A87C-4EE9-8C1A-16D895183C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14692" y="100263"/>
            <a:ext cx="4893156" cy="6657474"/>
          </a:xfrm>
          <a:prstGeom prst="rect">
            <a:avLst/>
          </a:prstGeom>
        </p:spPr>
      </p:pic>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10" name="TextBox 9">
            <a:extLst>
              <a:ext uri="{FF2B5EF4-FFF2-40B4-BE49-F238E27FC236}">
                <a16:creationId xmlns:a16="http://schemas.microsoft.com/office/drawing/2014/main" id="{3646E602-BD88-4C1C-BE4F-85492360F3C4}"/>
              </a:ext>
            </a:extLst>
          </p:cNvPr>
          <p:cNvSpPr txBox="1"/>
          <p:nvPr/>
        </p:nvSpPr>
        <p:spPr>
          <a:xfrm>
            <a:off x="239612" y="2833734"/>
            <a:ext cx="8664775" cy="923330"/>
          </a:xfrm>
          <a:prstGeom prst="rect">
            <a:avLst/>
          </a:prstGeom>
          <a:noFill/>
        </p:spPr>
        <p:txBody>
          <a:bodyPr wrap="square" rtlCol="0">
            <a:spAutoFit/>
          </a:bodyPr>
          <a:lstStyle/>
          <a:p>
            <a:pPr algn="ctr"/>
            <a:r>
              <a:rPr lang="es-PA" sz="5400" b="1" dirty="0"/>
              <a:t>La mamá </a:t>
            </a:r>
            <a:r>
              <a:rPr lang="es-PA" sz="5400" b="1" dirty="0">
                <a:solidFill>
                  <a:srgbClr val="FFFF00"/>
                </a:solidFill>
              </a:rPr>
              <a:t>está</a:t>
            </a:r>
            <a:r>
              <a:rPr lang="es-PA" sz="5400" b="1" dirty="0"/>
              <a:t> muy </a:t>
            </a:r>
            <a:r>
              <a:rPr lang="es-PA" sz="5400" b="1" dirty="0">
                <a:solidFill>
                  <a:srgbClr val="FFFF00"/>
                </a:solidFill>
              </a:rPr>
              <a:t>ocupada</a:t>
            </a:r>
            <a:r>
              <a:rPr lang="es-PA" sz="5400" b="1" dirty="0"/>
              <a:t>.</a:t>
            </a:r>
            <a:r>
              <a:rPr lang="es-PA" dirty="0"/>
              <a:t>.</a:t>
            </a:r>
            <a:endParaRPr lang="en-US" dirty="0"/>
          </a:p>
        </p:txBody>
      </p:sp>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of a gril opening a gift">
            <a:extLst>
              <a:ext uri="{FF2B5EF4-FFF2-40B4-BE49-F238E27FC236}">
                <a16:creationId xmlns:a16="http://schemas.microsoft.com/office/drawing/2014/main" id="{01077343-6955-41B2-9CAA-2A13F522B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23" y="72428"/>
            <a:ext cx="10393377" cy="6681457"/>
          </a:xfrm>
          <a:prstGeom prst="rect">
            <a:avLst/>
          </a:prstGeom>
          <a:noFill/>
          <a:extLst>
            <a:ext uri="{909E8E84-426E-40DD-AFC4-6F175D3DCCD1}">
              <a14:hiddenFill xmlns:a14="http://schemas.microsoft.com/office/drawing/2010/main">
                <a:solidFill>
                  <a:srgbClr val="FFFFFF"/>
                </a:solidFill>
              </a14:hiddenFill>
            </a:ext>
          </a:extLst>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a:extLst>
              <a:ext uri="{FF2B5EF4-FFF2-40B4-BE49-F238E27FC236}">
                <a16:creationId xmlns:a16="http://schemas.microsoft.com/office/drawing/2014/main" id="{E4691534-608E-4A93-815F-7C24C5771F50}"/>
              </a:ext>
            </a:extLst>
          </p:cNvPr>
          <p:cNvSpPr txBox="1"/>
          <p:nvPr/>
        </p:nvSpPr>
        <p:spPr>
          <a:xfrm>
            <a:off x="135802" y="72428"/>
            <a:ext cx="8899555" cy="923330"/>
          </a:xfrm>
          <a:prstGeom prst="rect">
            <a:avLst/>
          </a:prstGeom>
          <a:noFill/>
        </p:spPr>
        <p:txBody>
          <a:bodyPr wrap="square" rtlCol="0">
            <a:spAutoFit/>
          </a:bodyPr>
          <a:lstStyle/>
          <a:p>
            <a:pPr algn="ctr"/>
            <a:r>
              <a:rPr lang="es-PA" sz="5400" b="1" dirty="0">
                <a:solidFill>
                  <a:srgbClr val="00B0F0"/>
                </a:solidFill>
              </a:rPr>
              <a:t>La niña ___ un regalo.</a:t>
            </a:r>
            <a:endParaRPr lang="en-US" sz="5400" b="1" dirty="0">
              <a:solidFill>
                <a:srgbClr val="00B0F0"/>
              </a:solidFill>
            </a:endParaRPr>
          </a:p>
        </p:txBody>
      </p:sp>
      <p:sp>
        <p:nvSpPr>
          <p:cNvPr id="4" name="TextBox 3">
            <a:extLst>
              <a:ext uri="{FF2B5EF4-FFF2-40B4-BE49-F238E27FC236}">
                <a16:creationId xmlns:a16="http://schemas.microsoft.com/office/drawing/2014/main" id="{2CEBD554-BF8D-44E0-B061-571231CAAEEF}"/>
              </a:ext>
            </a:extLst>
          </p:cNvPr>
          <p:cNvSpPr txBox="1"/>
          <p:nvPr/>
        </p:nvSpPr>
        <p:spPr>
          <a:xfrm>
            <a:off x="244444" y="6390444"/>
            <a:ext cx="3666653" cy="276999"/>
          </a:xfrm>
          <a:prstGeom prst="rect">
            <a:avLst/>
          </a:prstGeom>
          <a:noFill/>
        </p:spPr>
        <p:txBody>
          <a:bodyPr wrap="square" rtlCol="0">
            <a:spAutoFit/>
          </a:bodyPr>
          <a:lstStyle/>
          <a:p>
            <a:r>
              <a:rPr lang="es-PA" sz="1200" dirty="0"/>
              <a:t>          </a:t>
            </a:r>
            <a:r>
              <a:rPr lang="es-PA" sz="1200" dirty="0" err="1"/>
              <a:t>Image</a:t>
            </a:r>
            <a:r>
              <a:rPr lang="es-PA" sz="1200" dirty="0"/>
              <a:t> </a:t>
            </a:r>
            <a:r>
              <a:rPr lang="es-PA" sz="1200" dirty="0" err="1"/>
              <a:t>from</a:t>
            </a:r>
            <a:r>
              <a:rPr lang="es-PA" sz="1200" dirty="0"/>
              <a:t> </a:t>
            </a:r>
            <a:r>
              <a:rPr lang="es-PA" sz="1200" dirty="0">
                <a:hlinkClick r:id="rId4"/>
              </a:rPr>
              <a:t>Colombia.com</a:t>
            </a:r>
            <a:endParaRPr lang="en-US" sz="1200" dirty="0"/>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6000" b="1" dirty="0" err="1"/>
              <a:t>abre</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bed, indoor, baby, laying on bed, yawning.&#10;&#10;">
            <a:extLst>
              <a:ext uri="{FF2B5EF4-FFF2-40B4-BE49-F238E27FC236}">
                <a16:creationId xmlns:a16="http://schemas.microsoft.com/office/drawing/2014/main" id="{777657E3-9AB1-41C8-9687-B6CD28B998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397" y="87592"/>
            <a:ext cx="9985860" cy="665724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BCD309B0-619E-4037-887D-B14C67431712}"/>
              </a:ext>
            </a:extLst>
          </p:cNvPr>
          <p:cNvSpPr>
            <a:spLocks noGrp="1"/>
          </p:cNvSpPr>
          <p:nvPr>
            <p:ph type="title"/>
          </p:nvPr>
        </p:nvSpPr>
        <p:spPr>
          <a:xfrm>
            <a:off x="457200" y="113168"/>
            <a:ext cx="8229600" cy="1143000"/>
          </a:xfrm>
        </p:spPr>
        <p:txBody>
          <a:bodyPr>
            <a:normAutofit/>
          </a:bodyPr>
          <a:lstStyle/>
          <a:p>
            <a:r>
              <a:rPr lang="es-PA" sz="5400" dirty="0">
                <a:solidFill>
                  <a:srgbClr val="0070C0"/>
                </a:solidFill>
              </a:rPr>
              <a:t>               El bebé ____.</a:t>
            </a:r>
            <a:endParaRPr lang="en-US" sz="5400" dirty="0">
              <a:solidFill>
                <a:srgbClr val="0070C0"/>
              </a:solidFill>
            </a:endParaRPr>
          </a:p>
        </p:txBody>
      </p:sp>
      <p:sp>
        <p:nvSpPr>
          <p:cNvPr id="8" name="TextBox 7">
            <a:extLst>
              <a:ext uri="{FF2B5EF4-FFF2-40B4-BE49-F238E27FC236}">
                <a16:creationId xmlns:a16="http://schemas.microsoft.com/office/drawing/2014/main" id="{41566965-182D-4125-AD4D-56C93E97C6E6}"/>
              </a:ext>
            </a:extLst>
          </p:cNvPr>
          <p:cNvSpPr txBox="1"/>
          <p:nvPr/>
        </p:nvSpPr>
        <p:spPr>
          <a:xfrm>
            <a:off x="2099451" y="6340370"/>
            <a:ext cx="4621794" cy="276999"/>
          </a:xfrm>
          <a:prstGeom prst="rect">
            <a:avLst/>
          </a:prstGeom>
          <a:noFill/>
        </p:spPr>
        <p:txBody>
          <a:bodyPr wrap="square">
            <a:spAutoFit/>
          </a:bodyPr>
          <a:lstStyle/>
          <a:p>
            <a:pPr algn="ctr"/>
            <a:r>
              <a:rPr lang="en-US" sz="1200" b="0" i="0" dirty="0">
                <a:solidFill>
                  <a:srgbClr val="191B26"/>
                </a:solidFill>
                <a:effectLst/>
              </a:rPr>
              <a:t>Image by </a:t>
            </a:r>
            <a:r>
              <a:rPr lang="en-US" sz="1200" b="0" i="0" u="sng" dirty="0">
                <a:solidFill>
                  <a:srgbClr val="0070C0"/>
                </a:solidFill>
                <a:effectLst/>
                <a:hlinkClick r:id="rId3">
                  <a:extLst>
                    <a:ext uri="{A12FA001-AC4F-418D-AE19-62706E023703}">
                      <ahyp:hlinkClr xmlns:ahyp="http://schemas.microsoft.com/office/drawing/2018/hyperlinkcolor" val="tx"/>
                    </a:ext>
                  </a:extLst>
                </a:hlinkClick>
              </a:rPr>
              <a:t>tung256</a:t>
            </a:r>
            <a:r>
              <a:rPr lang="en-US" sz="1200" b="0" i="0" dirty="0">
                <a:solidFill>
                  <a:srgbClr val="191B26"/>
                </a:solidFill>
                <a:effectLst/>
              </a:rPr>
              <a:t> from</a:t>
            </a:r>
            <a:r>
              <a:rPr lang="en-US" sz="1200" b="0" i="0" dirty="0">
                <a:solidFill>
                  <a:srgbClr val="0070C0"/>
                </a:solidFill>
                <a:effectLst/>
              </a:rPr>
              <a:t> </a:t>
            </a:r>
            <a:r>
              <a:rPr lang="en-US" sz="1200" b="0" i="0" u="sng" dirty="0" err="1">
                <a:solidFill>
                  <a:srgbClr val="0070C0"/>
                </a:solidFill>
                <a:effectLst/>
                <a:hlinkClick r:id="rId4">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cxnSp>
        <p:nvCxnSpPr>
          <p:cNvPr id="12" name="Straight Arrow Connector 11" descr="arrow pointing at baby yawning">
            <a:extLst>
              <a:ext uri="{FF2B5EF4-FFF2-40B4-BE49-F238E27FC236}">
                <a16:creationId xmlns:a16="http://schemas.microsoft.com/office/drawing/2014/main" id="{4FB98C4E-0824-4636-8C53-CBAA05DFF8C3}"/>
              </a:ext>
            </a:extLst>
          </p:cNvPr>
          <p:cNvCxnSpPr/>
          <p:nvPr/>
        </p:nvCxnSpPr>
        <p:spPr>
          <a:xfrm flipH="1">
            <a:off x="3711921" y="1256168"/>
            <a:ext cx="2824681" cy="248291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857500"/>
            <a:ext cx="8229600" cy="1143000"/>
          </a:xfrm>
        </p:spPr>
        <p:txBody>
          <a:bodyPr>
            <a:normAutofit/>
          </a:bodyPr>
          <a:lstStyle/>
          <a:p>
            <a:r>
              <a:rPr lang="en-US" sz="6000" b="1" dirty="0" err="1"/>
              <a:t>bosteza</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outdoor, tablecloth with food, crackers, cherries, people having a picnic in the park.">
            <a:extLst>
              <a:ext uri="{FF2B5EF4-FFF2-40B4-BE49-F238E27FC236}">
                <a16:creationId xmlns:a16="http://schemas.microsoft.com/office/drawing/2014/main" id="{E4B1E1A3-D9D9-4DD3-9618-E47CB1DAD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323" y="1261557"/>
            <a:ext cx="7053779" cy="470251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9299" y="118557"/>
            <a:ext cx="8417817" cy="1143000"/>
          </a:xfrm>
        </p:spPr>
        <p:txBody>
          <a:bodyPr>
            <a:normAutofit/>
          </a:bodyPr>
          <a:lstStyle/>
          <a:p>
            <a:r>
              <a:rPr lang="es-PA" sz="5400" b="1" dirty="0"/>
              <a:t>La familia ___ en el parque.</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a:extLst>
              <a:ext uri="{FF2B5EF4-FFF2-40B4-BE49-F238E27FC236}">
                <a16:creationId xmlns:a16="http://schemas.microsoft.com/office/drawing/2014/main" id="{5B099AD0-25CC-4375-978B-2A4FAC74B508}"/>
              </a:ext>
            </a:extLst>
          </p:cNvPr>
          <p:cNvSpPr txBox="1"/>
          <p:nvPr/>
        </p:nvSpPr>
        <p:spPr>
          <a:xfrm>
            <a:off x="2082297" y="6174463"/>
            <a:ext cx="4581053" cy="276999"/>
          </a:xfrm>
          <a:prstGeom prst="rect">
            <a:avLst/>
          </a:prstGeom>
          <a:noFill/>
        </p:spPr>
        <p:txBody>
          <a:bodyPr wrap="square" rtlCol="0">
            <a:spAutoFit/>
          </a:bodyPr>
          <a:lstStyle/>
          <a:p>
            <a:pPr algn="ctr"/>
            <a:r>
              <a:rPr lang="es-PA" sz="1200" dirty="0" err="1"/>
              <a:t>Image</a:t>
            </a:r>
            <a:r>
              <a:rPr lang="es-PA" sz="1200" dirty="0"/>
              <a:t> </a:t>
            </a:r>
            <a:r>
              <a:rPr lang="es-PA" sz="1200" dirty="0" err="1"/>
              <a:t>from</a:t>
            </a:r>
            <a:r>
              <a:rPr lang="es-PA" sz="1200" dirty="0"/>
              <a:t> </a:t>
            </a:r>
            <a:r>
              <a:rPr lang="es-PA" sz="1200" dirty="0" err="1">
                <a:hlinkClick r:id="rId3"/>
              </a:rPr>
              <a:t>Meraki</a:t>
            </a:r>
            <a:r>
              <a:rPr lang="es-PA" sz="1200" dirty="0">
                <a:hlinkClick r:id="rId3"/>
              </a:rPr>
              <a:t> Lane</a:t>
            </a:r>
            <a:endParaRPr lang="en-US" sz="1200" dirty="0"/>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eggs in the grass&#10;">
            <a:extLst>
              <a:ext uri="{FF2B5EF4-FFF2-40B4-BE49-F238E27FC236}">
                <a16:creationId xmlns:a16="http://schemas.microsoft.com/office/drawing/2014/main" id="{A4909874-3852-450D-9C84-7A6A5F557F9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5102" y="124862"/>
            <a:ext cx="9912413" cy="660827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8E3321-B9CC-4AF1-BA58-97BECA7C335A}"/>
              </a:ext>
            </a:extLst>
          </p:cNvPr>
          <p:cNvSpPr/>
          <p:nvPr/>
        </p:nvSpPr>
        <p:spPr>
          <a:xfrm>
            <a:off x="7659231" y="6082633"/>
            <a:ext cx="1147885"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12" name="TextBox 11">
            <a:extLst>
              <a:ext uri="{FF2B5EF4-FFF2-40B4-BE49-F238E27FC236}">
                <a16:creationId xmlns:a16="http://schemas.microsoft.com/office/drawing/2014/main" id="{584F355D-3EB3-4B8F-B4B4-54FCFCEB2CB5}"/>
              </a:ext>
            </a:extLst>
          </p:cNvPr>
          <p:cNvSpPr txBox="1"/>
          <p:nvPr/>
        </p:nvSpPr>
        <p:spPr>
          <a:xfrm>
            <a:off x="-640533" y="6340370"/>
            <a:ext cx="4621794" cy="276999"/>
          </a:xfrm>
          <a:prstGeom prst="rect">
            <a:avLst/>
          </a:prstGeom>
          <a:noFill/>
        </p:spPr>
        <p:txBody>
          <a:bodyPr wrap="square">
            <a:spAutoFit/>
          </a:bodyPr>
          <a:lstStyle/>
          <a:p>
            <a:pPr algn="ctr"/>
            <a:r>
              <a:rPr lang="en-US" sz="1200" dirty="0"/>
              <a:t>Photo by </a:t>
            </a:r>
            <a:r>
              <a:rPr lang="en-US" sz="1200" dirty="0">
                <a:hlinkClick r:id="rId3"/>
              </a:rPr>
              <a:t>Haley Hamilton</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rmAutofit/>
          </a:bodyPr>
          <a:lstStyle/>
          <a:p>
            <a:r>
              <a:rPr lang="en-US" sz="6000" b="1" dirty="0" err="1"/>
              <a:t>merienda</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itle 9">
            <a:extLst>
              <a:ext uri="{FF2B5EF4-FFF2-40B4-BE49-F238E27FC236}">
                <a16:creationId xmlns:a16="http://schemas.microsoft.com/office/drawing/2014/main" id="{8F3A010F-BD53-46BE-A2D8-B5FFB75554C2}"/>
              </a:ext>
            </a:extLst>
          </p:cNvPr>
          <p:cNvSpPr>
            <a:spLocks noGrp="1"/>
          </p:cNvSpPr>
          <p:nvPr>
            <p:ph type="title"/>
          </p:nvPr>
        </p:nvSpPr>
        <p:spPr>
          <a:xfrm>
            <a:off x="140328" y="138836"/>
            <a:ext cx="8863343" cy="1143000"/>
          </a:xfrm>
        </p:spPr>
        <p:txBody>
          <a:bodyPr>
            <a:noAutofit/>
          </a:bodyPr>
          <a:lstStyle/>
          <a:p>
            <a:r>
              <a:rPr lang="es-PA" b="1" dirty="0"/>
              <a:t>La chica va a viajar y tiene que ___</a:t>
            </a:r>
            <a:endParaRPr lang="en-US" b="1" dirty="0"/>
          </a:p>
        </p:txBody>
      </p:sp>
      <p:pic>
        <p:nvPicPr>
          <p:cNvPr id="12" name="Picture 11" descr="image of a person packing her clothes in a luggage&#10;">
            <a:extLst>
              <a:ext uri="{FF2B5EF4-FFF2-40B4-BE49-F238E27FC236}">
                <a16:creationId xmlns:a16="http://schemas.microsoft.com/office/drawing/2014/main" id="{55204FD8-9067-45CA-A4A0-C4B0D08CB43E}"/>
              </a:ext>
            </a:extLst>
          </p:cNvPr>
          <p:cNvPicPr>
            <a:picLocks noChangeAspect="1"/>
          </p:cNvPicPr>
          <p:nvPr/>
        </p:nvPicPr>
        <p:blipFill>
          <a:blip r:embed="rId2"/>
          <a:stretch>
            <a:fillRect/>
          </a:stretch>
        </p:blipFill>
        <p:spPr>
          <a:xfrm>
            <a:off x="1118431" y="1281836"/>
            <a:ext cx="6907138" cy="4597563"/>
          </a:xfrm>
          <a:prstGeom prst="rect">
            <a:avLst/>
          </a:prstGeom>
          <a:ln w="38100">
            <a:solidFill>
              <a:schemeClr val="tx1"/>
            </a:solidFill>
          </a:ln>
        </p:spPr>
      </p:pic>
      <p:sp>
        <p:nvSpPr>
          <p:cNvPr id="13" name="TextBox 12">
            <a:extLst>
              <a:ext uri="{FF2B5EF4-FFF2-40B4-BE49-F238E27FC236}">
                <a16:creationId xmlns:a16="http://schemas.microsoft.com/office/drawing/2014/main" id="{29021400-BBF2-4D15-A45B-177C4EFA5C0D}"/>
              </a:ext>
            </a:extLst>
          </p:cNvPr>
          <p:cNvSpPr txBox="1"/>
          <p:nvPr/>
        </p:nvSpPr>
        <p:spPr>
          <a:xfrm>
            <a:off x="1837852" y="6082633"/>
            <a:ext cx="5341545" cy="276999"/>
          </a:xfrm>
          <a:prstGeom prst="rect">
            <a:avLst/>
          </a:prstGeom>
          <a:noFill/>
        </p:spPr>
        <p:txBody>
          <a:bodyPr wrap="square" rtlCol="0">
            <a:spAutoFit/>
          </a:bodyPr>
          <a:lstStyle/>
          <a:p>
            <a:pPr algn="ctr"/>
            <a:r>
              <a:rPr lang="es-PA" sz="1200" dirty="0" err="1"/>
              <a:t>Image</a:t>
            </a:r>
            <a:r>
              <a:rPr lang="es-PA" sz="1200" dirty="0"/>
              <a:t> </a:t>
            </a:r>
            <a:r>
              <a:rPr lang="es-PA" sz="1200" dirty="0" err="1"/>
              <a:t>from</a:t>
            </a:r>
            <a:r>
              <a:rPr lang="es-PA" sz="1200" dirty="0"/>
              <a:t> </a:t>
            </a:r>
            <a:r>
              <a:rPr lang="es-PA" sz="1200" dirty="0" err="1">
                <a:hlinkClick r:id="rId3"/>
              </a:rPr>
              <a:t>Exytures</a:t>
            </a:r>
            <a:endParaRPr lang="en-US" sz="1200" dirty="0"/>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5" name="Title 4">
            <a:extLst>
              <a:ext uri="{FF2B5EF4-FFF2-40B4-BE49-F238E27FC236}">
                <a16:creationId xmlns:a16="http://schemas.microsoft.com/office/drawing/2014/main" id="{4C00741F-E316-4382-9115-4F387CAFB4C7}"/>
              </a:ext>
            </a:extLst>
          </p:cNvPr>
          <p:cNvSpPr>
            <a:spLocks noGrp="1"/>
          </p:cNvSpPr>
          <p:nvPr>
            <p:ph type="title"/>
          </p:nvPr>
        </p:nvSpPr>
        <p:spPr>
          <a:xfrm>
            <a:off x="457200" y="2857500"/>
            <a:ext cx="8229600" cy="1143000"/>
          </a:xfrm>
        </p:spPr>
        <p:txBody>
          <a:bodyPr>
            <a:normAutofit/>
          </a:bodyPr>
          <a:lstStyle/>
          <a:p>
            <a:r>
              <a:rPr lang="es-PA" sz="5400" b="1" dirty="0"/>
              <a:t>hacer la maleta</a:t>
            </a:r>
            <a:endParaRPr lang="en-US" sz="5400" b="1" dirty="0"/>
          </a:p>
        </p:txBody>
      </p:sp>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image of candle being lit">
            <a:extLst>
              <a:ext uri="{FF2B5EF4-FFF2-40B4-BE49-F238E27FC236}">
                <a16:creationId xmlns:a16="http://schemas.microsoft.com/office/drawing/2014/main" id="{8EA3790D-B790-43A4-B653-1AA7866AD0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3391" y="115432"/>
            <a:ext cx="7565530" cy="662713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itle 1">
            <a:extLst>
              <a:ext uri="{FF2B5EF4-FFF2-40B4-BE49-F238E27FC236}">
                <a16:creationId xmlns:a16="http://schemas.microsoft.com/office/drawing/2014/main" id="{2D2DE42C-ECA3-4B34-84FB-F24B86065CE5}"/>
              </a:ext>
            </a:extLst>
          </p:cNvPr>
          <p:cNvSpPr>
            <a:spLocks noGrp="1"/>
          </p:cNvSpPr>
          <p:nvPr>
            <p:ph type="title"/>
          </p:nvPr>
        </p:nvSpPr>
        <p:spPr>
          <a:xfrm>
            <a:off x="298763" y="159018"/>
            <a:ext cx="3855773" cy="1828800"/>
          </a:xfrm>
        </p:spPr>
        <p:txBody>
          <a:bodyPr>
            <a:normAutofit/>
          </a:bodyPr>
          <a:lstStyle/>
          <a:p>
            <a:pPr algn="l"/>
            <a:r>
              <a:rPr lang="en-US" sz="5400" b="1" dirty="0"/>
              <a:t>Una persona ___ la vela.</a:t>
            </a:r>
          </a:p>
        </p:txBody>
      </p:sp>
      <p:sp>
        <p:nvSpPr>
          <p:cNvPr id="10" name="TextBox 9">
            <a:extLst>
              <a:ext uri="{FF2B5EF4-FFF2-40B4-BE49-F238E27FC236}">
                <a16:creationId xmlns:a16="http://schemas.microsoft.com/office/drawing/2014/main" id="{1970E1C2-972D-4EA9-8202-6E7C37BC1A02}"/>
              </a:ext>
            </a:extLst>
          </p:cNvPr>
          <p:cNvSpPr txBox="1"/>
          <p:nvPr/>
        </p:nvSpPr>
        <p:spPr>
          <a:xfrm>
            <a:off x="180886" y="6379484"/>
            <a:ext cx="7567720" cy="276999"/>
          </a:xfrm>
          <a:prstGeom prst="rect">
            <a:avLst/>
          </a:prstGeom>
          <a:noFill/>
        </p:spPr>
        <p:txBody>
          <a:bodyPr wrap="square">
            <a:spAutoFit/>
          </a:bodyPr>
          <a:lstStyle/>
          <a:p>
            <a:r>
              <a:rPr lang="en-US" sz="1200" b="0" i="0" dirty="0">
                <a:effectLst/>
              </a:rPr>
              <a:t>Image by </a:t>
            </a:r>
            <a:r>
              <a:rPr lang="en-US" sz="1200" b="0" i="0" u="sng" dirty="0">
                <a:solidFill>
                  <a:srgbClr val="191B26"/>
                </a:solidFill>
                <a:effectLst/>
                <a:hlinkClick r:id="rId3"/>
              </a:rPr>
              <a:t>S. Hermann &amp; F. Richter</a:t>
            </a:r>
            <a:r>
              <a:rPr lang="en-US" sz="1200" b="0" i="0" dirty="0">
                <a:solidFill>
                  <a:srgbClr val="191B26"/>
                </a:solidFill>
                <a:effectLst/>
              </a:rPr>
              <a:t> </a:t>
            </a:r>
            <a:r>
              <a:rPr lang="en-US" sz="1200" b="0" i="0" dirty="0">
                <a:effectLst/>
              </a:rPr>
              <a:t>from</a:t>
            </a:r>
            <a:r>
              <a:rPr lang="en-US" sz="1200" b="0" i="0" dirty="0">
                <a:solidFill>
                  <a:srgbClr val="191B26"/>
                </a:solidFill>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C401F625-816A-4D0B-8C5B-2B7EF56A2C37}"/>
              </a:ext>
            </a:extLst>
          </p:cNvPr>
          <p:cNvSpPr txBox="1">
            <a:spLocks/>
          </p:cNvSpPr>
          <p:nvPr/>
        </p:nvSpPr>
        <p:spPr>
          <a:xfrm>
            <a:off x="497942" y="276482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000" b="1" dirty="0" err="1"/>
              <a:t>enciende</a:t>
            </a:r>
            <a:endParaRPr lang="en-US" sz="6000" b="1" dirty="0"/>
          </a:p>
        </p:txBody>
      </p:sp>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D7D2EF1F-EB7D-480B-A9D2-5AB813864368}"/>
              </a:ext>
            </a:extLst>
          </p:cNvPr>
          <p:cNvSpPr>
            <a:spLocks noGrp="1"/>
          </p:cNvSpPr>
          <p:nvPr>
            <p:ph type="title"/>
          </p:nvPr>
        </p:nvSpPr>
        <p:spPr>
          <a:xfrm>
            <a:off x="452673" y="1424428"/>
            <a:ext cx="8229600" cy="3627406"/>
          </a:xfrm>
        </p:spPr>
        <p:txBody>
          <a:bodyPr>
            <a:normAutofit/>
          </a:bodyPr>
          <a:lstStyle/>
          <a:p>
            <a:r>
              <a:rPr lang="en-US" sz="5400" b="1" dirty="0" err="1"/>
              <a:t>Mucha</a:t>
            </a:r>
            <a:r>
              <a:rPr lang="en-US" sz="5400" b="1" dirty="0"/>
              <a:t> </a:t>
            </a:r>
            <a:r>
              <a:rPr lang="en-US" sz="5400" b="1" dirty="0" err="1"/>
              <a:t>gente</a:t>
            </a:r>
            <a:r>
              <a:rPr lang="en-US" sz="5400" b="1" dirty="0"/>
              <a:t> </a:t>
            </a:r>
            <a:r>
              <a:rPr lang="en-US" sz="5400" b="1" dirty="0" err="1"/>
              <a:t>celebra</a:t>
            </a:r>
            <a:br>
              <a:rPr lang="en-US" sz="5400" b="1" dirty="0"/>
            </a:br>
            <a:r>
              <a:rPr lang="en-US" sz="5400" b="1" dirty="0" err="1"/>
              <a:t>este</a:t>
            </a:r>
            <a:r>
              <a:rPr lang="en-US" sz="5400" b="1" dirty="0"/>
              <a:t> día con un </a:t>
            </a:r>
            <a:r>
              <a:rPr lang="en-US" sz="5400" b="1" dirty="0" err="1"/>
              <a:t>pavo</a:t>
            </a:r>
            <a:r>
              <a:rPr lang="en-US" sz="5400" b="1" dirty="0"/>
              <a:t> y</a:t>
            </a:r>
            <a:br>
              <a:rPr lang="en-US" sz="5400" b="1" dirty="0"/>
            </a:br>
            <a:r>
              <a:rPr lang="en-US" sz="5400" b="1" dirty="0" err="1"/>
              <a:t>pasa</a:t>
            </a:r>
            <a:r>
              <a:rPr lang="en-US" sz="5400" b="1" dirty="0"/>
              <a:t> </a:t>
            </a:r>
            <a:r>
              <a:rPr lang="en-US" sz="5400" b="1" dirty="0" err="1"/>
              <a:t>tiempo</a:t>
            </a:r>
            <a:r>
              <a:rPr lang="en-US" sz="5400" b="1" dirty="0"/>
              <a:t> con </a:t>
            </a:r>
            <a:br>
              <a:rPr lang="en-US" sz="5400" b="1" dirty="0"/>
            </a:br>
            <a:r>
              <a:rPr lang="en-US" sz="5400" b="1" dirty="0"/>
              <a:t>la </a:t>
            </a:r>
            <a:r>
              <a:rPr lang="en-US" sz="5400" b="1" dirty="0" err="1"/>
              <a:t>familia</a:t>
            </a:r>
            <a:r>
              <a:rPr lang="en-US" sz="5400" b="1" dirty="0"/>
              <a:t> y </a:t>
            </a:r>
            <a:r>
              <a:rPr lang="en-US" sz="5400" b="1" dirty="0" err="1"/>
              <a:t>los</a:t>
            </a:r>
            <a:r>
              <a:rPr lang="en-US" sz="5400" b="1" dirty="0"/>
              <a:t> amigos.</a:t>
            </a:r>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477F82CF-8DF6-41FB-8A7B-E07EBEEEE01E}"/>
              </a:ext>
            </a:extLst>
          </p:cNvPr>
          <p:cNvSpPr>
            <a:spLocks noGrp="1"/>
          </p:cNvSpPr>
          <p:nvPr>
            <p:ph type="title"/>
          </p:nvPr>
        </p:nvSpPr>
        <p:spPr>
          <a:xfrm>
            <a:off x="443620" y="2421055"/>
            <a:ext cx="8229600" cy="2015889"/>
          </a:xfrm>
        </p:spPr>
        <p:txBody>
          <a:bodyPr>
            <a:normAutofit/>
          </a:bodyPr>
          <a:lstStyle/>
          <a:p>
            <a:r>
              <a:rPr lang="en-US" sz="5400" b="1" dirty="0"/>
              <a:t>Día de </a:t>
            </a:r>
            <a:r>
              <a:rPr lang="en-US" sz="5400" b="1" dirty="0" err="1"/>
              <a:t>Acción</a:t>
            </a:r>
            <a:r>
              <a:rPr lang="en-US" sz="5400" b="1" dirty="0"/>
              <a:t> de Gracias</a:t>
            </a:r>
            <a:br>
              <a:rPr lang="en-US" sz="5400" b="1" dirty="0"/>
            </a:br>
            <a:r>
              <a:rPr lang="en-US" sz="4000" b="1" dirty="0"/>
              <a:t>(4° </a:t>
            </a:r>
            <a:r>
              <a:rPr lang="en-US" sz="4000" b="1" dirty="0" err="1"/>
              <a:t>jueves</a:t>
            </a:r>
            <a:r>
              <a:rPr lang="en-US" sz="4000" b="1" dirty="0"/>
              <a:t> de </a:t>
            </a:r>
            <a:r>
              <a:rPr lang="en-US" sz="4000" b="1" dirty="0" err="1"/>
              <a:t>noviembre</a:t>
            </a:r>
            <a:r>
              <a:rPr lang="en-US" sz="4000" b="1" dirty="0"/>
              <a:t>)</a:t>
            </a:r>
          </a:p>
        </p:txBody>
      </p:sp>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B68F3B49-C725-448B-B72C-8033A8FD9085}"/>
              </a:ext>
            </a:extLst>
          </p:cNvPr>
          <p:cNvSpPr>
            <a:spLocks noGrp="1"/>
          </p:cNvSpPr>
          <p:nvPr>
            <p:ph type="title"/>
          </p:nvPr>
        </p:nvSpPr>
        <p:spPr>
          <a:xfrm>
            <a:off x="457200" y="1723191"/>
            <a:ext cx="8229600" cy="3150089"/>
          </a:xfrm>
        </p:spPr>
        <p:txBody>
          <a:bodyPr>
            <a:normAutofit/>
          </a:bodyPr>
          <a:lstStyle/>
          <a:p>
            <a:r>
              <a:rPr lang="en-US" sz="5400" b="1" dirty="0"/>
              <a:t>Los </a:t>
            </a:r>
            <a:r>
              <a:rPr lang="en-US" sz="5400" b="1" dirty="0" err="1"/>
              <a:t>niños</a:t>
            </a:r>
            <a:r>
              <a:rPr lang="en-US" sz="5400" b="1" dirty="0"/>
              <a:t> van de casa</a:t>
            </a:r>
            <a:br>
              <a:rPr lang="en-US" sz="5400" b="1" dirty="0"/>
            </a:br>
            <a:r>
              <a:rPr lang="en-US" sz="5400" b="1" dirty="0" err="1"/>
              <a:t>en</a:t>
            </a:r>
            <a:r>
              <a:rPr lang="en-US" sz="5400" b="1" dirty="0"/>
              <a:t> casa y </a:t>
            </a:r>
            <a:r>
              <a:rPr lang="en-US" sz="5400" b="1" dirty="0" err="1"/>
              <a:t>piden</a:t>
            </a:r>
            <a:r>
              <a:rPr lang="en-US" sz="5400" b="1" dirty="0"/>
              <a:t> </a:t>
            </a:r>
            <a:r>
              <a:rPr lang="en-US" sz="5400" b="1" dirty="0" err="1"/>
              <a:t>dulces</a:t>
            </a:r>
            <a:r>
              <a:rPr lang="en-US" sz="5400" b="1" dirty="0"/>
              <a:t>.</a:t>
            </a:r>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342360CE-5D00-4FCF-927A-572D212169FE}"/>
              </a:ext>
            </a:extLst>
          </p:cNvPr>
          <p:cNvSpPr txBox="1">
            <a:spLocks/>
          </p:cNvSpPr>
          <p:nvPr/>
        </p:nvSpPr>
        <p:spPr>
          <a:xfrm>
            <a:off x="479834" y="2384095"/>
            <a:ext cx="8229600" cy="180766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a:t>Día de las Brujas</a:t>
            </a:r>
            <a:br>
              <a:rPr lang="en-US" sz="5400" b="1"/>
            </a:br>
            <a:r>
              <a:rPr lang="en-US" sz="4000" b="1"/>
              <a:t>(31 de octubre)</a:t>
            </a:r>
            <a:endParaRPr lang="en-US" sz="4000" b="1" dirty="0"/>
          </a:p>
        </p:txBody>
      </p:sp>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430FF331-EFDA-4CE3-80A9-F0D11356D511}"/>
              </a:ext>
            </a:extLst>
          </p:cNvPr>
          <p:cNvSpPr>
            <a:spLocks noGrp="1"/>
          </p:cNvSpPr>
          <p:nvPr>
            <p:ph type="title"/>
          </p:nvPr>
        </p:nvSpPr>
        <p:spPr>
          <a:xfrm>
            <a:off x="457200" y="2293560"/>
            <a:ext cx="8229600" cy="2043050"/>
          </a:xfrm>
        </p:spPr>
        <p:txBody>
          <a:bodyPr>
            <a:normAutofit/>
          </a:bodyPr>
          <a:lstStyle/>
          <a:p>
            <a:r>
              <a:rPr lang="en-US" sz="5400" b="1" dirty="0"/>
              <a:t>Este día es para </a:t>
            </a:r>
            <a:r>
              <a:rPr lang="en-US" sz="5400" b="1" dirty="0" err="1"/>
              <a:t>celebrar</a:t>
            </a:r>
            <a:br>
              <a:rPr lang="en-US" sz="5400" b="1" dirty="0"/>
            </a:br>
            <a:r>
              <a:rPr lang="en-US" sz="5400" b="1" dirty="0"/>
              <a:t>a </a:t>
            </a:r>
            <a:r>
              <a:rPr lang="en-US" sz="5400" b="1" dirty="0" err="1"/>
              <a:t>los</a:t>
            </a:r>
            <a:r>
              <a:rPr lang="en-US" sz="5400" b="1" dirty="0"/>
              <a:t> </a:t>
            </a:r>
            <a:r>
              <a:rPr lang="en-US" sz="5400" b="1" dirty="0" err="1"/>
              <a:t>parientes</a:t>
            </a:r>
            <a:r>
              <a:rPr lang="en-US" sz="5400" b="1" dirty="0"/>
              <a:t> </a:t>
            </a:r>
            <a:r>
              <a:rPr lang="en-US" sz="5400" b="1" dirty="0" err="1"/>
              <a:t>difuntos</a:t>
            </a:r>
            <a:r>
              <a:rPr lang="en-US" sz="5400" b="1" dirty="0"/>
              <a:t>.</a:t>
            </a:r>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Autofit/>
          </a:bodyPr>
          <a:lstStyle/>
          <a:p>
            <a:r>
              <a:rPr lang="en-US" sz="6000" b="1" dirty="0"/>
              <a:t>huevos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94B19C6E-999C-4383-88C9-5FC09E6BF46A}"/>
              </a:ext>
            </a:extLst>
          </p:cNvPr>
          <p:cNvSpPr txBox="1">
            <a:spLocks/>
          </p:cNvSpPr>
          <p:nvPr/>
        </p:nvSpPr>
        <p:spPr>
          <a:xfrm>
            <a:off x="470780" y="2474631"/>
            <a:ext cx="8229600" cy="168091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a:t>Día de los Muertos</a:t>
            </a:r>
            <a:br>
              <a:rPr lang="en-US" sz="5400" b="1"/>
            </a:br>
            <a:r>
              <a:rPr lang="en-US" sz="4000" b="1"/>
              <a:t>(2 de noviembre)</a:t>
            </a:r>
            <a:endParaRPr lang="en-US" sz="4000" b="1" dirty="0"/>
          </a:p>
        </p:txBody>
      </p:sp>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1842005B-F677-4398-89DD-95D993C0F1EE}"/>
              </a:ext>
            </a:extLst>
          </p:cNvPr>
          <p:cNvSpPr txBox="1">
            <a:spLocks/>
          </p:cNvSpPr>
          <p:nvPr/>
        </p:nvSpPr>
        <p:spPr>
          <a:xfrm>
            <a:off x="457200" y="1252412"/>
            <a:ext cx="8229600" cy="4070311"/>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a:t>En este día, las familias se reúnen, hay mucha comida y bebida, y a medianoche, todos van a una misa especial.</a:t>
            </a:r>
            <a:endParaRPr lang="en-US" sz="5400" b="1"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5" name="Title 1">
            <a:extLst>
              <a:ext uri="{FF2B5EF4-FFF2-40B4-BE49-F238E27FC236}">
                <a16:creationId xmlns:a16="http://schemas.microsoft.com/office/drawing/2014/main" id="{961C2340-4E51-4F0E-B8F1-B6F1E6AF5F6C}"/>
              </a:ext>
            </a:extLst>
          </p:cNvPr>
          <p:cNvSpPr>
            <a:spLocks noGrp="1"/>
          </p:cNvSpPr>
          <p:nvPr>
            <p:ph type="title"/>
          </p:nvPr>
        </p:nvSpPr>
        <p:spPr>
          <a:xfrm>
            <a:off x="516047" y="2275453"/>
            <a:ext cx="8229600" cy="1970621"/>
          </a:xfrm>
        </p:spPr>
        <p:txBody>
          <a:bodyPr>
            <a:normAutofit/>
          </a:bodyPr>
          <a:lstStyle/>
          <a:p>
            <a:r>
              <a:rPr lang="en-US" sz="5400" b="1" dirty="0"/>
              <a:t>La </a:t>
            </a:r>
            <a:r>
              <a:rPr lang="en-US" sz="5400" b="1" dirty="0" err="1"/>
              <a:t>Nochebuena</a:t>
            </a:r>
            <a:br>
              <a:rPr lang="en-US" sz="5400" b="1" dirty="0"/>
            </a:br>
            <a:r>
              <a:rPr lang="en-US" sz="4000" b="1" dirty="0"/>
              <a:t>(24 de </a:t>
            </a:r>
            <a:r>
              <a:rPr lang="en-US" sz="4000" b="1" dirty="0" err="1"/>
              <a:t>diciembre</a:t>
            </a:r>
            <a:r>
              <a:rPr lang="en-US" sz="4000" b="1" dirty="0"/>
              <a:t>)</a:t>
            </a:r>
          </a:p>
        </p:txBody>
      </p:sp>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1" name="Title 1">
            <a:extLst>
              <a:ext uri="{FF2B5EF4-FFF2-40B4-BE49-F238E27FC236}">
                <a16:creationId xmlns:a16="http://schemas.microsoft.com/office/drawing/2014/main" id="{3E70934D-DBE2-492D-9655-27F892A66473}"/>
              </a:ext>
            </a:extLst>
          </p:cNvPr>
          <p:cNvSpPr txBox="1">
            <a:spLocks/>
          </p:cNvSpPr>
          <p:nvPr/>
        </p:nvSpPr>
        <p:spPr>
          <a:xfrm>
            <a:off x="461727" y="2297801"/>
            <a:ext cx="8229600" cy="20569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t>Tres hombres </a:t>
            </a:r>
            <a:r>
              <a:rPr lang="en-US" sz="5400" b="1" dirty="0" err="1"/>
              <a:t>en</a:t>
            </a:r>
            <a:r>
              <a:rPr lang="en-US" sz="5400" b="1" dirty="0"/>
              <a:t> </a:t>
            </a:r>
            <a:r>
              <a:rPr lang="en-US" sz="5400" b="1" dirty="0" err="1"/>
              <a:t>camello</a:t>
            </a:r>
            <a:br>
              <a:rPr lang="en-US" sz="5400" b="1" dirty="0"/>
            </a:br>
            <a:r>
              <a:rPr lang="en-US" sz="5400" b="1" dirty="0"/>
              <a:t>les </a:t>
            </a:r>
            <a:r>
              <a:rPr lang="en-US" sz="5400" b="1" dirty="0" err="1"/>
              <a:t>traen</a:t>
            </a:r>
            <a:r>
              <a:rPr lang="en-US" sz="5400" b="1" dirty="0"/>
              <a:t> regalos a </a:t>
            </a:r>
            <a:r>
              <a:rPr lang="en-US" sz="5400" b="1" dirty="0" err="1"/>
              <a:t>los</a:t>
            </a:r>
            <a:r>
              <a:rPr lang="en-US" sz="5400" b="1" dirty="0"/>
              <a:t> </a:t>
            </a:r>
            <a:r>
              <a:rPr lang="en-US" sz="5400" b="1" dirty="0" err="1"/>
              <a:t>niños</a:t>
            </a:r>
            <a:r>
              <a:rPr lang="en-US" sz="5400" b="1" dirty="0"/>
              <a:t>.</a:t>
            </a:r>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AB509C79-FA7B-4190-AEF1-4464E54DBE36}"/>
              </a:ext>
            </a:extLst>
          </p:cNvPr>
          <p:cNvSpPr txBox="1">
            <a:spLocks/>
          </p:cNvSpPr>
          <p:nvPr/>
        </p:nvSpPr>
        <p:spPr>
          <a:xfrm>
            <a:off x="470780" y="2507064"/>
            <a:ext cx="8229600" cy="18438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a:t>Día de </a:t>
            </a:r>
            <a:r>
              <a:rPr lang="en-US" sz="5400" b="1" dirty="0" err="1"/>
              <a:t>los</a:t>
            </a:r>
            <a:r>
              <a:rPr lang="en-US" sz="5400" b="1" dirty="0"/>
              <a:t> Reyes </a:t>
            </a:r>
            <a:r>
              <a:rPr lang="en-US" sz="5400" b="1" dirty="0" err="1"/>
              <a:t>Magos</a:t>
            </a:r>
            <a:br>
              <a:rPr lang="en-US" sz="4000" b="1" dirty="0"/>
            </a:br>
            <a:r>
              <a:rPr lang="en-US" sz="4000" b="1" dirty="0"/>
              <a:t>(6 de </a:t>
            </a:r>
            <a:r>
              <a:rPr lang="en-US" sz="4000" b="1" dirty="0" err="1"/>
              <a:t>enero</a:t>
            </a:r>
            <a:r>
              <a:rPr lang="en-US" sz="4000" b="1" dirty="0"/>
              <a:t>)</a:t>
            </a:r>
          </a:p>
        </p:txBody>
      </p:sp>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plate with fried fish&#10;&#10;Description automatically generated">
            <a:extLst>
              <a:ext uri="{FF2B5EF4-FFF2-40B4-BE49-F238E27FC236}">
                <a16:creationId xmlns:a16="http://schemas.microsoft.com/office/drawing/2014/main" id="{53193EFE-B567-405E-B380-E32AFAA980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8599" y="115070"/>
            <a:ext cx="10040293" cy="753022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C08DBD72-65E2-4F50-8AF3-EF60FA1E87A6}"/>
              </a:ext>
            </a:extLst>
          </p:cNvPr>
          <p:cNvSpPr txBox="1"/>
          <p:nvPr/>
        </p:nvSpPr>
        <p:spPr>
          <a:xfrm>
            <a:off x="253497" y="209170"/>
            <a:ext cx="5896068" cy="276999"/>
          </a:xfrm>
          <a:prstGeom prst="rect">
            <a:avLst/>
          </a:prstGeom>
          <a:noFill/>
        </p:spPr>
        <p:txBody>
          <a:bodyPr wrap="square">
            <a:spAutoFit/>
          </a:bodyPr>
          <a:lstStyle/>
          <a:p>
            <a:r>
              <a:rPr lang="en-US" sz="1200" b="0" i="0" u="none" strike="noStrike" dirty="0">
                <a:solidFill>
                  <a:srgbClr val="191B26"/>
                </a:solidFill>
                <a:effectLst/>
                <a:latin typeface="Arial" panose="020B0604020202020204" pitchFamily="34" charset="0"/>
              </a:rPr>
              <a:t>Photo by</a:t>
            </a:r>
            <a:r>
              <a:rPr lang="en-US" sz="1200" b="0" i="0" u="none" strike="noStrike" dirty="0">
                <a:solidFill>
                  <a:srgbClr val="FFF5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 </a:t>
            </a:r>
            <a:r>
              <a:rPr lang="en-US" sz="1200" b="0" i="0" u="sng" strike="noStrike" dirty="0">
                <a:solidFill>
                  <a:srgbClr val="0070C0"/>
                </a:solidFill>
                <a:effectLst/>
                <a:latin typeface="Arial" panose="020B0604020202020204" pitchFamily="34" charset="0"/>
                <a:hlinkClick r:id="rId3">
                  <a:extLst>
                    <a:ext uri="{A12FA001-AC4F-418D-AE19-62706E023703}">
                      <ahyp:hlinkClr xmlns:ahyp="http://schemas.microsoft.com/office/drawing/2018/hyperlinkcolor" val="tx"/>
                    </a:ext>
                  </a:extLst>
                </a:hlinkClick>
              </a:rPr>
              <a:t>Alex Teixeira</a:t>
            </a:r>
            <a:r>
              <a:rPr lang="en-US" sz="1200" b="0" i="0" u="none" strike="noStrike" dirty="0">
                <a:solidFill>
                  <a:srgbClr val="0070C0"/>
                </a:solidFill>
                <a:effectLst/>
                <a:latin typeface="Arial" panose="020B0604020202020204" pitchFamily="34" charset="0"/>
              </a:rPr>
              <a:t> </a:t>
            </a:r>
            <a:r>
              <a:rPr lang="en-US" sz="1200" b="0" i="0" u="none" strike="noStrike" dirty="0">
                <a:solidFill>
                  <a:srgbClr val="191B26"/>
                </a:solidFill>
                <a:effectLst/>
                <a:latin typeface="Arial" panose="020B0604020202020204" pitchFamily="34" charset="0"/>
              </a:rPr>
              <a:t>on</a:t>
            </a:r>
            <a:r>
              <a:rPr lang="en-US" sz="1200" b="0" i="0" u="none" strike="noStrike" dirty="0">
                <a:solidFill>
                  <a:srgbClr val="FFF5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 </a:t>
            </a:r>
            <a:r>
              <a:rPr lang="en-US" sz="1200" b="0" i="0" u="sng" strike="noStrike" dirty="0" err="1">
                <a:solidFill>
                  <a:srgbClr val="0070C0"/>
                </a:solidFill>
                <a:effectLst/>
                <a:latin typeface="Arial" panose="020B0604020202020204" pitchFamily="34" charset="0"/>
                <a:hlinkClick r:id="rId4">
                  <a:extLst>
                    <a:ext uri="{A12FA001-AC4F-418D-AE19-62706E023703}">
                      <ahyp:hlinkClr xmlns:ahyp="http://schemas.microsoft.com/office/drawing/2018/hyperlinkcolor" val="tx"/>
                    </a:ext>
                  </a:extLst>
                </a:hlinkClick>
              </a:rPr>
              <a:t>Unsplash</a:t>
            </a:r>
            <a:r>
              <a:rPr lang="en-US" sz="1200" b="0" i="0" u="none" strike="noStrike" dirty="0">
                <a:solidFill>
                  <a:srgbClr val="0070C0"/>
                </a:solidFill>
                <a:effectLst/>
                <a:latin typeface="Arial" panose="020B0604020202020204" pitchFamily="34" charset="0"/>
              </a:rPr>
              <a:t> </a:t>
            </a:r>
            <a:endParaRPr lang="en-US" sz="1200" dirty="0">
              <a:solidFill>
                <a:srgbClr val="0070C0"/>
              </a:solidFill>
            </a:endParaRPr>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8539"/>
            <a:ext cx="8229600" cy="1143000"/>
          </a:xfrm>
        </p:spPr>
        <p:txBody>
          <a:bodyPr>
            <a:normAutofit/>
          </a:bodyPr>
          <a:lstStyle/>
          <a:p>
            <a:r>
              <a:rPr lang="en-US" sz="5400" b="1" dirty="0" err="1"/>
              <a:t>pescado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of different vegetables&#10;&#10;">
            <a:extLst>
              <a:ext uri="{FF2B5EF4-FFF2-40B4-BE49-F238E27FC236}">
                <a16:creationId xmlns:a16="http://schemas.microsoft.com/office/drawing/2014/main" id="{9EC118AF-392A-4FEB-B5E8-F31F71BA14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7107" y="99587"/>
            <a:ext cx="9932945" cy="662713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7D888FF0-24C5-4607-A309-B5535E930896}"/>
              </a:ext>
            </a:extLst>
          </p:cNvPr>
          <p:cNvSpPr txBox="1"/>
          <p:nvPr/>
        </p:nvSpPr>
        <p:spPr>
          <a:xfrm>
            <a:off x="2066811" y="6282243"/>
            <a:ext cx="4750448" cy="276999"/>
          </a:xfrm>
          <a:prstGeom prst="rect">
            <a:avLst/>
          </a:prstGeom>
          <a:noFill/>
        </p:spPr>
        <p:txBody>
          <a:bodyPr wrap="square">
            <a:spAutoFit/>
          </a:bodyPr>
          <a:lstStyle/>
          <a:p>
            <a:pPr algn="ctr"/>
            <a:r>
              <a:rPr lang="en-US" sz="1200" b="0" i="0" dirty="0">
                <a:effectLst/>
                <a:latin typeface="Open Sans" panose="020B0606030504020204" pitchFamily="34" charset="0"/>
              </a:rPr>
              <a:t>Imagen de </a:t>
            </a:r>
            <a:r>
              <a:rPr lang="en-US" sz="1200" b="0" i="0" u="sng" dirty="0">
                <a:solidFill>
                  <a:srgbClr val="191B26"/>
                </a:solidFill>
                <a:effectLst/>
                <a:latin typeface="Open Sans" panose="020B0606030504020204" pitchFamily="34" charset="0"/>
                <a:hlinkClick r:id="rId3"/>
              </a:rPr>
              <a:t>Ulrike Leone</a:t>
            </a:r>
            <a:r>
              <a:rPr lang="en-US" sz="1200" b="0" i="0" dirty="0">
                <a:solidFill>
                  <a:srgbClr val="191B26"/>
                </a:solidFill>
                <a:effectLst/>
                <a:latin typeface="Open Sans" panose="020B0606030504020204" pitchFamily="34" charset="0"/>
              </a:rPr>
              <a:t> </a:t>
            </a:r>
            <a:r>
              <a:rPr lang="en-US" sz="1200" b="0" i="0" dirty="0" err="1">
                <a:effectLst/>
                <a:latin typeface="Open Sans" panose="020B0606030504020204" pitchFamily="34" charset="0"/>
              </a:rPr>
              <a:t>en</a:t>
            </a:r>
            <a:r>
              <a:rPr lang="en-US" sz="1200" b="0" i="0" dirty="0">
                <a:solidFill>
                  <a:srgbClr val="191B26"/>
                </a:solidFill>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4"/>
              </a:rPr>
              <a:t>Pixabay</a:t>
            </a:r>
            <a:r>
              <a:rPr lang="en-US"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4753"/>
            <a:ext cx="8229600" cy="1143000"/>
          </a:xfrm>
        </p:spPr>
        <p:txBody>
          <a:bodyPr>
            <a:normAutofit/>
          </a:bodyPr>
          <a:lstStyle/>
          <a:p>
            <a:r>
              <a:rPr lang="en-US" sz="5400" b="1" dirty="0" err="1"/>
              <a:t>verduras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variety of cookies&#10;&#10;">
            <a:extLst>
              <a:ext uri="{FF2B5EF4-FFF2-40B4-BE49-F238E27FC236}">
                <a16:creationId xmlns:a16="http://schemas.microsoft.com/office/drawing/2014/main" id="{1413B050-6D2A-447E-8A92-343E47FE57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940" y="0"/>
            <a:ext cx="8842119" cy="685800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E4B6DADC-D6FB-4183-8569-28E33BD4A66D}"/>
              </a:ext>
            </a:extLst>
          </p:cNvPr>
          <p:cNvSpPr txBox="1"/>
          <p:nvPr/>
        </p:nvSpPr>
        <p:spPr>
          <a:xfrm>
            <a:off x="168341" y="6358381"/>
            <a:ext cx="4621794" cy="276999"/>
          </a:xfrm>
          <a:prstGeom prst="rect">
            <a:avLst/>
          </a:prstGeom>
          <a:noFill/>
        </p:spPr>
        <p:txBody>
          <a:bodyPr wrap="square">
            <a:spAutoFit/>
          </a:bodyPr>
          <a:lstStyle/>
          <a:p>
            <a:r>
              <a:rPr lang="en-US" sz="1200" dirty="0"/>
              <a:t>Photo by </a:t>
            </a:r>
            <a:r>
              <a:rPr lang="en-US" sz="1200" dirty="0">
                <a:hlinkClick r:id="rId3"/>
              </a:rPr>
              <a:t>Nina </a:t>
            </a:r>
            <a:r>
              <a:rPr lang="en-US" sz="1200" dirty="0" err="1">
                <a:hlinkClick r:id="rId3"/>
              </a:rPr>
              <a:t>Plobner</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a table, cup, saucer, sugar cubes&#10;">
            <a:extLst>
              <a:ext uri="{FF2B5EF4-FFF2-40B4-BE49-F238E27FC236}">
                <a16:creationId xmlns:a16="http://schemas.microsoft.com/office/drawing/2014/main" id="{406E34D8-C8A4-49E3-A05C-1837789A77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659" y="82860"/>
            <a:ext cx="9569513" cy="669227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6272B7BD-06E9-4FEC-BA3E-863E91DC8335}"/>
              </a:ext>
            </a:extLst>
          </p:cNvPr>
          <p:cNvSpPr txBox="1"/>
          <p:nvPr/>
        </p:nvSpPr>
        <p:spPr>
          <a:xfrm>
            <a:off x="235389" y="6350001"/>
            <a:ext cx="3474267" cy="276999"/>
          </a:xfrm>
          <a:prstGeom prst="rect">
            <a:avLst/>
          </a:prstGeom>
          <a:noFill/>
        </p:spPr>
        <p:txBody>
          <a:bodyPr wrap="square">
            <a:spAutoFit/>
          </a:bodyPr>
          <a:lstStyle/>
          <a:p>
            <a:r>
              <a:rPr lang="en-US" sz="1200" b="0" i="0" dirty="0">
                <a:effectLst/>
                <a:latin typeface="Open Sans" panose="020B0606030504020204" pitchFamily="34" charset="0"/>
              </a:rPr>
              <a:t>Image by </a:t>
            </a:r>
            <a:r>
              <a:rPr lang="en-US" sz="1200" b="0" i="0" u="sng" dirty="0">
                <a:solidFill>
                  <a:srgbClr val="191B26"/>
                </a:solidFill>
                <a:effectLst/>
                <a:latin typeface="Open Sans" panose="020B0606030504020204" pitchFamily="34" charset="0"/>
                <a:hlinkClick r:id="rId3"/>
              </a:rPr>
              <a:t>ds_30</a:t>
            </a:r>
            <a:r>
              <a:rPr lang="en-US" sz="1200" b="0" i="0" dirty="0">
                <a:solidFill>
                  <a:srgbClr val="191B26"/>
                </a:solidFill>
                <a:effectLst/>
                <a:latin typeface="Open Sans" panose="020B0606030504020204" pitchFamily="34" charset="0"/>
              </a:rPr>
              <a:t> </a:t>
            </a:r>
            <a:r>
              <a:rPr lang="en-US" sz="1200" b="0" i="0" dirty="0">
                <a:effectLst/>
                <a:latin typeface="Open Sans" panose="020B0606030504020204" pitchFamily="34" charset="0"/>
              </a:rPr>
              <a:t>from </a:t>
            </a:r>
            <a:r>
              <a:rPr lang="en-US" sz="1200" b="0" i="0" u="sng" dirty="0" err="1">
                <a:solidFill>
                  <a:srgbClr val="191B26"/>
                </a:solidFill>
                <a:effectLst/>
                <a:latin typeface="Open Sans" panose="020B0606030504020204" pitchFamily="34" charset="0"/>
                <a:hlinkClick r:id="rId4"/>
              </a:rPr>
              <a:t>Pixabay</a:t>
            </a:r>
            <a:r>
              <a:rPr lang="en-US" sz="1200" b="0" i="0" dirty="0">
                <a:solidFill>
                  <a:srgbClr val="191B26"/>
                </a:solidFill>
                <a:effectLst/>
                <a:latin typeface="Open Sans" panose="020B0606030504020204" pitchFamily="34" charset="0"/>
              </a:rPr>
              <a:t> </a:t>
            </a:r>
            <a:endParaRPr lang="en-US" sz="1200" dirty="0"/>
          </a:p>
        </p:txBody>
      </p:sp>
      <p:cxnSp>
        <p:nvCxnSpPr>
          <p:cNvPr id="10" name="Straight Arrow Connector 9" descr="arrow pointing at sugar cube">
            <a:extLst>
              <a:ext uri="{FF2B5EF4-FFF2-40B4-BE49-F238E27FC236}">
                <a16:creationId xmlns:a16="http://schemas.microsoft.com/office/drawing/2014/main" id="{8EB509F6-A07A-4C3D-9346-FA534447CF5E}"/>
              </a:ext>
            </a:extLst>
          </p:cNvPr>
          <p:cNvCxnSpPr>
            <a:cxnSpLocks/>
          </p:cNvCxnSpPr>
          <p:nvPr/>
        </p:nvCxnSpPr>
        <p:spPr>
          <a:xfrm flipH="1">
            <a:off x="4979406" y="479834"/>
            <a:ext cx="2018923" cy="841972"/>
          </a:xfrm>
          <a:prstGeom prst="straightConnector1">
            <a:avLst/>
          </a:prstGeom>
          <a:ln w="5715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0020"/>
            <a:ext cx="8229600" cy="1143000"/>
          </a:xfrm>
        </p:spPr>
        <p:txBody>
          <a:bodyPr>
            <a:normAutofit/>
          </a:bodyPr>
          <a:lstStyle/>
          <a:p>
            <a:r>
              <a:rPr lang="en-US" sz="5400" b="1" dirty="0"/>
              <a:t>galletas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8" name="Picture 7" descr="image of a plate of ice cream&#10;">
            <a:extLst>
              <a:ext uri="{FF2B5EF4-FFF2-40B4-BE49-F238E27FC236}">
                <a16:creationId xmlns:a16="http://schemas.microsoft.com/office/drawing/2014/main" id="{BF975188-A333-48C1-A3E7-6D5E71B008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188" y="702654"/>
            <a:ext cx="9209600" cy="5285927"/>
          </a:xfrm>
          <a:prstGeom prst="rect">
            <a:avLst/>
          </a:prstGeom>
        </p:spPr>
      </p:pic>
      <p:sp>
        <p:nvSpPr>
          <p:cNvPr id="12" name="TextBox 11">
            <a:extLst>
              <a:ext uri="{FF2B5EF4-FFF2-40B4-BE49-F238E27FC236}">
                <a16:creationId xmlns:a16="http://schemas.microsoft.com/office/drawing/2014/main" id="{443A3536-18AB-4495-B46C-A492CA34181E}"/>
              </a:ext>
            </a:extLst>
          </p:cNvPr>
          <p:cNvSpPr txBox="1"/>
          <p:nvPr/>
        </p:nvSpPr>
        <p:spPr>
          <a:xfrm>
            <a:off x="1212038" y="6158868"/>
            <a:ext cx="6455148" cy="276999"/>
          </a:xfrm>
          <a:prstGeom prst="rect">
            <a:avLst/>
          </a:prstGeom>
          <a:noFill/>
        </p:spPr>
        <p:txBody>
          <a:bodyPr wrap="square">
            <a:spAutoFit/>
          </a:bodyPr>
          <a:lstStyle/>
          <a:p>
            <a:pPr algn="ctr" rtl="0">
              <a:spcBef>
                <a:spcPts val="0"/>
              </a:spcBef>
              <a:spcAft>
                <a:spcPts val="0"/>
              </a:spcAft>
            </a:pPr>
            <a:r>
              <a:rPr lang="en-US" sz="1200" b="0" i="0" u="none" strike="noStrike" dirty="0">
                <a:effectLst/>
              </a:rPr>
              <a:t>Imagen de </a:t>
            </a:r>
            <a:r>
              <a:rPr lang="en-US" sz="1200" b="0" i="0" u="sng" strike="noStrike" dirty="0" err="1">
                <a:solidFill>
                  <a:srgbClr val="191B26"/>
                </a:solidFill>
                <a:effectLst/>
                <a:hlinkClick r:id="rId3"/>
              </a:rPr>
              <a:t>RitaE</a:t>
            </a:r>
            <a:r>
              <a:rPr lang="en-US" sz="1200" b="0" i="0" u="none" strike="noStrike" dirty="0">
                <a:solidFill>
                  <a:srgbClr val="191B26"/>
                </a:solidFill>
                <a:effectLst/>
              </a:rPr>
              <a:t> </a:t>
            </a:r>
            <a:r>
              <a:rPr lang="en-US" sz="1200" b="0" i="0" u="none" strike="noStrike" dirty="0" err="1">
                <a:effectLst/>
              </a:rPr>
              <a:t>en</a:t>
            </a:r>
            <a:r>
              <a:rPr lang="en-US" sz="1200" b="0" i="0" u="none" strike="noStrike" dirty="0">
                <a:solidFill>
                  <a:srgbClr val="191B26"/>
                </a:solidFill>
                <a:effectLst/>
              </a:rPr>
              <a:t> </a:t>
            </a:r>
            <a:r>
              <a:rPr lang="en-US" sz="1200" b="0" i="0" u="sng" strike="noStrike" dirty="0" err="1">
                <a:solidFill>
                  <a:srgbClr val="191B26"/>
                </a:solidFill>
                <a:effectLst/>
                <a:hlinkClick r:id="rId4"/>
              </a:rPr>
              <a:t>Pixabay</a:t>
            </a:r>
            <a:r>
              <a:rPr lang="en-US" sz="1200" b="0" i="0" u="none" strike="noStrike" dirty="0">
                <a:solidFill>
                  <a:srgbClr val="191B26"/>
                </a:solidFill>
                <a:effectLst/>
              </a:rPr>
              <a:t> </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helados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of a chocolate cake&#10;&#10;Description automatically generated">
            <a:extLst>
              <a:ext uri="{FF2B5EF4-FFF2-40B4-BE49-F238E27FC236}">
                <a16:creationId xmlns:a16="http://schemas.microsoft.com/office/drawing/2014/main" id="{0A8C3B9C-FC5B-4E4A-A032-6D11E56B91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62" y="125093"/>
            <a:ext cx="9334124" cy="662726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CA298BC5-99B1-4E35-8046-D1637A99062C}"/>
              </a:ext>
            </a:extLst>
          </p:cNvPr>
          <p:cNvSpPr txBox="1"/>
          <p:nvPr/>
        </p:nvSpPr>
        <p:spPr>
          <a:xfrm>
            <a:off x="172016" y="209375"/>
            <a:ext cx="5082568" cy="276999"/>
          </a:xfrm>
          <a:prstGeom prst="rect">
            <a:avLst/>
          </a:prstGeom>
          <a:noFill/>
        </p:spPr>
        <p:txBody>
          <a:bodyPr wrap="square">
            <a:spAutoFit/>
          </a:bodyPr>
          <a:lstStyle/>
          <a:p>
            <a:r>
              <a:rPr lang="en-US" sz="1200" dirty="0"/>
              <a:t>Photo by </a:t>
            </a:r>
            <a:r>
              <a:rPr lang="en-US" sz="1200" dirty="0">
                <a:hlinkClick r:id="rId3"/>
              </a:rPr>
              <a:t>Phinehas Adams</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967"/>
            <a:ext cx="8229600" cy="1143000"/>
          </a:xfrm>
        </p:spPr>
        <p:txBody>
          <a:bodyPr>
            <a:normAutofit/>
          </a:bodyPr>
          <a:lstStyle/>
          <a:p>
            <a:r>
              <a:rPr lang="en-US" sz="5400" b="1" dirty="0"/>
              <a:t>pastel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36"/>
            <a:ext cx="8229600" cy="1143000"/>
          </a:xfrm>
        </p:spPr>
        <p:txBody>
          <a:bodyPr>
            <a:normAutofit/>
          </a:bodyPr>
          <a:lstStyle/>
          <a:p>
            <a:r>
              <a:rPr lang="en-US" sz="5400" b="1" dirty="0"/>
              <a:t>Los n</a:t>
            </a:r>
            <a:r>
              <a:rPr lang="es-PA" sz="5400" b="1" dirty="0" err="1"/>
              <a:t>iños</a:t>
            </a:r>
            <a:r>
              <a:rPr lang="es-PA" sz="5400" b="1" dirty="0"/>
              <a:t> llevan un ___.</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0A204B35-FC6B-46D9-A8D5-70E276C5DE44}"/>
              </a:ext>
            </a:extLst>
          </p:cNvPr>
          <p:cNvSpPr txBox="1"/>
          <p:nvPr/>
        </p:nvSpPr>
        <p:spPr>
          <a:xfrm>
            <a:off x="2057399" y="6192420"/>
            <a:ext cx="4968089" cy="276999"/>
          </a:xfrm>
          <a:prstGeom prst="rect">
            <a:avLst/>
          </a:prstGeom>
          <a:noFill/>
        </p:spPr>
        <p:txBody>
          <a:bodyPr wrap="square">
            <a:spAutoFit/>
          </a:bodyPr>
          <a:lstStyle/>
          <a:p>
            <a:pPr algn="ctr"/>
            <a:r>
              <a:rPr lang="en-US" sz="1200" dirty="0"/>
              <a:t>Photo by </a:t>
            </a:r>
            <a:r>
              <a:rPr lang="en-US" sz="1200" dirty="0">
                <a:hlinkClick r:id="rId2"/>
              </a:rPr>
              <a:t>Steven </a:t>
            </a:r>
            <a:r>
              <a:rPr lang="en-US" sz="1200" dirty="0" err="1">
                <a:hlinkClick r:id="rId2"/>
              </a:rPr>
              <a:t>Libralon</a:t>
            </a:r>
            <a:r>
              <a:rPr lang="en-US" sz="1200" dirty="0"/>
              <a:t> on </a:t>
            </a:r>
            <a:r>
              <a:rPr lang="en-US" sz="1200" dirty="0" err="1">
                <a:hlinkClick r:id="rId3"/>
              </a:rPr>
              <a:t>Unsplash</a:t>
            </a:r>
            <a:r>
              <a:rPr lang="en-US" sz="1200" dirty="0"/>
              <a:t> </a:t>
            </a:r>
          </a:p>
        </p:txBody>
      </p:sp>
      <p:pic>
        <p:nvPicPr>
          <p:cNvPr id="8" name="Picture 7" descr="A group of children wearing costume&#10;&#10;">
            <a:extLst>
              <a:ext uri="{FF2B5EF4-FFF2-40B4-BE49-F238E27FC236}">
                <a16:creationId xmlns:a16="http://schemas.microsoft.com/office/drawing/2014/main" id="{F0F5985A-21F2-4727-B2EF-F781176F37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812" y="1440272"/>
            <a:ext cx="7921600" cy="4455900"/>
          </a:xfrm>
          <a:prstGeom prst="rect">
            <a:avLst/>
          </a:prstGeom>
          <a:ln w="38100">
            <a:solidFill>
              <a:schemeClr val="tx1"/>
            </a:solidFill>
          </a:ln>
        </p:spPr>
      </p:pic>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8540"/>
            <a:ext cx="8229600" cy="1143000"/>
          </a:xfrm>
        </p:spPr>
        <p:txBody>
          <a:bodyPr>
            <a:normAutofit/>
          </a:bodyPr>
          <a:lstStyle/>
          <a:p>
            <a:r>
              <a:rPr lang="en-US" sz="5400" b="1" dirty="0" err="1"/>
              <a:t>disfraz</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iage of people watching a parade.&#10;&#10;">
            <a:extLst>
              <a:ext uri="{FF2B5EF4-FFF2-40B4-BE49-F238E27FC236}">
                <a16:creationId xmlns:a16="http://schemas.microsoft.com/office/drawing/2014/main" id="{087799F1-12AF-4339-9314-9A406D3FC5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801" y="101851"/>
            <a:ext cx="8917663" cy="6688248"/>
          </a:xfrm>
          <a:prstGeom prst="rect">
            <a:avLst/>
          </a:prstGeom>
        </p:spPr>
      </p:pic>
      <p:sp>
        <p:nvSpPr>
          <p:cNvPr id="2" name="Title 1"/>
          <p:cNvSpPr>
            <a:spLocks noGrp="1"/>
          </p:cNvSpPr>
          <p:nvPr>
            <p:ph type="title"/>
          </p:nvPr>
        </p:nvSpPr>
        <p:spPr>
          <a:xfrm>
            <a:off x="135800" y="311238"/>
            <a:ext cx="8872399" cy="1143000"/>
          </a:xfrm>
        </p:spPr>
        <p:txBody>
          <a:bodyPr>
            <a:normAutofit fontScale="90000"/>
          </a:bodyPr>
          <a:lstStyle/>
          <a:p>
            <a:r>
              <a:rPr lang="en-US" sz="5400" b="1" dirty="0" err="1"/>
              <a:t>Todos</a:t>
            </a:r>
            <a:r>
              <a:rPr lang="en-US" sz="5400" b="1" dirty="0"/>
              <a:t> </a:t>
            </a:r>
            <a:r>
              <a:rPr lang="en-US" sz="5400" b="1" dirty="0" err="1"/>
              <a:t>los</a:t>
            </a:r>
            <a:r>
              <a:rPr lang="en-US" sz="5400" b="1" dirty="0"/>
              <a:t> días hay un ___ </a:t>
            </a:r>
            <a:br>
              <a:rPr lang="en-US" sz="5400" b="1" dirty="0"/>
            </a:br>
            <a:r>
              <a:rPr lang="en-US" sz="5400" b="1" dirty="0" err="1"/>
              <a:t>en</a:t>
            </a:r>
            <a:r>
              <a:rPr lang="en-US" sz="5400" b="1" dirty="0"/>
              <a:t> </a:t>
            </a:r>
            <a:r>
              <a:rPr lang="en-US" sz="5400" b="1" dirty="0" err="1"/>
              <a:t>Disneylandia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6" name="TextBox 5">
            <a:extLst>
              <a:ext uri="{FF2B5EF4-FFF2-40B4-BE49-F238E27FC236}">
                <a16:creationId xmlns:a16="http://schemas.microsoft.com/office/drawing/2014/main" id="{66CB66BD-94FF-45C3-803F-E447172BD316}"/>
              </a:ext>
            </a:extLst>
          </p:cNvPr>
          <p:cNvSpPr txBox="1"/>
          <p:nvPr/>
        </p:nvSpPr>
        <p:spPr>
          <a:xfrm>
            <a:off x="255760" y="6350001"/>
            <a:ext cx="4621794" cy="307777"/>
          </a:xfrm>
          <a:prstGeom prst="rect">
            <a:avLst/>
          </a:prstGeom>
          <a:noFill/>
        </p:spPr>
        <p:txBody>
          <a:bodyPr wrap="square">
            <a:spAutoFit/>
          </a:bodyPr>
          <a:lstStyle/>
          <a:p>
            <a:r>
              <a:rPr lang="en-US" sz="1400" b="0" i="0" dirty="0">
                <a:effectLst/>
              </a:rPr>
              <a:t>Imagen de </a:t>
            </a:r>
            <a:r>
              <a:rPr lang="en-US" sz="1400" b="0" i="0" u="sng" dirty="0">
                <a:solidFill>
                  <a:srgbClr val="191B26"/>
                </a:solidFill>
                <a:effectLst/>
                <a:hlinkClick r:id="rId3"/>
              </a:rPr>
              <a:t>Aline Dassel</a:t>
            </a:r>
            <a:r>
              <a:rPr lang="en-US" sz="1400" b="0" i="0" dirty="0">
                <a:solidFill>
                  <a:srgbClr val="191B26"/>
                </a:solidFill>
                <a:effectLst/>
              </a:rPr>
              <a:t> </a:t>
            </a:r>
            <a:r>
              <a:rPr lang="en-US" sz="1400" b="0" i="0" dirty="0" err="1">
                <a:effectLst/>
              </a:rPr>
              <a:t>en</a:t>
            </a:r>
            <a:r>
              <a:rPr lang="en-US" sz="1400" b="0" i="0" dirty="0">
                <a:effectLst/>
              </a:rPr>
              <a:t> </a:t>
            </a:r>
            <a:r>
              <a:rPr lang="en-US" sz="1400" b="0" i="0" u="sng" dirty="0" err="1">
                <a:solidFill>
                  <a:srgbClr val="191B26"/>
                </a:solidFill>
                <a:effectLst/>
                <a:hlinkClick r:id="rId4"/>
              </a:rPr>
              <a:t>Pixabay</a:t>
            </a:r>
            <a:r>
              <a:rPr lang="en-US" sz="1400" b="0" i="0" dirty="0">
                <a:solidFill>
                  <a:srgbClr val="191B26"/>
                </a:solidFill>
                <a:effectLst/>
              </a:rPr>
              <a:t> </a:t>
            </a:r>
            <a:endParaRPr lang="en-US" sz="1400" dirty="0"/>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914"/>
            <a:ext cx="8229600" cy="1143000"/>
          </a:xfrm>
        </p:spPr>
        <p:txBody>
          <a:bodyPr>
            <a:normAutofit/>
          </a:bodyPr>
          <a:lstStyle/>
          <a:p>
            <a:r>
              <a:rPr lang="en-US" sz="5400" b="1" dirty="0" err="1"/>
              <a:t>desfile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2448"/>
            <a:ext cx="8229600" cy="1143000"/>
          </a:xfrm>
        </p:spPr>
        <p:txBody>
          <a:bodyPr>
            <a:noAutofit/>
          </a:bodyPr>
          <a:lstStyle/>
          <a:p>
            <a:r>
              <a:rPr lang="en-US" sz="6000" b="1" dirty="0" err="1"/>
              <a:t>azúcar</a:t>
            </a:r>
            <a:endParaRPr lang="en-US" sz="60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of various greeting cards">
            <a:extLst>
              <a:ext uri="{FF2B5EF4-FFF2-40B4-BE49-F238E27FC236}">
                <a16:creationId xmlns:a16="http://schemas.microsoft.com/office/drawing/2014/main" id="{B6E4A084-FDC4-61D0-0B95-508FC0F7CC59}"/>
              </a:ext>
              <a:ext uri="{C183D7F6-B498-43B3-948B-1728B52AA6E4}">
                <adec:decorative xmlns:adec="http://schemas.microsoft.com/office/drawing/2017/decorative" val="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83308" y="126749"/>
            <a:ext cx="6777384" cy="6677955"/>
          </a:xfrm>
          <a:prstGeom prst="rect">
            <a:avLst/>
          </a:prstGeom>
          <a:noFill/>
          <a:ln w="38100">
            <a:solidFill>
              <a:srgbClr val="F6F2FF"/>
            </a:solidFill>
          </a:ln>
          <a:extLst>
            <a:ext uri="{909E8E84-426E-40DD-AFC4-6F175D3DCCD1}">
              <a14:hiddenFill xmlns:a14="http://schemas.microsoft.com/office/drawing/2010/main">
                <a:solidFill>
                  <a:srgbClr val="FFFFFF"/>
                </a:solidFill>
              </a14:hiddenFill>
            </a:ext>
          </a:extLst>
        </p:spPr>
      </p:pic>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 name="TextBox 2">
            <a:extLst>
              <a:ext uri="{FF2B5EF4-FFF2-40B4-BE49-F238E27FC236}">
                <a16:creationId xmlns:a16="http://schemas.microsoft.com/office/drawing/2014/main" id="{87CD4822-9384-D0FE-70DB-885BCDDAA7F3}"/>
              </a:ext>
            </a:extLst>
          </p:cNvPr>
          <p:cNvSpPr txBox="1"/>
          <p:nvPr/>
        </p:nvSpPr>
        <p:spPr>
          <a:xfrm>
            <a:off x="1249378" y="6399931"/>
            <a:ext cx="1765426" cy="276999"/>
          </a:xfrm>
          <a:prstGeom prst="rect">
            <a:avLst/>
          </a:prstGeom>
          <a:noFill/>
        </p:spPr>
        <p:txBody>
          <a:bodyPr wrap="square" rtlCol="0">
            <a:spAutoFit/>
          </a:bodyPr>
          <a:lstStyle/>
          <a:p>
            <a:r>
              <a:rPr lang="en-US" sz="1200" dirty="0"/>
              <a:t>Imagen de Beatrice Tseng</a:t>
            </a:r>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9485"/>
            <a:ext cx="8229600" cy="1143000"/>
          </a:xfrm>
        </p:spPr>
        <p:txBody>
          <a:bodyPr>
            <a:normAutofit/>
          </a:bodyPr>
          <a:lstStyle/>
          <a:p>
            <a:r>
              <a:rPr lang="en-US" sz="5400" b="1" dirty="0" err="1"/>
              <a:t>tarjetas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628539"/>
            <a:ext cx="8229600" cy="1143000"/>
          </a:xfrm>
        </p:spPr>
        <p:txBody>
          <a:bodyPr>
            <a:normAutofit/>
          </a:bodyPr>
          <a:lstStyle/>
          <a:p>
            <a:r>
              <a:rPr lang="en-US" sz="5400" b="1" dirty="0"/>
              <a:t>SEVENTH Category ?- 800</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D98DCA44-2539-4416-A6A7-D05ABDCFB23D}"/>
              </a:ext>
            </a:extLst>
          </p:cNvPr>
          <p:cNvSpPr txBox="1"/>
          <p:nvPr/>
        </p:nvSpPr>
        <p:spPr>
          <a:xfrm>
            <a:off x="1837853" y="5989195"/>
            <a:ext cx="5375495" cy="276999"/>
          </a:xfrm>
          <a:prstGeom prst="rect">
            <a:avLst/>
          </a:prstGeom>
          <a:noFill/>
        </p:spPr>
        <p:txBody>
          <a:bodyPr wrap="square">
            <a:spAutoFit/>
          </a:bodyPr>
          <a:lstStyle/>
          <a:p>
            <a:pPr algn="ctr"/>
            <a:r>
              <a:rPr lang="en-US" sz="1200" b="0" i="0" u="none" strike="noStrike" dirty="0">
                <a:effectLst/>
                <a:latin typeface="Arial" panose="020B0604020202020204" pitchFamily="34" charset="0"/>
              </a:rPr>
              <a:t>Imagen </a:t>
            </a:r>
            <a:r>
              <a:rPr lang="en-US" sz="1200" b="0" i="0" u="none" strike="noStrike" dirty="0" err="1">
                <a:effectLst/>
                <a:latin typeface="Arial" panose="020B0604020202020204" pitchFamily="34" charset="0"/>
              </a:rPr>
              <a:t>por</a:t>
            </a:r>
            <a:r>
              <a:rPr lang="en-US" sz="1200" b="0" i="0" u="none" strike="noStrike" dirty="0">
                <a:effectLst/>
                <a:latin typeface="Arial" panose="020B0604020202020204" pitchFamily="34" charset="0"/>
              </a:rPr>
              <a:t> </a:t>
            </a:r>
            <a:r>
              <a:rPr lang="en-US" sz="1200" b="0" i="0" u="sng" strike="noStrike" dirty="0" err="1">
                <a:solidFill>
                  <a:srgbClr val="1155CC"/>
                </a:solidFill>
                <a:effectLst/>
                <a:latin typeface="Arial" panose="020B0604020202020204" pitchFamily="34" charset="0"/>
                <a:hlinkClick r:id="rId2"/>
              </a:rPr>
              <a:t>Universia</a:t>
            </a:r>
            <a:endParaRPr lang="en-US" sz="1200" dirty="0"/>
          </a:p>
        </p:txBody>
      </p:sp>
      <p:pic>
        <p:nvPicPr>
          <p:cNvPr id="11" name="Picture 10" descr="A picture containing grade of A+&#10;&#10;">
            <a:extLst>
              <a:ext uri="{FF2B5EF4-FFF2-40B4-BE49-F238E27FC236}">
                <a16:creationId xmlns:a16="http://schemas.microsoft.com/office/drawing/2014/main" id="{A049B8D0-B005-4CB4-AA17-C3E42E35489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41560" y="818287"/>
            <a:ext cx="7260879" cy="4794282"/>
          </a:xfrm>
          <a:prstGeom prst="rect">
            <a:avLst/>
          </a:prstGeom>
          <a:ln w="38100">
            <a:solidFill>
              <a:srgbClr val="FF0000"/>
            </a:solidFill>
          </a:ln>
        </p:spPr>
      </p:pic>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700967"/>
            <a:ext cx="8229600" cy="1143000"/>
          </a:xfrm>
        </p:spPr>
        <p:txBody>
          <a:bodyPr>
            <a:normAutofit/>
          </a:bodyPr>
          <a:lstStyle/>
          <a:p>
            <a:r>
              <a:rPr lang="en-US" sz="5400" b="1" dirty="0"/>
              <a:t>nota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group of lit candles&#10;&#10;">
            <a:extLst>
              <a:ext uri="{FF2B5EF4-FFF2-40B4-BE49-F238E27FC236}">
                <a16:creationId xmlns:a16="http://schemas.microsoft.com/office/drawing/2014/main" id="{7F7E96E7-DF3B-4170-BC13-BB02823F1ED0}"/>
              </a:ext>
            </a:extLst>
          </p:cNvPr>
          <p:cNvPicPr>
            <a:picLocks noChangeAspect="1"/>
          </p:cNvPicPr>
          <p:nvPr/>
        </p:nvPicPr>
        <p:blipFill>
          <a:blip r:embed="rId3"/>
          <a:stretch>
            <a:fillRect/>
          </a:stretch>
        </p:blipFill>
        <p:spPr>
          <a:xfrm>
            <a:off x="-525101" y="108156"/>
            <a:ext cx="10033076" cy="664168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AC7EA688-5223-47B9-BD0A-C436D9F03846}"/>
              </a:ext>
            </a:extLst>
          </p:cNvPr>
          <p:cNvSpPr txBox="1"/>
          <p:nvPr/>
        </p:nvSpPr>
        <p:spPr>
          <a:xfrm>
            <a:off x="232174" y="6376905"/>
            <a:ext cx="4621794" cy="276999"/>
          </a:xfrm>
          <a:prstGeom prst="rect">
            <a:avLst/>
          </a:prstGeom>
          <a:noFill/>
        </p:spPr>
        <p:txBody>
          <a:bodyPr wrap="square">
            <a:spAutoFit/>
          </a:bodyPr>
          <a:lstStyle/>
          <a:p>
            <a:r>
              <a:rPr lang="en-US" sz="1200" b="0" i="0" dirty="0">
                <a:effectLst/>
                <a:latin typeface="Open Sans" panose="020B0606030504020204" pitchFamily="34" charset="0"/>
              </a:rPr>
              <a:t>Imagen de </a:t>
            </a:r>
            <a:r>
              <a:rPr lang="en-US" sz="1200" b="0" i="0" u="sng" dirty="0" err="1">
                <a:solidFill>
                  <a:srgbClr val="191B26"/>
                </a:solidFill>
                <a:effectLst/>
                <a:latin typeface="Open Sans" panose="020B0606030504020204" pitchFamily="34" charset="0"/>
                <a:hlinkClick r:id="rId4"/>
              </a:rPr>
              <a:t>diapicard</a:t>
            </a:r>
            <a:r>
              <a:rPr lang="en-US" sz="1200" b="0" i="0" dirty="0">
                <a:solidFill>
                  <a:srgbClr val="191B26"/>
                </a:solidFill>
                <a:effectLst/>
                <a:latin typeface="Open Sans" panose="020B0606030504020204" pitchFamily="34" charset="0"/>
              </a:rPr>
              <a:t> </a:t>
            </a:r>
            <a:r>
              <a:rPr lang="en-US" sz="1200" b="0" i="0" dirty="0" err="1">
                <a:effectLst/>
                <a:latin typeface="Open Sans" panose="020B0606030504020204" pitchFamily="34" charset="0"/>
              </a:rPr>
              <a:t>en</a:t>
            </a:r>
            <a:r>
              <a:rPr lang="en-US" sz="1200" b="0" i="0" dirty="0">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5"/>
              </a:rPr>
              <a:t>Pixabay</a:t>
            </a:r>
            <a:r>
              <a:rPr lang="en-US"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773395"/>
            <a:ext cx="8229600" cy="1143000"/>
          </a:xfrm>
        </p:spPr>
        <p:txBody>
          <a:bodyPr>
            <a:normAutofit/>
          </a:bodyPr>
          <a:lstStyle/>
          <a:p>
            <a:r>
              <a:rPr lang="en-US" sz="5400" b="1" dirty="0" err="1"/>
              <a:t>velas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wearing scarf, kid is cold&#10;&#10;">
            <a:extLst>
              <a:ext uri="{FF2B5EF4-FFF2-40B4-BE49-F238E27FC236}">
                <a16:creationId xmlns:a16="http://schemas.microsoft.com/office/drawing/2014/main" id="{E6F0B379-6E2B-4E4E-86D1-CEC2E56047BF}"/>
              </a:ext>
            </a:extLst>
          </p:cNvPr>
          <p:cNvPicPr>
            <a:picLocks noChangeAspect="1"/>
          </p:cNvPicPr>
          <p:nvPr/>
        </p:nvPicPr>
        <p:blipFill>
          <a:blip r:embed="rId2"/>
          <a:stretch>
            <a:fillRect/>
          </a:stretch>
        </p:blipFill>
        <p:spPr>
          <a:xfrm>
            <a:off x="-892899" y="119958"/>
            <a:ext cx="9927125" cy="661808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97DF1DBA-59C9-42D4-8B1B-ADA5447EC352}"/>
              </a:ext>
            </a:extLst>
          </p:cNvPr>
          <p:cNvSpPr txBox="1"/>
          <p:nvPr/>
        </p:nvSpPr>
        <p:spPr>
          <a:xfrm>
            <a:off x="319135" y="229281"/>
            <a:ext cx="4621794" cy="276999"/>
          </a:xfrm>
          <a:prstGeom prst="rect">
            <a:avLst/>
          </a:prstGeom>
          <a:noFill/>
        </p:spPr>
        <p:txBody>
          <a:bodyPr wrap="square">
            <a:spAutoFit/>
          </a:bodyPr>
          <a:lstStyle/>
          <a:p>
            <a:r>
              <a:rPr lang="en-US" sz="1200" i="0" dirty="0">
                <a:effectLst/>
              </a:rPr>
              <a:t>Imagen de </a:t>
            </a:r>
            <a:r>
              <a:rPr lang="en-US" sz="1200" i="0" u="sng" dirty="0">
                <a:solidFill>
                  <a:srgbClr val="FFFF00"/>
                </a:solidFill>
                <a:effectLst/>
                <a:hlinkClick r:id="rId3">
                  <a:extLst>
                    <a:ext uri="{A12FA001-AC4F-418D-AE19-62706E023703}">
                      <ahyp:hlinkClr xmlns:ahyp="http://schemas.microsoft.com/office/drawing/2018/hyperlinkcolor" val="tx"/>
                    </a:ext>
                  </a:extLst>
                </a:hlinkClick>
              </a:rPr>
              <a:t>Dmitriy </a:t>
            </a:r>
            <a:r>
              <a:rPr lang="en-US" sz="1200" i="0" u="sng" dirty="0" err="1">
                <a:solidFill>
                  <a:srgbClr val="FFFF00"/>
                </a:solidFill>
                <a:effectLst/>
                <a:hlinkClick r:id="rId3">
                  <a:extLst>
                    <a:ext uri="{A12FA001-AC4F-418D-AE19-62706E023703}">
                      <ahyp:hlinkClr xmlns:ahyp="http://schemas.microsoft.com/office/drawing/2018/hyperlinkcolor" val="tx"/>
                    </a:ext>
                  </a:extLst>
                </a:hlinkClick>
              </a:rPr>
              <a:t>Gutarev</a:t>
            </a:r>
            <a:r>
              <a:rPr lang="en-US" sz="1200" i="0" dirty="0">
                <a:solidFill>
                  <a:srgbClr val="FFFF00"/>
                </a:solidFill>
                <a:effectLst/>
              </a:rPr>
              <a:t> </a:t>
            </a:r>
            <a:r>
              <a:rPr lang="en-US" sz="1200" i="0" dirty="0" err="1">
                <a:effectLst/>
              </a:rPr>
              <a:t>en</a:t>
            </a:r>
            <a:r>
              <a:rPr lang="en-US" sz="1200" i="0" dirty="0">
                <a:solidFill>
                  <a:srgbClr val="191B26"/>
                </a:solidFill>
                <a:effectLst/>
              </a:rPr>
              <a:t> </a:t>
            </a:r>
            <a:r>
              <a:rPr lang="en-US" sz="1200" i="0" u="sng" dirty="0" err="1">
                <a:solidFill>
                  <a:srgbClr val="FFFF00"/>
                </a:solidFill>
                <a:effectLst/>
                <a:hlinkClick r:id="rId4">
                  <a:extLst>
                    <a:ext uri="{A12FA001-AC4F-418D-AE19-62706E023703}">
                      <ahyp:hlinkClr xmlns:ahyp="http://schemas.microsoft.com/office/drawing/2018/hyperlinkcolor" val="tx"/>
                    </a:ext>
                  </a:extLst>
                </a:hlinkClick>
              </a:rPr>
              <a:t>Pixabay</a:t>
            </a:r>
            <a:r>
              <a:rPr lang="en-US" sz="120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26" y="2857500"/>
            <a:ext cx="8229600" cy="1143000"/>
          </a:xfrm>
        </p:spPr>
        <p:txBody>
          <a:bodyPr>
            <a:normAutofit/>
          </a:bodyPr>
          <a:lstStyle/>
          <a:p>
            <a:r>
              <a:rPr lang="en-US" sz="5400" b="1" dirty="0"/>
              <a:t>El </a:t>
            </a:r>
            <a:r>
              <a:rPr lang="en-US" sz="5400" b="1" dirty="0" err="1"/>
              <a:t>niño</a:t>
            </a:r>
            <a:r>
              <a:rPr lang="en-US" sz="5400" b="1" dirty="0"/>
              <a:t> </a:t>
            </a:r>
            <a:r>
              <a:rPr lang="en-US" sz="5400" b="1" dirty="0" err="1">
                <a:solidFill>
                  <a:srgbClr val="FFFF00"/>
                </a:solidFill>
              </a:rPr>
              <a:t>tiene</a:t>
            </a:r>
            <a:r>
              <a:rPr lang="en-US" sz="5400" b="1" dirty="0">
                <a:solidFill>
                  <a:srgbClr val="FFFF00"/>
                </a:solidFill>
              </a:rPr>
              <a:t> </a:t>
            </a:r>
            <a:r>
              <a:rPr lang="en-US" sz="5400" b="1" dirty="0" err="1">
                <a:solidFill>
                  <a:srgbClr val="FFFF00"/>
                </a:solidFill>
              </a:rPr>
              <a:t>frío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oy, head covering, eyes wide open, fingers touching mouth, boy is scared&#10;&#10;Description automatically generated">
            <a:extLst>
              <a:ext uri="{FF2B5EF4-FFF2-40B4-BE49-F238E27FC236}">
                <a16:creationId xmlns:a16="http://schemas.microsoft.com/office/drawing/2014/main" id="{DA45B737-8AE7-42CE-8F80-16B79989E80A}"/>
              </a:ext>
            </a:extLst>
          </p:cNvPr>
          <p:cNvPicPr>
            <a:picLocks noChangeAspect="1"/>
          </p:cNvPicPr>
          <p:nvPr/>
        </p:nvPicPr>
        <p:blipFill>
          <a:blip r:embed="rId2"/>
          <a:stretch>
            <a:fillRect/>
          </a:stretch>
        </p:blipFill>
        <p:spPr>
          <a:xfrm>
            <a:off x="-334979" y="98631"/>
            <a:ext cx="10030287" cy="666073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1DA3461C-AA5D-466A-8CF1-FA12BF5341E9}"/>
              </a:ext>
            </a:extLst>
          </p:cNvPr>
          <p:cNvSpPr txBox="1"/>
          <p:nvPr/>
        </p:nvSpPr>
        <p:spPr>
          <a:xfrm>
            <a:off x="248507" y="244368"/>
            <a:ext cx="4621794" cy="276999"/>
          </a:xfrm>
          <a:prstGeom prst="rect">
            <a:avLst/>
          </a:prstGeom>
          <a:noFill/>
        </p:spPr>
        <p:txBody>
          <a:bodyPr wrap="square">
            <a:spAutoFit/>
          </a:bodyPr>
          <a:lstStyle/>
          <a:p>
            <a:r>
              <a:rPr lang="en-US" sz="1200" b="0" i="0" dirty="0">
                <a:effectLst/>
                <a:latin typeface="Open Sans" panose="020B0606030504020204" pitchFamily="34" charset="0"/>
              </a:rPr>
              <a:t>Imagen de </a:t>
            </a:r>
            <a:r>
              <a:rPr lang="en-US" sz="1200" b="0" i="0" u="sng" dirty="0" err="1">
                <a:solidFill>
                  <a:srgbClr val="191B26"/>
                </a:solidFill>
                <a:effectLst/>
                <a:latin typeface="Open Sans" panose="020B0606030504020204" pitchFamily="34" charset="0"/>
                <a:hlinkClick r:id="rId3"/>
              </a:rPr>
              <a:t>Pezibear</a:t>
            </a:r>
            <a:r>
              <a:rPr lang="en-US" sz="1200" b="0" i="0" dirty="0">
                <a:solidFill>
                  <a:srgbClr val="191B26"/>
                </a:solidFill>
                <a:effectLst/>
                <a:latin typeface="Open Sans" panose="020B0606030504020204" pitchFamily="34" charset="0"/>
              </a:rPr>
              <a:t> </a:t>
            </a:r>
            <a:r>
              <a:rPr lang="en-US" sz="1200" b="0" i="0" dirty="0" err="1">
                <a:effectLst/>
                <a:latin typeface="Open Sans" panose="020B0606030504020204" pitchFamily="34" charset="0"/>
              </a:rPr>
              <a:t>en</a:t>
            </a:r>
            <a:r>
              <a:rPr lang="en-US" sz="1200" b="0" i="0" dirty="0">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4"/>
              </a:rPr>
              <a:t>Pixabay</a:t>
            </a:r>
            <a:r>
              <a:rPr lang="en-US"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9074"/>
            <a:ext cx="8229600" cy="1143000"/>
          </a:xfrm>
        </p:spPr>
        <p:txBody>
          <a:bodyPr>
            <a:normAutofit/>
          </a:bodyPr>
          <a:lstStyle/>
          <a:p>
            <a:r>
              <a:rPr lang="en-US" sz="5400" b="1" dirty="0"/>
              <a:t>El </a:t>
            </a:r>
            <a:r>
              <a:rPr lang="en-US" sz="5400" b="1" dirty="0" err="1"/>
              <a:t>niño</a:t>
            </a:r>
            <a:r>
              <a:rPr lang="en-US" sz="5400" b="1" dirty="0"/>
              <a:t> </a:t>
            </a:r>
            <a:r>
              <a:rPr lang="en-US" sz="5400" b="1" dirty="0" err="1">
                <a:solidFill>
                  <a:srgbClr val="FFFF00"/>
                </a:solidFill>
              </a:rPr>
              <a:t>tiene</a:t>
            </a:r>
            <a:r>
              <a:rPr lang="en-US" sz="5400" b="1" dirty="0">
                <a:solidFill>
                  <a:srgbClr val="FFFF00"/>
                </a:solidFill>
              </a:rPr>
              <a:t> </a:t>
            </a:r>
            <a:r>
              <a:rPr lang="en-US" sz="5400" b="1" dirty="0" err="1">
                <a:solidFill>
                  <a:srgbClr val="FFFF00"/>
                </a:solidFill>
              </a:rPr>
              <a:t>miedo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oasted bread&#10;">
            <a:extLst>
              <a:ext uri="{FF2B5EF4-FFF2-40B4-BE49-F238E27FC236}">
                <a16:creationId xmlns:a16="http://schemas.microsoft.com/office/drawing/2014/main" id="{EFF1FC17-18B8-4935-A467-C7CB8E5B21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873" y="63751"/>
            <a:ext cx="10095746" cy="673049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descr="image, check button&#10;">
            <a:extLst>
              <a:ext uri="{FF2B5EF4-FFF2-40B4-BE49-F238E27FC236}">
                <a16:creationId xmlns:a16="http://schemas.microsoft.com/office/drawing/2014/main" id="{113CD78A-F7F6-4456-AD25-8B7ACCE1AA28}"/>
              </a:ext>
            </a:extLst>
          </p:cNvPr>
          <p:cNvSpPr txBox="1"/>
          <p:nvPr/>
        </p:nvSpPr>
        <p:spPr>
          <a:xfrm>
            <a:off x="-655066" y="339139"/>
            <a:ext cx="4621794" cy="276999"/>
          </a:xfrm>
          <a:prstGeom prst="rect">
            <a:avLst/>
          </a:prstGeom>
          <a:noFill/>
        </p:spPr>
        <p:txBody>
          <a:bodyPr wrap="square">
            <a:spAutoFit/>
          </a:bodyPr>
          <a:lstStyle/>
          <a:p>
            <a:pPr algn="ctr"/>
            <a:r>
              <a:rPr lang="en-US" sz="1200" b="0" i="0" dirty="0">
                <a:effectLst/>
                <a:latin typeface="Open Sans" panose="020B0606030504020204" pitchFamily="34" charset="0"/>
              </a:rPr>
              <a:t>Image by </a:t>
            </a:r>
            <a:r>
              <a:rPr lang="en-US" sz="1200" b="0" i="0" u="sng" dirty="0">
                <a:solidFill>
                  <a:srgbClr val="191B26"/>
                </a:solidFill>
                <a:effectLst/>
                <a:latin typeface="Open Sans" panose="020B0606030504020204" pitchFamily="34" charset="0"/>
                <a:hlinkClick r:id="rId3"/>
              </a:rPr>
              <a:t>Frank </a:t>
            </a:r>
            <a:r>
              <a:rPr lang="en-US" sz="1200" b="0" i="0" u="sng" dirty="0" err="1">
                <a:solidFill>
                  <a:srgbClr val="191B26"/>
                </a:solidFill>
                <a:effectLst/>
                <a:latin typeface="Open Sans" panose="020B0606030504020204" pitchFamily="34" charset="0"/>
                <a:hlinkClick r:id="rId3"/>
              </a:rPr>
              <a:t>Oschatz</a:t>
            </a:r>
            <a:r>
              <a:rPr lang="en-US" sz="1200" b="0" i="0" dirty="0">
                <a:solidFill>
                  <a:srgbClr val="191B26"/>
                </a:solidFill>
                <a:effectLst/>
                <a:latin typeface="Open Sans" panose="020B0606030504020204" pitchFamily="34" charset="0"/>
              </a:rPr>
              <a:t> </a:t>
            </a:r>
            <a:r>
              <a:rPr lang="en-US" sz="1200" b="0" i="0" dirty="0">
                <a:effectLst/>
                <a:latin typeface="Open Sans" panose="020B0606030504020204" pitchFamily="34" charset="0"/>
              </a:rPr>
              <a:t>from</a:t>
            </a:r>
            <a:r>
              <a:rPr lang="en-US" sz="1200" b="0" i="0" dirty="0">
                <a:solidFill>
                  <a:srgbClr val="191B26"/>
                </a:solidFill>
                <a:effectLst/>
                <a:latin typeface="Open Sans" panose="020B0606030504020204" pitchFamily="34" charset="0"/>
              </a:rPr>
              <a:t> </a:t>
            </a:r>
            <a:r>
              <a:rPr lang="en-US" sz="1200" b="0" i="0" u="sng" dirty="0" err="1">
                <a:solidFill>
                  <a:srgbClr val="191B26"/>
                </a:solidFill>
                <a:effectLst/>
                <a:latin typeface="Open Sans" panose="020B0606030504020204" pitchFamily="34" charset="0"/>
                <a:hlinkClick r:id="rId4"/>
              </a:rPr>
              <a:t>Pixabay</a:t>
            </a:r>
            <a:endParaRPr lang="en-US" sz="1200" dirty="0"/>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by lying on its back, he's sleepy&#10;&#10;">
            <a:extLst>
              <a:ext uri="{FF2B5EF4-FFF2-40B4-BE49-F238E27FC236}">
                <a16:creationId xmlns:a16="http://schemas.microsoft.com/office/drawing/2014/main" id="{073D034E-B46B-4F74-A45E-C1DBDC4A4136}"/>
              </a:ext>
            </a:extLst>
          </p:cNvPr>
          <p:cNvPicPr>
            <a:picLocks noChangeAspect="1"/>
          </p:cNvPicPr>
          <p:nvPr/>
        </p:nvPicPr>
        <p:blipFill>
          <a:blip r:embed="rId2"/>
          <a:stretch>
            <a:fillRect/>
          </a:stretch>
        </p:blipFill>
        <p:spPr>
          <a:xfrm>
            <a:off x="-688065" y="98631"/>
            <a:ext cx="10030287" cy="666073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40C0A652-B3CD-411C-B768-B88C70C8E448}"/>
              </a:ext>
            </a:extLst>
          </p:cNvPr>
          <p:cNvSpPr txBox="1"/>
          <p:nvPr/>
        </p:nvSpPr>
        <p:spPr>
          <a:xfrm>
            <a:off x="1575317" y="6316409"/>
            <a:ext cx="5585974" cy="276999"/>
          </a:xfrm>
          <a:prstGeom prst="rect">
            <a:avLst/>
          </a:prstGeom>
          <a:noFill/>
        </p:spPr>
        <p:txBody>
          <a:bodyPr wrap="square">
            <a:spAutoFit/>
          </a:bodyPr>
          <a:lstStyle/>
          <a:p>
            <a:pPr algn="ctr"/>
            <a:r>
              <a:rPr lang="en-US" sz="1200" b="0" i="0" dirty="0">
                <a:solidFill>
                  <a:srgbClr val="191B26"/>
                </a:solidFill>
                <a:effectLst/>
              </a:rPr>
              <a:t>Imagen de </a:t>
            </a:r>
            <a:r>
              <a:rPr lang="en-US" sz="1200" b="0" i="0" u="sng" dirty="0">
                <a:solidFill>
                  <a:srgbClr val="0070C0"/>
                </a:solidFill>
                <a:effectLst/>
                <a:hlinkClick r:id="rId3">
                  <a:extLst>
                    <a:ext uri="{A12FA001-AC4F-418D-AE19-62706E023703}">
                      <ahyp:hlinkClr xmlns:ahyp="http://schemas.microsoft.com/office/drawing/2018/hyperlinkcolor" val="tx"/>
                    </a:ext>
                  </a:extLst>
                </a:hlinkClick>
              </a:rPr>
              <a:t>Tawny Nina Botha</a:t>
            </a:r>
            <a:r>
              <a:rPr lang="en-US" sz="1200" b="0" i="0" dirty="0">
                <a:solidFill>
                  <a:srgbClr val="0070C0"/>
                </a:solidFill>
                <a:effectLst/>
              </a:rPr>
              <a:t> </a:t>
            </a:r>
            <a:r>
              <a:rPr lang="en-US" sz="1200" b="0" i="0" dirty="0" err="1">
                <a:solidFill>
                  <a:srgbClr val="191B26"/>
                </a:solidFill>
                <a:effectLst/>
              </a:rPr>
              <a:t>en</a:t>
            </a:r>
            <a:r>
              <a:rPr lang="en-US" sz="1200" b="0" i="0" dirty="0">
                <a:solidFill>
                  <a:srgbClr val="191B26"/>
                </a:solidFill>
                <a:effectLst/>
              </a:rPr>
              <a:t> </a:t>
            </a:r>
            <a:r>
              <a:rPr lang="en-US" sz="1200" b="0" i="0" u="sng" dirty="0" err="1">
                <a:solidFill>
                  <a:srgbClr val="0070C0"/>
                </a:solidFill>
                <a:effectLst/>
                <a:hlinkClick r:id="rId4">
                  <a:extLst>
                    <a:ext uri="{A12FA001-AC4F-418D-AE19-62706E023703}">
                      <ahyp:hlinkClr xmlns:ahyp="http://schemas.microsoft.com/office/drawing/2018/hyperlinkcolor" val="tx"/>
                    </a:ext>
                  </a:extLst>
                </a:hlinkClick>
              </a:rPr>
              <a:t>Pixabay</a:t>
            </a:r>
            <a:r>
              <a:rPr lang="en-US" sz="1200" b="0" i="0" dirty="0">
                <a:solidFill>
                  <a:srgbClr val="0070C0"/>
                </a:solidFill>
                <a:effectLst/>
              </a:rPr>
              <a:t> </a:t>
            </a:r>
            <a:endParaRPr lang="en-US" sz="1200" dirty="0">
              <a:solidFill>
                <a:srgbClr val="0070C0"/>
              </a:solidFill>
            </a:endParaRPr>
          </a:p>
        </p:txBody>
      </p: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1"/>
            <a:ext cx="8229600" cy="1143000"/>
          </a:xfrm>
        </p:spPr>
        <p:txBody>
          <a:bodyPr>
            <a:normAutofit/>
          </a:bodyPr>
          <a:lstStyle/>
          <a:p>
            <a:r>
              <a:rPr lang="en-US" sz="5400" b="1" dirty="0"/>
              <a:t>La </a:t>
            </a:r>
            <a:r>
              <a:rPr lang="en-US" sz="5400" b="1" dirty="0" err="1"/>
              <a:t>bebé</a:t>
            </a:r>
            <a:r>
              <a:rPr lang="en-US" sz="5400" b="1" dirty="0"/>
              <a:t> </a:t>
            </a:r>
            <a:r>
              <a:rPr lang="en-US" sz="5400" b="1" dirty="0" err="1">
                <a:solidFill>
                  <a:srgbClr val="FFFF00"/>
                </a:solidFill>
              </a:rPr>
              <a:t>tiene</a:t>
            </a:r>
            <a:r>
              <a:rPr lang="en-US" sz="5400" b="1" dirty="0">
                <a:solidFill>
                  <a:srgbClr val="FFFF00"/>
                </a:solidFill>
              </a:rPr>
              <a:t> </a:t>
            </a:r>
            <a:r>
              <a:rPr lang="en-US" sz="5400" b="1" dirty="0" err="1">
                <a:solidFill>
                  <a:srgbClr val="FFFF00"/>
                </a:solidFill>
              </a:rPr>
              <a:t>sueño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eating a burger and fries, he's very hungry&#10;">
            <a:extLst>
              <a:ext uri="{FF2B5EF4-FFF2-40B4-BE49-F238E27FC236}">
                <a16:creationId xmlns:a16="http://schemas.microsoft.com/office/drawing/2014/main" id="{96B49876-1E54-4EEF-AC35-05DB9920E5FF}"/>
              </a:ext>
            </a:extLst>
          </p:cNvPr>
          <p:cNvPicPr>
            <a:picLocks noChangeAspect="1"/>
          </p:cNvPicPr>
          <p:nvPr/>
        </p:nvPicPr>
        <p:blipFill>
          <a:blip r:embed="rId3"/>
          <a:stretch>
            <a:fillRect/>
          </a:stretch>
        </p:blipFill>
        <p:spPr>
          <a:xfrm>
            <a:off x="0" y="97642"/>
            <a:ext cx="9994073" cy="666271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AAF9F51F-C1D2-4023-9AC6-A7D2A7DBAE4A}"/>
              </a:ext>
            </a:extLst>
          </p:cNvPr>
          <p:cNvSpPr txBox="1"/>
          <p:nvPr/>
        </p:nvSpPr>
        <p:spPr>
          <a:xfrm>
            <a:off x="2281473" y="6284753"/>
            <a:ext cx="4720072" cy="276999"/>
          </a:xfrm>
          <a:prstGeom prst="rect">
            <a:avLst/>
          </a:prstGeom>
          <a:noFill/>
        </p:spPr>
        <p:txBody>
          <a:bodyPr wrap="square">
            <a:spAutoFit/>
          </a:bodyPr>
          <a:lstStyle/>
          <a:p>
            <a:pPr algn="ctr"/>
            <a:r>
              <a:rPr lang="en-US" sz="1200" dirty="0"/>
              <a:t>Photo by </a:t>
            </a:r>
            <a:r>
              <a:rPr lang="en-US" sz="1200" dirty="0">
                <a:hlinkClick r:id="rId4"/>
              </a:rPr>
              <a:t>The </a:t>
            </a:r>
            <a:r>
              <a:rPr lang="en-US" sz="1200" dirty="0" err="1">
                <a:hlinkClick r:id="rId4"/>
              </a:rPr>
              <a:t>BlackRabbit</a:t>
            </a:r>
            <a:r>
              <a:rPr lang="en-US" sz="1200" dirty="0"/>
              <a:t> on </a:t>
            </a:r>
            <a:r>
              <a:rPr lang="en-US" sz="1200" dirty="0" err="1">
                <a:hlinkClick r:id="rId5"/>
              </a:rPr>
              <a:t>Unsplash</a:t>
            </a:r>
            <a:r>
              <a:rPr lang="en-US" sz="1200" dirty="0"/>
              <a:t> </a:t>
            </a:r>
          </a:p>
        </p:txBody>
      </p: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a:t>Este  hombre </a:t>
            </a:r>
            <a:r>
              <a:rPr lang="en-US" sz="5400" b="1" dirty="0" err="1">
                <a:solidFill>
                  <a:srgbClr val="FFFF00"/>
                </a:solidFill>
              </a:rPr>
              <a:t>tiene</a:t>
            </a:r>
            <a:r>
              <a:rPr lang="en-US" sz="5400" b="1" dirty="0">
                <a:solidFill>
                  <a:srgbClr val="FFFF00"/>
                </a:solidFill>
              </a:rPr>
              <a:t> </a:t>
            </a:r>
            <a:r>
              <a:rPr lang="en-US" sz="5400" b="1" dirty="0" err="1">
                <a:solidFill>
                  <a:srgbClr val="FFFF00"/>
                </a:solidFill>
              </a:rPr>
              <a:t>hambre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man running in a hurry">
            <a:extLst>
              <a:ext uri="{FF2B5EF4-FFF2-40B4-BE49-F238E27FC236}">
                <a16:creationId xmlns:a16="http://schemas.microsoft.com/office/drawing/2014/main" id="{96F8B4BD-A1DA-4E08-B169-770BA6F4C903}"/>
              </a:ext>
            </a:extLst>
          </p:cNvPr>
          <p:cNvPicPr>
            <a:picLocks noChangeAspect="1"/>
          </p:cNvPicPr>
          <p:nvPr/>
        </p:nvPicPr>
        <p:blipFill>
          <a:blip r:embed="rId2"/>
          <a:stretch>
            <a:fillRect/>
          </a:stretch>
        </p:blipFill>
        <p:spPr>
          <a:xfrm>
            <a:off x="135802" y="109511"/>
            <a:ext cx="9925530" cy="662626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FF53E5A0-5562-4029-A521-2110EBD42570}"/>
              </a:ext>
            </a:extLst>
          </p:cNvPr>
          <p:cNvSpPr txBox="1"/>
          <p:nvPr/>
        </p:nvSpPr>
        <p:spPr>
          <a:xfrm>
            <a:off x="6279888" y="154623"/>
            <a:ext cx="2728310" cy="307777"/>
          </a:xfrm>
          <a:prstGeom prst="rect">
            <a:avLst/>
          </a:prstGeom>
          <a:noFill/>
        </p:spPr>
        <p:txBody>
          <a:bodyPr wrap="square">
            <a:spAutoFit/>
          </a:bodyPr>
          <a:lstStyle/>
          <a:p>
            <a:r>
              <a:rPr lang="en-US" sz="1400" dirty="0"/>
              <a:t>Photo by </a:t>
            </a:r>
            <a:r>
              <a:rPr lang="en-US" sz="1400" dirty="0">
                <a:hlinkClick r:id="rId3"/>
              </a:rPr>
              <a:t>Andy Beales</a:t>
            </a:r>
            <a:r>
              <a:rPr lang="en-US" sz="1400" dirty="0"/>
              <a:t> on </a:t>
            </a:r>
            <a:r>
              <a:rPr lang="en-US" sz="1400" dirty="0" err="1">
                <a:hlinkClick r:id="rId4"/>
              </a:rPr>
              <a:t>Unsplash</a:t>
            </a:r>
            <a:r>
              <a:rPr lang="en-US" sz="1400" dirty="0"/>
              <a:t> </a:t>
            </a:r>
          </a:p>
        </p:txBody>
      </p: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601379"/>
            <a:ext cx="8229600" cy="1143000"/>
          </a:xfrm>
        </p:spPr>
        <p:txBody>
          <a:bodyPr>
            <a:normAutofit/>
          </a:bodyPr>
          <a:lstStyle/>
          <a:p>
            <a:r>
              <a:rPr lang="en-US" sz="5400" b="1" dirty="0"/>
              <a:t>El hombre </a:t>
            </a:r>
            <a:r>
              <a:rPr lang="en-US" sz="5400" b="1" dirty="0" err="1">
                <a:solidFill>
                  <a:srgbClr val="FFFF00"/>
                </a:solidFill>
              </a:rPr>
              <a:t>tiene</a:t>
            </a:r>
            <a:r>
              <a:rPr lang="en-US" sz="5400" b="1" dirty="0">
                <a:solidFill>
                  <a:srgbClr val="FFFF00"/>
                </a:solidFill>
              </a:rPr>
              <a:t> </a:t>
            </a:r>
            <a:r>
              <a:rPr lang="en-US" sz="5400" b="1" dirty="0" err="1">
                <a:solidFill>
                  <a:srgbClr val="FFFF00"/>
                </a:solidFill>
              </a:rPr>
              <a:t>prisa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person with his mouth open, screaming&#10;&#10;">
            <a:extLst>
              <a:ext uri="{FF2B5EF4-FFF2-40B4-BE49-F238E27FC236}">
                <a16:creationId xmlns:a16="http://schemas.microsoft.com/office/drawing/2014/main" id="{B857339A-4504-4200-AB30-D1A02446DCD5}"/>
              </a:ext>
            </a:extLst>
          </p:cNvPr>
          <p:cNvPicPr>
            <a:picLocks noChangeAspect="1"/>
          </p:cNvPicPr>
          <p:nvPr/>
        </p:nvPicPr>
        <p:blipFill>
          <a:blip r:embed="rId2"/>
          <a:stretch>
            <a:fillRect/>
          </a:stretch>
        </p:blipFill>
        <p:spPr>
          <a:xfrm>
            <a:off x="-391563" y="126749"/>
            <a:ext cx="9927125" cy="661808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F7159D99-0616-4BAB-BD9D-AF759E1CAA8C}"/>
              </a:ext>
            </a:extLst>
          </p:cNvPr>
          <p:cNvSpPr txBox="1"/>
          <p:nvPr/>
        </p:nvSpPr>
        <p:spPr>
          <a:xfrm>
            <a:off x="1545893" y="6287773"/>
            <a:ext cx="5776124" cy="276999"/>
          </a:xfrm>
          <a:prstGeom prst="rect">
            <a:avLst/>
          </a:prstGeom>
          <a:noFill/>
        </p:spPr>
        <p:txBody>
          <a:bodyPr wrap="square">
            <a:spAutoFit/>
          </a:bodyPr>
          <a:lstStyle/>
          <a:p>
            <a:pPr algn="ctr"/>
            <a:r>
              <a:rPr lang="sv-SE" sz="1200" b="0" i="0" dirty="0">
                <a:effectLst/>
                <a:latin typeface="Open Sans" panose="020B0606030504020204" pitchFamily="34" charset="0"/>
              </a:rPr>
              <a:t>Imagen de </a:t>
            </a:r>
            <a:r>
              <a:rPr lang="sv-SE" sz="1200" b="0" i="0" u="sng" dirty="0">
                <a:solidFill>
                  <a:srgbClr val="191B26"/>
                </a:solidFill>
                <a:effectLst/>
                <a:latin typeface="Open Sans" panose="020B0606030504020204" pitchFamily="34" charset="0"/>
                <a:hlinkClick r:id="rId3"/>
              </a:rPr>
              <a:t>Yogendra Singh</a:t>
            </a:r>
            <a:r>
              <a:rPr lang="sv-SE" sz="1200" b="0" i="0" dirty="0">
                <a:effectLst/>
                <a:latin typeface="Open Sans" panose="020B0606030504020204" pitchFamily="34" charset="0"/>
              </a:rPr>
              <a:t> en </a:t>
            </a:r>
            <a:r>
              <a:rPr lang="sv-SE" sz="1200" b="0" i="0" u="sng" dirty="0">
                <a:solidFill>
                  <a:srgbClr val="191B26"/>
                </a:solidFill>
                <a:effectLst/>
                <a:latin typeface="Open Sans" panose="020B0606030504020204" pitchFamily="34" charset="0"/>
                <a:hlinkClick r:id="rId4"/>
              </a:rPr>
              <a:t>Pixabay</a:t>
            </a:r>
            <a:r>
              <a:rPr lang="sv-SE"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2859"/>
            <a:ext cx="8229600" cy="1143000"/>
          </a:xfrm>
        </p:spPr>
        <p:txBody>
          <a:bodyPr>
            <a:normAutofit/>
          </a:bodyPr>
          <a:lstStyle/>
          <a:p>
            <a:r>
              <a:rPr lang="en-US" sz="5400" b="1" dirty="0"/>
              <a:t>El hombre </a:t>
            </a:r>
            <a:r>
              <a:rPr lang="en-US" sz="5400" b="1" dirty="0" err="1">
                <a:solidFill>
                  <a:srgbClr val="FFFF00"/>
                </a:solidFill>
              </a:rPr>
              <a:t>grita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young child crying&#10;&#10;">
            <a:extLst>
              <a:ext uri="{FF2B5EF4-FFF2-40B4-BE49-F238E27FC236}">
                <a16:creationId xmlns:a16="http://schemas.microsoft.com/office/drawing/2014/main" id="{D4F2BD4C-94FE-4A04-BF97-F0971B17A5DA}"/>
              </a:ext>
            </a:extLst>
          </p:cNvPr>
          <p:cNvPicPr>
            <a:picLocks noChangeAspect="1"/>
          </p:cNvPicPr>
          <p:nvPr/>
        </p:nvPicPr>
        <p:blipFill>
          <a:blip r:embed="rId2"/>
          <a:stretch>
            <a:fillRect/>
          </a:stretch>
        </p:blipFill>
        <p:spPr>
          <a:xfrm>
            <a:off x="-979702" y="111676"/>
            <a:ext cx="10024114" cy="665663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9E4181AC-E4DD-498A-88F0-9E13E10064EC}"/>
              </a:ext>
            </a:extLst>
          </p:cNvPr>
          <p:cNvSpPr txBox="1"/>
          <p:nvPr/>
        </p:nvSpPr>
        <p:spPr>
          <a:xfrm>
            <a:off x="235390" y="6408986"/>
            <a:ext cx="5767055" cy="276999"/>
          </a:xfrm>
          <a:prstGeom prst="rect">
            <a:avLst/>
          </a:prstGeom>
          <a:noFill/>
        </p:spPr>
        <p:txBody>
          <a:bodyPr wrap="square">
            <a:spAutoFit/>
          </a:bodyPr>
          <a:lstStyle/>
          <a:p>
            <a:r>
              <a:rPr lang="en-US" sz="1200" b="0" i="0" u="none" strike="noStrike" dirty="0">
                <a:solidFill>
                  <a:srgbClr val="191B26"/>
                </a:solidFill>
                <a:effectLst/>
                <a:latin typeface="Arial" panose="020B0604020202020204" pitchFamily="34" charset="0"/>
              </a:rPr>
              <a:t>Imagen de </a:t>
            </a:r>
            <a:r>
              <a:rPr lang="en-US" sz="1200" b="0" i="0" u="sng" strike="noStrike" dirty="0">
                <a:solidFill>
                  <a:srgbClr val="0070C0"/>
                </a:solidFill>
                <a:effectLst/>
                <a:latin typeface="Arial" panose="020B0604020202020204" pitchFamily="34" charset="0"/>
                <a:hlinkClick r:id="rId3">
                  <a:extLst>
                    <a:ext uri="{A12FA001-AC4F-418D-AE19-62706E023703}">
                      <ahyp:hlinkClr xmlns:ahyp="http://schemas.microsoft.com/office/drawing/2018/hyperlinkcolor" val="tx"/>
                    </a:ext>
                  </a:extLst>
                </a:hlinkClick>
              </a:rPr>
              <a:t>NOK NAKORN</a:t>
            </a:r>
            <a:r>
              <a:rPr lang="en-US" sz="1200" b="0" i="0" u="none" strike="noStrike" dirty="0">
                <a:solidFill>
                  <a:srgbClr val="0070C0"/>
                </a:solidFill>
                <a:effectLst/>
                <a:latin typeface="Arial" panose="020B0604020202020204" pitchFamily="34" charset="0"/>
              </a:rPr>
              <a:t> </a:t>
            </a:r>
            <a:r>
              <a:rPr lang="en-US" sz="1200" b="0" i="0" u="none" strike="noStrike" dirty="0" err="1">
                <a:solidFill>
                  <a:srgbClr val="191B26"/>
                </a:solidFill>
                <a:effectLst/>
                <a:latin typeface="Arial" panose="020B0604020202020204" pitchFamily="34" charset="0"/>
              </a:rPr>
              <a:t>en</a:t>
            </a:r>
            <a:r>
              <a:rPr lang="en-US" sz="1200" b="0" i="0" u="none" strike="noStrike" dirty="0">
                <a:solidFill>
                  <a:srgbClr val="191B26"/>
                </a:solidFill>
                <a:effectLst/>
                <a:latin typeface="Arial" panose="020B0604020202020204" pitchFamily="34" charset="0"/>
              </a:rPr>
              <a:t> </a:t>
            </a:r>
            <a:r>
              <a:rPr lang="en-US" sz="1200" b="0" i="0" u="sng" strike="noStrike" dirty="0" err="1">
                <a:solidFill>
                  <a:srgbClr val="0070C0"/>
                </a:solidFill>
                <a:effectLst/>
                <a:latin typeface="Arial" panose="020B0604020202020204" pitchFamily="34" charset="0"/>
                <a:hlinkClick r:id="rId4">
                  <a:extLst>
                    <a:ext uri="{A12FA001-AC4F-418D-AE19-62706E023703}">
                      <ahyp:hlinkClr xmlns:ahyp="http://schemas.microsoft.com/office/drawing/2018/hyperlinkcolor" val="tx"/>
                    </a:ext>
                  </a:extLst>
                </a:hlinkClick>
              </a:rPr>
              <a:t>Pixabay</a:t>
            </a:r>
            <a:endParaRPr lang="en-US" sz="1200" dirty="0">
              <a:solidFill>
                <a:srgbClr val="0070C0"/>
              </a:solidFill>
            </a:endParaRPr>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841" y="2755287"/>
            <a:ext cx="8229600" cy="1143000"/>
          </a:xfrm>
        </p:spPr>
        <p:txBody>
          <a:bodyPr>
            <a:normAutofit/>
          </a:bodyPr>
          <a:lstStyle/>
          <a:p>
            <a:r>
              <a:rPr lang="en-US" sz="5400" b="1" dirty="0"/>
              <a:t>La </a:t>
            </a:r>
            <a:r>
              <a:rPr lang="en-US" sz="5400" b="1" dirty="0" err="1"/>
              <a:t>niña</a:t>
            </a:r>
            <a:r>
              <a:rPr lang="en-US" sz="5400" b="1" dirty="0"/>
              <a:t> </a:t>
            </a:r>
            <a:r>
              <a:rPr lang="en-US" sz="5400" b="1" dirty="0" err="1">
                <a:solidFill>
                  <a:srgbClr val="FFFF00"/>
                </a:solidFill>
              </a:rPr>
              <a:t>llora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Autofit/>
          </a:bodyPr>
          <a:lstStyle/>
          <a:p>
            <a:r>
              <a:rPr lang="en-US" sz="6000" b="1" dirty="0"/>
              <a:t>pan tostado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young woman outdoor, smiling&#10;&#10;Description automatically generated">
            <a:extLst>
              <a:ext uri="{FF2B5EF4-FFF2-40B4-BE49-F238E27FC236}">
                <a16:creationId xmlns:a16="http://schemas.microsoft.com/office/drawing/2014/main" id="{9D75C5BC-C692-46BB-9462-CC239A8E73BC}"/>
              </a:ext>
            </a:extLst>
          </p:cNvPr>
          <p:cNvPicPr>
            <a:picLocks noChangeAspect="1"/>
          </p:cNvPicPr>
          <p:nvPr/>
        </p:nvPicPr>
        <p:blipFill>
          <a:blip r:embed="rId2"/>
          <a:stretch>
            <a:fillRect/>
          </a:stretch>
        </p:blipFill>
        <p:spPr>
          <a:xfrm>
            <a:off x="-169753" y="68515"/>
            <a:ext cx="10068067" cy="6720970"/>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9006623E-2F1B-49C1-870A-7BD08BABF90A}"/>
              </a:ext>
            </a:extLst>
          </p:cNvPr>
          <p:cNvSpPr txBox="1"/>
          <p:nvPr/>
        </p:nvSpPr>
        <p:spPr>
          <a:xfrm>
            <a:off x="251667" y="6344469"/>
            <a:ext cx="6543393" cy="276999"/>
          </a:xfrm>
          <a:prstGeom prst="rect">
            <a:avLst/>
          </a:prstGeom>
          <a:noFill/>
        </p:spPr>
        <p:txBody>
          <a:bodyPr wrap="square">
            <a:spAutoFit/>
          </a:bodyPr>
          <a:lstStyle/>
          <a:p>
            <a:r>
              <a:rPr lang="en-US" sz="1200" dirty="0"/>
              <a:t>Photo by </a:t>
            </a:r>
            <a:r>
              <a:rPr lang="en-US" sz="1200" dirty="0">
                <a:hlinkClick r:id="rId3"/>
              </a:rPr>
              <a:t>Zoran </a:t>
            </a:r>
            <a:r>
              <a:rPr lang="en-US" sz="1200" dirty="0" err="1">
                <a:hlinkClick r:id="rId3"/>
              </a:rPr>
              <a:t>Borojevic</a:t>
            </a:r>
            <a:r>
              <a:rPr lang="en-US" sz="1200" dirty="0"/>
              <a:t> on </a:t>
            </a:r>
            <a:r>
              <a:rPr lang="en-US" sz="1200" dirty="0" err="1">
                <a:hlinkClick r:id="rId4"/>
              </a:rPr>
              <a:t>Unsplash</a:t>
            </a:r>
            <a:r>
              <a:rPr lang="en-US" sz="1200" dirty="0"/>
              <a:t> </a:t>
            </a:r>
          </a:p>
        </p:txBody>
      </p:sp>
      <p:pic>
        <p:nvPicPr>
          <p:cNvPr id="7176" name="Picture 8" descr="emoji of a smiling face">
            <a:extLst>
              <a:ext uri="{FF2B5EF4-FFF2-40B4-BE49-F238E27FC236}">
                <a16:creationId xmlns:a16="http://schemas.microsoft.com/office/drawing/2014/main" id="{F7F69334-38E7-4AF9-9766-A44D4B115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8574" y="381174"/>
            <a:ext cx="1361038" cy="136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0020"/>
            <a:ext cx="8229600" cy="1143000"/>
          </a:xfrm>
        </p:spPr>
        <p:txBody>
          <a:bodyPr>
            <a:normAutofit/>
          </a:bodyPr>
          <a:lstStyle/>
          <a:p>
            <a:r>
              <a:rPr lang="en-US" sz="5400" b="1" dirty="0"/>
              <a:t>La </a:t>
            </a:r>
            <a:r>
              <a:rPr lang="en-US" sz="5400" b="1" dirty="0" err="1"/>
              <a:t>joven</a:t>
            </a:r>
            <a:r>
              <a:rPr lang="en-US" sz="5400" b="1" dirty="0"/>
              <a:t> </a:t>
            </a:r>
            <a:r>
              <a:rPr lang="en-US" sz="5400" b="1" dirty="0" err="1">
                <a:solidFill>
                  <a:srgbClr val="FFFF00"/>
                </a:solidFill>
              </a:rPr>
              <a:t>sonríe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irl biting nail">
            <a:extLst>
              <a:ext uri="{FF2B5EF4-FFF2-40B4-BE49-F238E27FC236}">
                <a16:creationId xmlns:a16="http://schemas.microsoft.com/office/drawing/2014/main" id="{296998FC-9B60-40D0-A014-815642D19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416" y="118543"/>
            <a:ext cx="11774145" cy="6620913"/>
          </a:xfrm>
          <a:prstGeom prst="rect">
            <a:avLst/>
          </a:prstGeom>
          <a:noFill/>
          <a:extLst>
            <a:ext uri="{909E8E84-426E-40DD-AFC4-6F175D3DCCD1}">
              <a14:hiddenFill xmlns:a14="http://schemas.microsoft.com/office/drawing/2010/main">
                <a:solidFill>
                  <a:srgbClr val="FFFFFF"/>
                </a:solidFill>
              </a14:hiddenFill>
            </a:ext>
          </a:extLst>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 uri="{C183D7F6-B498-43B3-948B-1728B52AA6E4}">
                <adec:decorative xmlns:adec="http://schemas.microsoft.com/office/drawing/2017/decorative" val="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E08B8C5F-CA8B-42B9-BE26-B422B54E77D6}"/>
              </a:ext>
            </a:extLst>
          </p:cNvPr>
          <p:cNvSpPr txBox="1"/>
          <p:nvPr/>
        </p:nvSpPr>
        <p:spPr>
          <a:xfrm>
            <a:off x="253497" y="240386"/>
            <a:ext cx="6059031" cy="276999"/>
          </a:xfrm>
          <a:prstGeom prst="rect">
            <a:avLst/>
          </a:prstGeom>
          <a:noFill/>
        </p:spPr>
        <p:txBody>
          <a:bodyPr wrap="square">
            <a:spAutoFit/>
          </a:bodyPr>
          <a:lstStyle/>
          <a:p>
            <a:r>
              <a:rPr lang="en-US" sz="1200" b="0" i="0" u="none" strike="noStrike" dirty="0">
                <a:effectLst/>
                <a:latin typeface="Arial" panose="020B0604020202020204" pitchFamily="34" charset="0"/>
              </a:rPr>
              <a:t>Image from </a:t>
            </a:r>
            <a:r>
              <a:rPr lang="en-US" sz="1200" b="0" i="0" u="sng" strike="noStrike" dirty="0">
                <a:solidFill>
                  <a:srgbClr val="1155CC"/>
                </a:solidFill>
                <a:effectLst/>
                <a:latin typeface="Arial" panose="020B0604020202020204" pitchFamily="34" charset="0"/>
                <a:hlinkClick r:id="rId4"/>
              </a:rPr>
              <a:t>Consumer Health Day</a:t>
            </a:r>
            <a:endParaRPr lang="en-US" sz="1200"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a:t>La </a:t>
            </a:r>
            <a:r>
              <a:rPr lang="en-US" sz="5400" b="1" dirty="0" err="1"/>
              <a:t>niña</a:t>
            </a:r>
            <a:r>
              <a:rPr lang="en-US" sz="5400" b="1" dirty="0"/>
              <a:t> </a:t>
            </a:r>
            <a:r>
              <a:rPr lang="en-US" sz="5400" b="1" dirty="0">
                <a:solidFill>
                  <a:srgbClr val="FFFF00"/>
                </a:solidFill>
              </a:rPr>
              <a:t>se come las </a:t>
            </a:r>
            <a:r>
              <a:rPr lang="en-US" sz="5400" b="1" dirty="0" err="1">
                <a:solidFill>
                  <a:srgbClr val="FFFF00"/>
                </a:solidFill>
              </a:rPr>
              <a:t>uñas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45267"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of a girl, indoor, daydreaming&#10;&#10;">
            <a:extLst>
              <a:ext uri="{FF2B5EF4-FFF2-40B4-BE49-F238E27FC236}">
                <a16:creationId xmlns:a16="http://schemas.microsoft.com/office/drawing/2014/main" id="{50CFAA03-0227-43B9-851D-E236BACA70C3}"/>
              </a:ext>
            </a:extLst>
          </p:cNvPr>
          <p:cNvPicPr>
            <a:picLocks noChangeAspect="1"/>
          </p:cNvPicPr>
          <p:nvPr/>
        </p:nvPicPr>
        <p:blipFill>
          <a:blip r:embed="rId2"/>
          <a:stretch>
            <a:fillRect/>
          </a:stretch>
        </p:blipFill>
        <p:spPr>
          <a:xfrm>
            <a:off x="-350435" y="128598"/>
            <a:ext cx="9844869" cy="661395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7201BD8B-B42C-4284-ADBA-811A9991BDBA}"/>
              </a:ext>
            </a:extLst>
          </p:cNvPr>
          <p:cNvSpPr txBox="1"/>
          <p:nvPr/>
        </p:nvSpPr>
        <p:spPr>
          <a:xfrm>
            <a:off x="253496" y="6398082"/>
            <a:ext cx="6395321" cy="276999"/>
          </a:xfrm>
          <a:prstGeom prst="rect">
            <a:avLst/>
          </a:prstGeom>
          <a:noFill/>
        </p:spPr>
        <p:txBody>
          <a:bodyPr wrap="square">
            <a:spAutoFit/>
          </a:bodyPr>
          <a:lstStyle/>
          <a:p>
            <a:r>
              <a:rPr lang="en-US" sz="1200" dirty="0"/>
              <a:t>Photo by </a:t>
            </a:r>
            <a:r>
              <a:rPr lang="en-US" sz="1200" dirty="0" err="1">
                <a:hlinkClick r:id="rId3"/>
              </a:rPr>
              <a:t>Bermix</a:t>
            </a:r>
            <a:r>
              <a:rPr lang="en-US" sz="1200" dirty="0">
                <a:hlinkClick r:id="rId3"/>
              </a:rPr>
              <a:t> Studio</a:t>
            </a:r>
            <a:r>
              <a:rPr lang="en-US" sz="1200" dirty="0"/>
              <a:t> on </a:t>
            </a:r>
            <a:r>
              <a:rPr lang="en-US" sz="1200" dirty="0" err="1">
                <a:hlinkClick r:id="rId4"/>
              </a:rPr>
              <a:t>Unsplash</a:t>
            </a:r>
            <a:r>
              <a:rPr lang="en-US" sz="1200" dirty="0"/>
              <a:t> </a:t>
            </a:r>
          </a:p>
        </p:txBody>
      </p:sp>
      <p:pic>
        <p:nvPicPr>
          <p:cNvPr id="9220" name="Picture 4" descr="bubble coming from the girl daydreaming">
            <a:extLst>
              <a:ext uri="{FF2B5EF4-FFF2-40B4-BE49-F238E27FC236}">
                <a16:creationId xmlns:a16="http://schemas.microsoft.com/office/drawing/2014/main" id="{CAC9F36E-E329-43E7-9BAA-CCCC4DF41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448761" y="230957"/>
            <a:ext cx="3643406" cy="285917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29A3115-243C-4708-B03D-CA6D25D36F4F}"/>
              </a:ext>
            </a:extLst>
          </p:cNvPr>
          <p:cNvSpPr txBox="1"/>
          <p:nvPr/>
        </p:nvSpPr>
        <p:spPr>
          <a:xfrm>
            <a:off x="1088986" y="932734"/>
            <a:ext cx="2604827" cy="1200329"/>
          </a:xfrm>
          <a:prstGeom prst="rect">
            <a:avLst/>
          </a:prstGeom>
          <a:noFill/>
        </p:spPr>
        <p:txBody>
          <a:bodyPr wrap="square" rtlCol="0">
            <a:spAutoFit/>
          </a:bodyPr>
          <a:lstStyle/>
          <a:p>
            <a:r>
              <a:rPr lang="es-PA" sz="2400" b="1" dirty="0">
                <a:solidFill>
                  <a:schemeClr val="bg1"/>
                </a:solidFill>
              </a:rPr>
              <a:t>   ¿Cuándo van a    </a:t>
            </a:r>
          </a:p>
          <a:p>
            <a:r>
              <a:rPr lang="es-PA" sz="2400" b="1" dirty="0">
                <a:solidFill>
                  <a:schemeClr val="bg1"/>
                </a:solidFill>
              </a:rPr>
              <a:t>   venir los Reyes   </a:t>
            </a:r>
          </a:p>
          <a:p>
            <a:r>
              <a:rPr lang="es-PA" sz="2400" b="1" dirty="0">
                <a:solidFill>
                  <a:schemeClr val="bg1"/>
                </a:solidFill>
              </a:rPr>
              <a:t>          Magos?</a:t>
            </a:r>
            <a:endParaRPr lang="en-US" sz="2400" b="1" dirty="0">
              <a:solidFill>
                <a:schemeClr val="bg1"/>
              </a:solidFill>
            </a:endParaRPr>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81273"/>
            <a:ext cx="8229600" cy="1143000"/>
          </a:xfrm>
        </p:spPr>
        <p:txBody>
          <a:bodyPr>
            <a:normAutofit/>
          </a:bodyPr>
          <a:lstStyle/>
          <a:p>
            <a:r>
              <a:rPr lang="en-US" sz="5400" b="1" dirty="0"/>
              <a:t>La </a:t>
            </a:r>
            <a:r>
              <a:rPr lang="en-US" sz="5400" b="1" dirty="0" err="1"/>
              <a:t>niña</a:t>
            </a:r>
            <a:r>
              <a:rPr lang="en-US" sz="5400" b="1" dirty="0"/>
              <a:t> </a:t>
            </a:r>
            <a:r>
              <a:rPr lang="en-US" sz="5400" b="1" dirty="0" err="1">
                <a:solidFill>
                  <a:srgbClr val="FFFF00"/>
                </a:solidFill>
              </a:rPr>
              <a:t>sueña</a:t>
            </a:r>
            <a:r>
              <a:rPr lang="en-US" sz="5400" b="1" dirty="0">
                <a:solidFill>
                  <a:srgbClr val="FFFF00"/>
                </a:solidFill>
              </a:rPr>
              <a:t> </a:t>
            </a:r>
            <a:r>
              <a:rPr lang="en-US" sz="5400" b="1" dirty="0" err="1">
                <a:solidFill>
                  <a:srgbClr val="FFFF00"/>
                </a:solidFill>
              </a:rPr>
              <a:t>despierta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577516" y="2631163"/>
            <a:ext cx="8229600" cy="1143000"/>
          </a:xfrm>
        </p:spPr>
        <p:txBody>
          <a:bodyPr>
            <a:normAutofit/>
          </a:bodyPr>
          <a:lstStyle/>
          <a:p>
            <a:r>
              <a:rPr lang="es-PA" sz="5400" b="1" dirty="0"/>
              <a:t>P</a:t>
            </a:r>
            <a:r>
              <a:rPr lang="en-US" sz="5400" b="1" dirty="0" err="1"/>
              <a:t>lato</a:t>
            </a:r>
            <a:r>
              <a:rPr lang="en-US" sz="5400" b="1" dirty="0"/>
              <a:t> </a:t>
            </a:r>
            <a:r>
              <a:rPr lang="en-US" sz="5400" b="1" dirty="0" err="1"/>
              <a:t>nacional</a:t>
            </a:r>
            <a:r>
              <a:rPr lang="en-US" sz="5400" b="1" dirty="0"/>
              <a:t> </a:t>
            </a:r>
            <a:r>
              <a:rPr lang="en-US" sz="5400" b="1" dirty="0" err="1"/>
              <a:t>salvadoreño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a plate with pupusas">
            <a:extLst>
              <a:ext uri="{FF2B5EF4-FFF2-40B4-BE49-F238E27FC236}">
                <a16:creationId xmlns:a16="http://schemas.microsoft.com/office/drawing/2014/main" id="{2E940C58-E56D-41FC-8B36-78894BCBFED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27265" y="200526"/>
            <a:ext cx="8229600" cy="1184654"/>
          </a:xfrm>
        </p:spPr>
        <p:txBody>
          <a:bodyPr>
            <a:normAutofit/>
          </a:bodyPr>
          <a:lstStyle/>
          <a:p>
            <a:pPr algn="l"/>
            <a:r>
              <a:rPr lang="en-US" sz="6000" b="1" dirty="0">
                <a:solidFill>
                  <a:schemeClr val="bg1"/>
                </a:solidFill>
              </a:rPr>
              <a:t>Las pupusas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image, check button&#10;image, home button">
            <a:hlinkClick r:id="rId4" action="ppaction://hlinksldjump"/>
          </p:cNvPr>
          <p:cNvPicPr>
            <a:picLocks noChangeAspect="1"/>
          </p:cNvPicPr>
          <p:nvPr/>
        </p:nvPicPr>
        <p:blipFill>
          <a:blip r:embed="rId5">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A127BB55-8CFB-452B-84A9-58C17080AE83}"/>
              </a:ext>
            </a:extLst>
          </p:cNvPr>
          <p:cNvSpPr txBox="1"/>
          <p:nvPr/>
        </p:nvSpPr>
        <p:spPr>
          <a:xfrm>
            <a:off x="207621" y="6310265"/>
            <a:ext cx="3947920" cy="276999"/>
          </a:xfrm>
          <a:prstGeom prst="rect">
            <a:avLst/>
          </a:prstGeom>
          <a:noFill/>
        </p:spPr>
        <p:txBody>
          <a:bodyPr wrap="square" rtlCol="0">
            <a:spAutoFit/>
          </a:bodyPr>
          <a:lstStyle/>
          <a:p>
            <a:r>
              <a:rPr lang="es-PA" sz="1200" dirty="0" err="1">
                <a:solidFill>
                  <a:schemeClr val="bg1"/>
                </a:solidFill>
              </a:rPr>
              <a:t>Image</a:t>
            </a:r>
            <a:r>
              <a:rPr lang="es-PA" sz="1200" dirty="0">
                <a:solidFill>
                  <a:schemeClr val="bg1"/>
                </a:solidFill>
              </a:rPr>
              <a:t> </a:t>
            </a:r>
            <a:r>
              <a:rPr lang="es-PA" sz="1200" dirty="0" err="1">
                <a:solidFill>
                  <a:schemeClr val="bg1"/>
                </a:solidFill>
              </a:rPr>
              <a:t>from</a:t>
            </a:r>
            <a:r>
              <a:rPr lang="es-PA" sz="1200" dirty="0">
                <a:solidFill>
                  <a:schemeClr val="bg1"/>
                </a:solidFill>
              </a:rPr>
              <a:t> </a:t>
            </a:r>
            <a:r>
              <a:rPr lang="es-PA" sz="1200" dirty="0" err="1">
                <a:solidFill>
                  <a:srgbClr val="0070C0"/>
                </a:solidFill>
                <a:hlinkClick r:id="rId6">
                  <a:extLst>
                    <a:ext uri="{A12FA001-AC4F-418D-AE19-62706E023703}">
                      <ahyp:hlinkClr xmlns:ahyp="http://schemas.microsoft.com/office/drawing/2018/hyperlinkcolor" val="tx"/>
                    </a:ext>
                  </a:extLst>
                </a:hlinkClick>
              </a:rPr>
              <a:t>CultureMap</a:t>
            </a:r>
            <a:r>
              <a:rPr lang="es-PA" sz="1200" dirty="0">
                <a:solidFill>
                  <a:srgbClr val="0070C0"/>
                </a:solidFill>
                <a:hlinkClick r:id="rId6">
                  <a:extLst>
                    <a:ext uri="{A12FA001-AC4F-418D-AE19-62706E023703}">
                      <ahyp:hlinkClr xmlns:ahyp="http://schemas.microsoft.com/office/drawing/2018/hyperlinkcolor" val="tx"/>
                    </a:ext>
                  </a:extLst>
                </a:hlinkClick>
              </a:rPr>
              <a:t> Fort Worth</a:t>
            </a:r>
            <a:endParaRPr lang="en-US" sz="1200" dirty="0">
              <a:solidFill>
                <a:srgbClr val="0070C0"/>
              </a:solidFill>
            </a:endParaRPr>
          </a:p>
        </p:txBody>
      </p:sp>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3754"/>
            <a:ext cx="8229600" cy="3170492"/>
          </a:xfrm>
        </p:spPr>
        <p:txBody>
          <a:bodyPr>
            <a:normAutofit/>
          </a:bodyPr>
          <a:lstStyle/>
          <a:p>
            <a:r>
              <a:rPr lang="en-US" sz="5400" b="1" dirty="0"/>
              <a:t>Izalco </a:t>
            </a:r>
            <a:r>
              <a:rPr lang="en-US" sz="5400" b="1" dirty="0" err="1"/>
              <a:t>en</a:t>
            </a:r>
            <a:r>
              <a:rPr lang="en-US" sz="5400" b="1" dirty="0"/>
              <a:t> El Salvador y</a:t>
            </a:r>
            <a:br>
              <a:rPr lang="en-US" sz="5400" b="1" dirty="0"/>
            </a:br>
            <a:r>
              <a:rPr lang="en-US" sz="5400" b="1" dirty="0" err="1"/>
              <a:t>Momotombo</a:t>
            </a:r>
            <a:r>
              <a:rPr lang="en-US" sz="5400" b="1" dirty="0"/>
              <a:t> </a:t>
            </a:r>
            <a:r>
              <a:rPr lang="en-US" sz="5400" b="1" dirty="0" err="1"/>
              <a:t>en</a:t>
            </a:r>
            <a:r>
              <a:rPr lang="en-US" sz="5400" b="1" dirty="0"/>
              <a:t> Nicaragua</a:t>
            </a:r>
            <a:br>
              <a:rPr lang="en-US" sz="5400" b="1" dirty="0"/>
            </a:br>
            <a:r>
              <a:rPr lang="en-US" sz="5400" b="1" dirty="0"/>
              <a:t>son ____.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1317</TotalTime>
  <Words>1230</Words>
  <Application>Microsoft Office PowerPoint</Application>
  <PresentationFormat>On-screen Show (4:3)</PresentationFormat>
  <Paragraphs>265</Paragraphs>
  <Slides>109</Slides>
  <Notes>12</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109</vt:i4>
      </vt:variant>
    </vt:vector>
  </HeadingPairs>
  <TitlesOfParts>
    <vt:vector size="113" baseType="lpstr">
      <vt:lpstr>Arial</vt:lpstr>
      <vt:lpstr>Calibri</vt:lpstr>
      <vt:lpstr>Open Sans</vt:lpstr>
      <vt:lpstr>Office Theme</vt:lpstr>
      <vt:lpstr>PowerPoint Presentation</vt:lpstr>
      <vt:lpstr>PowerPoint Presentation</vt:lpstr>
      <vt:lpstr>PowerPoint Presentation</vt:lpstr>
      <vt:lpstr>PowerPoint Presentation</vt:lpstr>
      <vt:lpstr>huevos</vt:lpstr>
      <vt:lpstr>PowerPoint Presentation</vt:lpstr>
      <vt:lpstr>azúcar</vt:lpstr>
      <vt:lpstr>PowerPoint Presentation</vt:lpstr>
      <vt:lpstr>pan tostado</vt:lpstr>
      <vt:lpstr>PowerPoint Presentation</vt:lpstr>
      <vt:lpstr>tocino</vt:lpstr>
      <vt:lpstr>PowerPoint Presentation</vt:lpstr>
      <vt:lpstr>mantequilla</vt:lpstr>
      <vt:lpstr>PowerPoint Presentation</vt:lpstr>
      <vt:lpstr>cerveza</vt:lpstr>
      <vt:lpstr>PowerPoint Presentation</vt:lpstr>
      <vt:lpstr>jugo de naranja</vt:lpstr>
      <vt:lpstr>PowerPoint Presentation</vt:lpstr>
      <vt:lpstr>leche</vt:lpstr>
      <vt:lpstr>PowerPoint Presentation</vt:lpstr>
      <vt:lpstr>champaña</vt:lpstr>
      <vt:lpstr>PowerPoint Presentation</vt:lpstr>
      <vt:lpstr>vino</vt:lpstr>
      <vt:lpstr>PowerPoint Presentation</vt:lpstr>
      <vt:lpstr>Los niños están contentos.</vt:lpstr>
      <vt:lpstr>PowerPoint Presentation</vt:lpstr>
      <vt:lpstr>La joven está triste.</vt:lpstr>
      <vt:lpstr>PowerPoint Presentation</vt:lpstr>
      <vt:lpstr>El hombre está enojado.</vt:lpstr>
      <vt:lpstr>Third Category - 400</vt:lpstr>
      <vt:lpstr>PowerPoint Presentation</vt:lpstr>
      <vt:lpstr>Los novios están enamorados.</vt:lpstr>
      <vt:lpstr>PowerPoint Presentation</vt:lpstr>
      <vt:lpstr>PowerPoint Presentation</vt:lpstr>
      <vt:lpstr>PowerPoint Presentation</vt:lpstr>
      <vt:lpstr>abre</vt:lpstr>
      <vt:lpstr>               El bebé ____.</vt:lpstr>
      <vt:lpstr>bosteza</vt:lpstr>
      <vt:lpstr>La familia ___ en el parque.</vt:lpstr>
      <vt:lpstr>merienda</vt:lpstr>
      <vt:lpstr>La chica va a viajar y tiene que ___</vt:lpstr>
      <vt:lpstr>hacer la maleta</vt:lpstr>
      <vt:lpstr>Una persona ___ la vela.</vt:lpstr>
      <vt:lpstr>PowerPoint Presentation</vt:lpstr>
      <vt:lpstr>Mucha gente celebra este día con un pavo y pasa tiempo con  la familia y los amigos.</vt:lpstr>
      <vt:lpstr>Día de Acción de Gracias (4° jueves de noviembre)</vt:lpstr>
      <vt:lpstr>Los niños van de casa en casa y piden dulces.</vt:lpstr>
      <vt:lpstr>PowerPoint Presentation</vt:lpstr>
      <vt:lpstr>Este día es para celebrar a los parientes difuntos.</vt:lpstr>
      <vt:lpstr>PowerPoint Presentation</vt:lpstr>
      <vt:lpstr>PowerPoint Presentation</vt:lpstr>
      <vt:lpstr>La Nochebuena (24 de diciembre)</vt:lpstr>
      <vt:lpstr>PowerPoint Presentation</vt:lpstr>
      <vt:lpstr>PowerPoint Presentation</vt:lpstr>
      <vt:lpstr>PowerPoint Presentation</vt:lpstr>
      <vt:lpstr>pescado</vt:lpstr>
      <vt:lpstr>PowerPoint Presentation</vt:lpstr>
      <vt:lpstr>verduras</vt:lpstr>
      <vt:lpstr>PowerPoint Presentation</vt:lpstr>
      <vt:lpstr>galletas</vt:lpstr>
      <vt:lpstr>PowerPoint Presentation</vt:lpstr>
      <vt:lpstr>helados</vt:lpstr>
      <vt:lpstr>PowerPoint Presentation</vt:lpstr>
      <vt:lpstr>pastel</vt:lpstr>
      <vt:lpstr>Los niños llevan un ___.</vt:lpstr>
      <vt:lpstr>disfraz</vt:lpstr>
      <vt:lpstr>Todos los días hay un ___  en Disneylandia.</vt:lpstr>
      <vt:lpstr>desfile</vt:lpstr>
      <vt:lpstr>SEVENTH Category - 600</vt:lpstr>
      <vt:lpstr>PowerPoint Presentation</vt:lpstr>
      <vt:lpstr>tarjetas</vt:lpstr>
      <vt:lpstr>SEVENTH Category ?- 800</vt:lpstr>
      <vt:lpstr>nota</vt:lpstr>
      <vt:lpstr>PowerPoint Presentation</vt:lpstr>
      <vt:lpstr>velas</vt:lpstr>
      <vt:lpstr>PowerPoint Presentation</vt:lpstr>
      <vt:lpstr>El niño tiene frío.</vt:lpstr>
      <vt:lpstr>PowerPoint Presentation</vt:lpstr>
      <vt:lpstr>El niño tiene miedo.</vt:lpstr>
      <vt:lpstr>PowerPoint Presentation</vt:lpstr>
      <vt:lpstr>La bebé tiene sueño.</vt:lpstr>
      <vt:lpstr>PowerPoint Presentation</vt:lpstr>
      <vt:lpstr>Este  hombre tiene hambre.</vt:lpstr>
      <vt:lpstr>PowerPoint Presentation</vt:lpstr>
      <vt:lpstr>El hombre tiene prisa.</vt:lpstr>
      <vt:lpstr>PowerPoint Presentation</vt:lpstr>
      <vt:lpstr>El hombre grita.</vt:lpstr>
      <vt:lpstr>PowerPoint Presentation</vt:lpstr>
      <vt:lpstr>La niña llora.</vt:lpstr>
      <vt:lpstr>PowerPoint Presentation</vt:lpstr>
      <vt:lpstr>La joven sonríe.</vt:lpstr>
      <vt:lpstr>PowerPoint Presentation</vt:lpstr>
      <vt:lpstr>La niña se come las uñas.</vt:lpstr>
      <vt:lpstr>PowerPoint Presentation</vt:lpstr>
      <vt:lpstr>La niña sueña despierta.</vt:lpstr>
      <vt:lpstr>Tenth Category 200</vt:lpstr>
      <vt:lpstr>Plato nacional salvadoreño.</vt:lpstr>
      <vt:lpstr>Las pupusas</vt:lpstr>
      <vt:lpstr>Izalco en El Salvador y Momotombo en Nicaragua son ____.</vt:lpstr>
      <vt:lpstr>volcanes</vt:lpstr>
      <vt:lpstr>Muchos países hispanos celebran la Nochevieja  comiendo 12 ____  a medianoche.</vt:lpstr>
      <vt:lpstr>uvas</vt:lpstr>
      <vt:lpstr>En Copán,     (país)__, están las ruinas  y los jeroglíficos mayas más grandes  del mundo.  </vt:lpstr>
      <vt:lpstr>Honduras</vt:lpstr>
      <vt:lpstr>El 1° de octubre se celebra  el Día ___ en toda Latinoamérica.</vt:lpstr>
      <vt:lpstr>Día del Niño</vt:lpstr>
      <vt:lpstr>JEOPARDY FINAL </vt:lpstr>
      <vt:lpstr>¿Qué se celebra el  1° de noviembre?</vt:lpstr>
      <vt:lpstr>El Día de Todos los Santos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90</cp:revision>
  <dcterms:created xsi:type="dcterms:W3CDTF">2012-12-01T10:13:02Z</dcterms:created>
  <dcterms:modified xsi:type="dcterms:W3CDTF">2022-08-03T01:35:30Z</dcterms:modified>
</cp:coreProperties>
</file>