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80</a:t>
            </a:fld>
            <a:endParaRPr lang="en-US"/>
          </a:p>
        </p:txBody>
      </p:sp>
    </p:spTree>
    <p:extLst>
      <p:ext uri="{BB962C8B-B14F-4D97-AF65-F5344CB8AC3E}">
        <p14:creationId xmlns:p14="http://schemas.microsoft.com/office/powerpoint/2010/main" val="238445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hyperlink" Target="https://www.mprnews.org/story/2006/11/22/midmorning2" TargetMode="Externa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hyperlink" Target="https://pixabay.com/es/users/yohb0-1136877/?utm_source=link-attribution&amp;utm_medium=referral&amp;utm_campaign=image&amp;utm_content=6031651"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6031651"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965650" TargetMode="External"/><Relationship Id="rId5" Type="http://schemas.openxmlformats.org/officeDocument/2006/relationships/hyperlink" Target="https://pixabay.com/es/users/polimetralleta-1415804/?utm_source=link-attribution&amp;utm_medium=referral&amp;utm_campaign=image&amp;utm_content=965650" TargetMode="Externa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109.xml.rels><?xml version="1.0" encoding="UTF-8" standalone="yes"?>
<Relationships xmlns="http://schemas.openxmlformats.org/package/2006/relationships"><Relationship Id="rId3" Type="http://schemas.openxmlformats.org/officeDocument/2006/relationships/hyperlink" Target="https://pixabay.com/es/users/voltamax-60363/?utm_source=link-attribution&amp;utm_medium=referral&amp;utm_campaign=image&amp;utm_content=1857652"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85765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unsplash.com/@jonathanborba?utm_source=unsplash&amp;utm_medium=referral&amp;utm_content=creditCopyText"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unsplash.com/s/photos/drawing?utm_source=unsplash&amp;utm_medium=referral&amp;utm_content=creditCopyTex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unsplash.com/@dailykairos?utm_source=unsplash&amp;utm_medium=referral&amp;utm_content=creditCopyText"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unsplash.com/s/photos/writing?utm_source=unsplash&amp;utm_medium=referral&amp;utm_content=creditCopyTex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5837826" TargetMode="External"/><Relationship Id="rId4" Type="http://schemas.openxmlformats.org/officeDocument/2006/relationships/hyperlink" Target="https://pixabay.com/es/users/frankundfrei-638998/?utm_source=link-attribution&amp;utm_medium=referral&amp;utm_campaign=image&amp;utm_content=5837826"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2706937" TargetMode="External"/><Relationship Id="rId4" Type="http://schemas.openxmlformats.org/officeDocument/2006/relationships/hyperlink" Target="https://pixabay.com/es/users/eriksmit-5800810/?utm_source=link-attribution&amp;utm_medium=referral&amp;utm_campaign=image&amp;utm_content=2706937"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unsplash.com/@margabagus?utm_source=unsplash&amp;utm_medium=referral&amp;utm_content=creditCopyText"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unsplash.com/s/photos/reading?utm_source=unsplash&amp;utm_medium=referral&amp;utm_content=creditCopyText"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unsplash.com/s/photos/torres-del-paine?utm_source=unsplash&amp;utm_medium=referral&amp;utm_content=creditCopyText" TargetMode="External"/><Relationship Id="rId5" Type="http://schemas.openxmlformats.org/officeDocument/2006/relationships/hyperlink" Target="https://unsplash.com/@snowscat?utm_source=unsplash&amp;utm_medium=referral&amp;utm_content=creditCopyText" TargetMode="External"/><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5" name="Picture 4" descr="image of set of Jeopardy Game"/>
          <p:cNvPicPr>
            <a:picLocks noChangeAspect="1"/>
          </p:cNvPicPr>
          <p:nvPr/>
        </p:nvPicPr>
        <p:blipFill>
          <a:blip r:embed="rId2"/>
          <a:stretch>
            <a:fillRect/>
          </a:stretch>
        </p:blipFill>
        <p:spPr>
          <a:xfrm>
            <a:off x="1"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6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4839"/>
            <a:ext cx="8229600" cy="2292306"/>
          </a:xfrm>
        </p:spPr>
        <p:txBody>
          <a:bodyPr>
            <a:normAutofit/>
          </a:bodyPr>
          <a:lstStyle/>
          <a:p>
            <a:r>
              <a:rPr lang="es-PA" sz="5400" b="1" dirty="0"/>
              <a:t>El ___ toma la presión</a:t>
            </a:r>
            <a:br>
              <a:rPr lang="es-PA" sz="5400" b="1" dirty="0"/>
            </a:br>
            <a:r>
              <a:rPr lang="es-PA" sz="5400" b="1" dirty="0"/>
              <a:t>a los pacientes.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02" y="2610432"/>
            <a:ext cx="8229600" cy="1143000"/>
          </a:xfrm>
        </p:spPr>
        <p:txBody>
          <a:bodyPr>
            <a:normAutofit/>
          </a:bodyPr>
          <a:lstStyle/>
          <a:p>
            <a:r>
              <a:rPr lang="en-US" sz="5400" b="1" dirty="0" err="1"/>
              <a:t>Viña</a:t>
            </a:r>
            <a:r>
              <a:rPr lang="en-US" sz="5400" b="1" dirty="0"/>
              <a:t> del Mar</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38" y="1692275"/>
            <a:ext cx="8229600" cy="3244380"/>
          </a:xfrm>
        </p:spPr>
        <p:txBody>
          <a:bodyPr>
            <a:normAutofit/>
          </a:bodyPr>
          <a:lstStyle/>
          <a:p>
            <a:r>
              <a:rPr lang="en-US" sz="5400" b="1" dirty="0" err="1"/>
              <a:t>Escritora</a:t>
            </a:r>
            <a:r>
              <a:rPr lang="en-US" sz="5400" b="1" dirty="0"/>
              <a:t> </a:t>
            </a:r>
            <a:r>
              <a:rPr lang="en-US" sz="5400" b="1" dirty="0" err="1"/>
              <a:t>chilena</a:t>
            </a:r>
            <a:r>
              <a:rPr lang="en-US" sz="5400" b="1" dirty="0"/>
              <a:t> </a:t>
            </a:r>
            <a:br>
              <a:rPr lang="en-US" sz="5400" b="1" dirty="0"/>
            </a:br>
            <a:r>
              <a:rPr lang="en-US" sz="5400" b="1" dirty="0" err="1"/>
              <a:t>autora</a:t>
            </a:r>
            <a:r>
              <a:rPr lang="en-US" sz="5400" b="1" dirty="0"/>
              <a:t> de la </a:t>
            </a:r>
            <a:r>
              <a:rPr lang="en-US" sz="5400" b="1" dirty="0" err="1"/>
              <a:t>novela</a:t>
            </a:r>
            <a:r>
              <a:rPr lang="en-US" sz="5400" b="1" dirty="0"/>
              <a:t> </a:t>
            </a:r>
            <a:br>
              <a:rPr lang="en-US" sz="5400" b="1" dirty="0"/>
            </a:br>
            <a:r>
              <a:rPr lang="en-US" sz="5400" b="1" dirty="0"/>
              <a:t>“La casa de </a:t>
            </a:r>
            <a:r>
              <a:rPr lang="en-US" sz="5400" b="1" dirty="0" err="1"/>
              <a:t>los</a:t>
            </a:r>
            <a:r>
              <a:rPr lang="en-US" sz="5400" b="1" dirty="0"/>
              <a:t> </a:t>
            </a:r>
            <a:r>
              <a:rPr lang="en-US" sz="5400" b="1" dirty="0" err="1"/>
              <a:t>espíritus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of Isabel Allende">
            <a:extLst>
              <a:ext uri="{FF2B5EF4-FFF2-40B4-BE49-F238E27FC236}">
                <a16:creationId xmlns:a16="http://schemas.microsoft.com/office/drawing/2014/main" id="{5E20A4C7-90F6-45BB-853A-79053EB561FD}"/>
              </a:ext>
            </a:extLst>
          </p:cNvPr>
          <p:cNvPicPr>
            <a:picLocks noChangeAspect="1"/>
          </p:cNvPicPr>
          <p:nvPr/>
        </p:nvPicPr>
        <p:blipFill>
          <a:blip r:embed="rId2"/>
          <a:stretch>
            <a:fillRect/>
          </a:stretch>
        </p:blipFill>
        <p:spPr>
          <a:xfrm>
            <a:off x="0" y="124653"/>
            <a:ext cx="9967863" cy="6608693"/>
          </a:xfrm>
          <a:prstGeom prst="rect">
            <a:avLst/>
          </a:prstGeom>
        </p:spPr>
      </p:pic>
      <p:sp>
        <p:nvSpPr>
          <p:cNvPr id="2" name="Title 1"/>
          <p:cNvSpPr>
            <a:spLocks noGrp="1"/>
          </p:cNvSpPr>
          <p:nvPr>
            <p:ph type="title"/>
          </p:nvPr>
        </p:nvSpPr>
        <p:spPr>
          <a:xfrm>
            <a:off x="358952" y="124653"/>
            <a:ext cx="2728280" cy="1894270"/>
          </a:xfrm>
        </p:spPr>
        <p:txBody>
          <a:bodyPr>
            <a:noAutofit/>
          </a:bodyPr>
          <a:lstStyle/>
          <a:p>
            <a:pPr algn="l"/>
            <a:r>
              <a:rPr lang="en-US" sz="5400" b="1" dirty="0"/>
              <a:t>Isabel </a:t>
            </a:r>
            <a:br>
              <a:rPr lang="en-US" sz="5400" b="1" dirty="0"/>
            </a:br>
            <a:r>
              <a:rPr lang="en-US" sz="5400" b="1" dirty="0"/>
              <a:t>Allende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5F5417C6-E23E-413B-8623-1A4AB79B5BE2}"/>
              </a:ext>
            </a:extLst>
          </p:cNvPr>
          <p:cNvSpPr txBox="1"/>
          <p:nvPr/>
        </p:nvSpPr>
        <p:spPr>
          <a:xfrm>
            <a:off x="358952" y="6327292"/>
            <a:ext cx="3974471" cy="276999"/>
          </a:xfrm>
          <a:prstGeom prst="rect">
            <a:avLst/>
          </a:prstGeom>
          <a:noFill/>
        </p:spPr>
        <p:txBody>
          <a:bodyPr wrap="square" rtlCol="0">
            <a:spAutoFit/>
          </a:bodyPr>
          <a:lstStyle/>
          <a:p>
            <a:r>
              <a:rPr lang="es-PA" sz="1200" dirty="0" err="1"/>
              <a:t>Photo</a:t>
            </a:r>
            <a:r>
              <a:rPr lang="es-PA" sz="1200" dirty="0"/>
              <a:t> </a:t>
            </a:r>
            <a:r>
              <a:rPr lang="es-PA" sz="1200" dirty="0" err="1"/>
              <a:t>by</a:t>
            </a:r>
            <a:r>
              <a:rPr lang="es-PA" sz="1200" dirty="0"/>
              <a:t> Lori Barra </a:t>
            </a:r>
            <a:r>
              <a:rPr lang="es-PA" sz="1200" dirty="0" err="1"/>
              <a:t>on</a:t>
            </a:r>
            <a:r>
              <a:rPr lang="es-PA" sz="1200" dirty="0"/>
              <a:t> </a:t>
            </a:r>
            <a:r>
              <a:rPr lang="es-PA" sz="1200" dirty="0">
                <a:hlinkClick r:id="rId5"/>
              </a:rPr>
              <a:t>MPR News </a:t>
            </a:r>
            <a:endParaRPr lang="en-US" sz="1200" dirty="0"/>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olorful buildings on a body of water n Chiloé.&#10;">
            <a:extLst>
              <a:ext uri="{FF2B5EF4-FFF2-40B4-BE49-F238E27FC236}">
                <a16:creationId xmlns:a16="http://schemas.microsoft.com/office/drawing/2014/main" id="{DDD7964C-C2AA-4157-8CAC-7954235C6FE1}"/>
              </a:ext>
            </a:extLst>
          </p:cNvPr>
          <p:cNvPicPr>
            <a:picLocks noChangeAspect="1"/>
          </p:cNvPicPr>
          <p:nvPr/>
        </p:nvPicPr>
        <p:blipFill>
          <a:blip r:embed="rId2"/>
          <a:stretch>
            <a:fillRect/>
          </a:stretch>
        </p:blipFill>
        <p:spPr>
          <a:xfrm>
            <a:off x="-625596" y="190121"/>
            <a:ext cx="10001819" cy="6667879"/>
          </a:xfrm>
          <a:prstGeom prst="rect">
            <a:avLst/>
          </a:prstGeom>
        </p:spPr>
      </p:pic>
      <p:sp>
        <p:nvSpPr>
          <p:cNvPr id="2" name="Title 1"/>
          <p:cNvSpPr>
            <a:spLocks noGrp="1"/>
          </p:cNvSpPr>
          <p:nvPr>
            <p:ph type="title"/>
          </p:nvPr>
        </p:nvSpPr>
        <p:spPr>
          <a:xfrm>
            <a:off x="461726" y="-72431"/>
            <a:ext cx="8229600" cy="2242225"/>
          </a:xfrm>
        </p:spPr>
        <p:txBody>
          <a:bodyPr>
            <a:normAutofit/>
          </a:bodyPr>
          <a:lstStyle/>
          <a:p>
            <a:r>
              <a:rPr lang="en-US" sz="5400" b="1" dirty="0" err="1"/>
              <a:t>Nombre</a:t>
            </a:r>
            <a:r>
              <a:rPr lang="en-US" sz="5400" b="1" dirty="0"/>
              <a:t> de </a:t>
            </a:r>
            <a:r>
              <a:rPr lang="en-US" sz="5400" b="1" dirty="0" err="1"/>
              <a:t>estas</a:t>
            </a:r>
            <a:r>
              <a:rPr lang="en-US" sz="5400" b="1" dirty="0"/>
              <a:t> casas</a:t>
            </a:r>
            <a:br>
              <a:rPr lang="en-US" sz="5400" b="1" dirty="0"/>
            </a:br>
            <a:r>
              <a:rPr lang="en-US" sz="5400" b="1" dirty="0" err="1"/>
              <a:t>en</a:t>
            </a:r>
            <a:r>
              <a:rPr lang="en-US" sz="5400" b="1" dirty="0"/>
              <a:t> las </a:t>
            </a:r>
            <a:r>
              <a:rPr lang="en-US" sz="5400" b="1" dirty="0" err="1"/>
              <a:t>islas</a:t>
            </a:r>
            <a:r>
              <a:rPr lang="en-US" sz="5400" b="1" dirty="0"/>
              <a:t> de </a:t>
            </a:r>
            <a:r>
              <a:rPr lang="en-US" sz="5400" b="1" dirty="0" err="1"/>
              <a:t>Chiloé</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F6688349-6C6A-40F0-AFB6-1583D2098293}"/>
              </a:ext>
            </a:extLst>
          </p:cNvPr>
          <p:cNvSpPr txBox="1"/>
          <p:nvPr/>
        </p:nvSpPr>
        <p:spPr>
          <a:xfrm>
            <a:off x="271604" y="6303834"/>
            <a:ext cx="6368160" cy="276999"/>
          </a:xfrm>
          <a:prstGeom prst="rect">
            <a:avLst/>
          </a:prstGeom>
          <a:noFill/>
        </p:spPr>
        <p:txBody>
          <a:bodyPr wrap="square">
            <a:spAutoFit/>
          </a:bodyPr>
          <a:lstStyle/>
          <a:p>
            <a:r>
              <a:rPr lang="es-ES" sz="1200" b="0" i="0" dirty="0">
                <a:effectLst/>
              </a:rPr>
              <a:t>Imagen de </a:t>
            </a:r>
            <a:r>
              <a:rPr lang="es-ES" sz="1200" b="0" i="0" u="sng" dirty="0">
                <a:solidFill>
                  <a:srgbClr val="191B26"/>
                </a:solidFill>
                <a:effectLst/>
                <a:hlinkClick r:id="rId3"/>
              </a:rPr>
              <a:t>yohb0</a:t>
            </a:r>
            <a:r>
              <a:rPr lang="es-ES" sz="1200" b="0" i="0" dirty="0">
                <a:solidFill>
                  <a:srgbClr val="191B26"/>
                </a:solidFill>
                <a:effectLst/>
              </a:rPr>
              <a:t> </a:t>
            </a:r>
            <a:r>
              <a:rPr lang="es-ES" sz="1200" b="0" i="0" dirty="0">
                <a:effectLst/>
              </a:rPr>
              <a:t>en </a:t>
            </a:r>
            <a:r>
              <a:rPr lang="es-ES" sz="1200" b="0" i="0" u="sng" dirty="0" err="1">
                <a:solidFill>
                  <a:srgbClr val="191B26"/>
                </a:solidFill>
                <a:effectLst/>
                <a:hlinkClick r:id="rId4"/>
              </a:rPr>
              <a:t>Pixabay</a:t>
            </a:r>
            <a:r>
              <a:rPr lang="es-ES" sz="1200" b="0" i="0" dirty="0">
                <a:solidFill>
                  <a:srgbClr val="191B26"/>
                </a:solidFill>
                <a:effectLst/>
              </a:rPr>
              <a:t> </a:t>
            </a:r>
            <a:endParaRPr lang="en-US" sz="1200"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6" y="2745060"/>
            <a:ext cx="8229600" cy="1143000"/>
          </a:xfrm>
        </p:spPr>
        <p:txBody>
          <a:bodyPr>
            <a:normAutofit/>
          </a:bodyPr>
          <a:lstStyle/>
          <a:p>
            <a:r>
              <a:rPr lang="en-US" sz="5400" b="1" dirty="0" err="1"/>
              <a:t>palafitos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4925"/>
            <a:ext cx="8229600" cy="2568150"/>
          </a:xfrm>
        </p:spPr>
        <p:txBody>
          <a:bodyPr>
            <a:normAutofit/>
          </a:bodyPr>
          <a:lstStyle/>
          <a:p>
            <a:r>
              <a:rPr lang="en-US" sz="5400" b="1" dirty="0" err="1"/>
              <a:t>Desierto</a:t>
            </a:r>
            <a:r>
              <a:rPr lang="en-US" sz="5400" b="1" dirty="0"/>
              <a:t> </a:t>
            </a:r>
            <a:r>
              <a:rPr lang="en-US" sz="5400" b="1" dirty="0" err="1"/>
              <a:t>más</a:t>
            </a:r>
            <a:r>
              <a:rPr lang="en-US" sz="5400" b="1" dirty="0"/>
              <a:t> seco del </a:t>
            </a:r>
            <a:r>
              <a:rPr lang="en-US" sz="5400" b="1" dirty="0" err="1"/>
              <a:t>mundo</a:t>
            </a:r>
            <a:r>
              <a:rPr lang="en-US" sz="5400" b="1" dirty="0"/>
              <a:t>, </a:t>
            </a:r>
            <a:r>
              <a:rPr lang="en-US" sz="5400" b="1" dirty="0" err="1"/>
              <a:t>donde</a:t>
            </a:r>
            <a:r>
              <a:rPr lang="en-US" sz="5400" b="1" dirty="0"/>
              <a:t> </a:t>
            </a:r>
            <a:r>
              <a:rPr lang="en-US" sz="5400" b="1" dirty="0" err="1"/>
              <a:t>está</a:t>
            </a:r>
            <a:br>
              <a:rPr lang="en-US" sz="5400" b="1" dirty="0"/>
            </a:br>
            <a:r>
              <a:rPr lang="en-US" sz="5400" b="1" dirty="0" err="1"/>
              <a:t>el</a:t>
            </a:r>
            <a:r>
              <a:rPr lang="en-US" sz="5400" b="1" dirty="0"/>
              <a:t> Valle de la Luna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nature, rock, Atacama desert, valle de la luna.&#10;">
            <a:extLst>
              <a:ext uri="{FF2B5EF4-FFF2-40B4-BE49-F238E27FC236}">
                <a16:creationId xmlns:a16="http://schemas.microsoft.com/office/drawing/2014/main" id="{29EEBB80-6412-44D0-B099-085CEF8616AE}"/>
              </a:ext>
            </a:extLst>
          </p:cNvPr>
          <p:cNvPicPr>
            <a:picLocks noChangeAspect="1"/>
          </p:cNvPicPr>
          <p:nvPr/>
        </p:nvPicPr>
        <p:blipFill>
          <a:blip r:embed="rId2"/>
          <a:stretch>
            <a:fillRect/>
          </a:stretch>
        </p:blipFill>
        <p:spPr>
          <a:xfrm>
            <a:off x="-334978" y="142767"/>
            <a:ext cx="10072850" cy="6715233"/>
          </a:xfrm>
          <a:prstGeom prst="rect">
            <a:avLst/>
          </a:prstGeom>
        </p:spPr>
      </p:pic>
      <p:sp>
        <p:nvSpPr>
          <p:cNvPr id="2" name="Title 1"/>
          <p:cNvSpPr>
            <a:spLocks noGrp="1"/>
          </p:cNvSpPr>
          <p:nvPr>
            <p:ph type="title"/>
          </p:nvPr>
        </p:nvSpPr>
        <p:spPr>
          <a:xfrm>
            <a:off x="457200" y="317802"/>
            <a:ext cx="8229600" cy="1143000"/>
          </a:xfrm>
        </p:spPr>
        <p:txBody>
          <a:bodyPr>
            <a:normAutofit/>
          </a:bodyPr>
          <a:lstStyle/>
          <a:p>
            <a:r>
              <a:rPr lang="en-US" sz="5400" b="1" dirty="0" err="1"/>
              <a:t>Desierto</a:t>
            </a:r>
            <a:r>
              <a:rPr lang="en-US" sz="5400" b="1" dirty="0"/>
              <a:t> de Atacama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5675D781-5D4A-4803-BE9E-48E2D35BE3B0}"/>
              </a:ext>
            </a:extLst>
          </p:cNvPr>
          <p:cNvSpPr txBox="1"/>
          <p:nvPr/>
        </p:nvSpPr>
        <p:spPr>
          <a:xfrm>
            <a:off x="218938" y="6345901"/>
            <a:ext cx="4621794" cy="307777"/>
          </a:xfrm>
          <a:prstGeom prst="rect">
            <a:avLst/>
          </a:prstGeom>
          <a:noFill/>
        </p:spPr>
        <p:txBody>
          <a:bodyPr wrap="square">
            <a:spAutoFit/>
          </a:bodyPr>
          <a:lstStyle/>
          <a:p>
            <a:r>
              <a:rPr lang="es-ES" sz="1400" b="0" i="0" dirty="0">
                <a:effectLst/>
              </a:rPr>
              <a:t>Imagen de </a:t>
            </a:r>
            <a:r>
              <a:rPr lang="es-ES" sz="1400" b="0" i="0" u="sng" dirty="0">
                <a:solidFill>
                  <a:srgbClr val="191B26"/>
                </a:solidFill>
                <a:effectLst/>
                <a:hlinkClick r:id="rId5"/>
              </a:rPr>
              <a:t>paula </a:t>
            </a:r>
            <a:r>
              <a:rPr lang="es-ES" sz="1400" b="0" i="0" u="sng" dirty="0" err="1">
                <a:solidFill>
                  <a:srgbClr val="191B26"/>
                </a:solidFill>
                <a:effectLst/>
                <a:hlinkClick r:id="rId5"/>
              </a:rPr>
              <a:t>alvarado</a:t>
            </a:r>
            <a:r>
              <a:rPr lang="es-ES" sz="1400" b="0" i="0" dirty="0">
                <a:solidFill>
                  <a:srgbClr val="191B26"/>
                </a:solidFill>
                <a:effectLst/>
              </a:rPr>
              <a:t> </a:t>
            </a:r>
            <a:r>
              <a:rPr lang="es-ES" sz="1400" b="0" i="0" dirty="0">
                <a:effectLst/>
              </a:rPr>
              <a:t>en </a:t>
            </a:r>
            <a:r>
              <a:rPr lang="es-ES" sz="1400" b="0" i="0" u="sng" dirty="0" err="1">
                <a:solidFill>
                  <a:srgbClr val="191B26"/>
                </a:solidFill>
                <a:effectLst/>
                <a:hlinkClick r:id="rId6"/>
              </a:rPr>
              <a:t>Pixabay</a:t>
            </a:r>
            <a:r>
              <a:rPr lang="es-ES" sz="1400" b="0" i="0" dirty="0">
                <a:solidFill>
                  <a:srgbClr val="191B26"/>
                </a:solidFill>
                <a:effectLst/>
              </a:rPr>
              <a:t> </a:t>
            </a:r>
            <a:endParaRPr lang="en-US" sz="1400" dirty="0"/>
          </a:p>
        </p:txBody>
      </p:sp>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2215991"/>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endParaRPr lang="en-US" sz="5400" b="1" i="1" dirty="0">
              <a:solidFill>
                <a:srgbClr val="FFFF00"/>
              </a:solidFill>
            </a:endParaRPr>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7593"/>
            <a:ext cx="8229600" cy="1143000"/>
          </a:xfrm>
        </p:spPr>
        <p:txBody>
          <a:bodyPr>
            <a:normAutofit/>
          </a:bodyPr>
          <a:lstStyle/>
          <a:p>
            <a:r>
              <a:rPr lang="en-US" sz="5400" b="1" dirty="0"/>
              <a:t>Isla </a:t>
            </a:r>
            <a:r>
              <a:rPr lang="en-US" sz="5400" b="1" dirty="0" err="1"/>
              <a:t>donde</a:t>
            </a:r>
            <a:r>
              <a:rPr lang="en-US" sz="5400" b="1" dirty="0"/>
              <a:t> </a:t>
            </a:r>
            <a:r>
              <a:rPr lang="en-US" sz="5400" b="1" dirty="0" err="1"/>
              <a:t>están</a:t>
            </a:r>
            <a:r>
              <a:rPr lang="en-US" sz="5400" b="1" dirty="0"/>
              <a:t> </a:t>
            </a:r>
            <a:r>
              <a:rPr lang="en-US" sz="5400" b="1" dirty="0" err="1"/>
              <a:t>los</a:t>
            </a:r>
            <a:r>
              <a:rPr lang="en-US" sz="5400" b="1" dirty="0"/>
              <a:t> </a:t>
            </a:r>
            <a:r>
              <a:rPr lang="en-US" sz="5400" b="1" dirty="0" err="1"/>
              <a:t>moáis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descr="image of a spea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moais in a row, Easter Island&#10;&#10;Description automatically generated">
            <a:extLst>
              <a:ext uri="{FF2B5EF4-FFF2-40B4-BE49-F238E27FC236}">
                <a16:creationId xmlns:a16="http://schemas.microsoft.com/office/drawing/2014/main" id="{EE52080A-25E2-482C-B165-B6CEAEDA53DA}"/>
              </a:ext>
            </a:extLst>
          </p:cNvPr>
          <p:cNvPicPr>
            <a:picLocks noChangeAspect="1"/>
          </p:cNvPicPr>
          <p:nvPr/>
        </p:nvPicPr>
        <p:blipFill>
          <a:blip r:embed="rId2"/>
          <a:stretch>
            <a:fillRect/>
          </a:stretch>
        </p:blipFill>
        <p:spPr>
          <a:xfrm>
            <a:off x="-386533" y="120729"/>
            <a:ext cx="9917066" cy="6616542"/>
          </a:xfrm>
          <a:prstGeom prst="rect">
            <a:avLst/>
          </a:prstGeom>
        </p:spPr>
      </p:pic>
      <p:sp>
        <p:nvSpPr>
          <p:cNvPr id="2" name="Title 1"/>
          <p:cNvSpPr>
            <a:spLocks noGrp="1"/>
          </p:cNvSpPr>
          <p:nvPr>
            <p:ph type="title"/>
          </p:nvPr>
        </p:nvSpPr>
        <p:spPr>
          <a:xfrm>
            <a:off x="488886" y="854059"/>
            <a:ext cx="8098325" cy="1143000"/>
          </a:xfrm>
        </p:spPr>
        <p:txBody>
          <a:bodyPr>
            <a:normAutofit/>
          </a:bodyPr>
          <a:lstStyle/>
          <a:p>
            <a:r>
              <a:rPr lang="en-US" sz="5400" b="1" dirty="0">
                <a:solidFill>
                  <a:schemeClr val="bg1"/>
                </a:solidFill>
              </a:rPr>
              <a:t>Isla de Pascua o Rapa Nui</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a:extLst>
              <a:ext uri="{FF2B5EF4-FFF2-40B4-BE49-F238E27FC236}">
                <a16:creationId xmlns:a16="http://schemas.microsoft.com/office/drawing/2014/main" id="{8E48B67A-A380-4C2F-BA2E-D57FC7E9FA38}"/>
              </a:ext>
            </a:extLst>
          </p:cNvPr>
          <p:cNvSpPr txBox="1"/>
          <p:nvPr/>
        </p:nvSpPr>
        <p:spPr>
          <a:xfrm>
            <a:off x="237654" y="6403827"/>
            <a:ext cx="4621794" cy="276999"/>
          </a:xfrm>
          <a:prstGeom prst="rect">
            <a:avLst/>
          </a:prstGeom>
          <a:noFill/>
        </p:spPr>
        <p:txBody>
          <a:bodyPr wrap="square">
            <a:spAutoFit/>
          </a:bodyPr>
          <a:lstStyle/>
          <a:p>
            <a:r>
              <a:rPr lang="en-US" sz="1200" b="0" i="0" dirty="0">
                <a:effectLst/>
              </a:rPr>
              <a:t>Imagen de</a:t>
            </a:r>
            <a:r>
              <a:rPr lang="en-US" sz="1200" b="0" i="0" dirty="0">
                <a:solidFill>
                  <a:srgbClr val="191B26"/>
                </a:solidFill>
                <a:effectLst/>
              </a:rPr>
              <a:t> </a:t>
            </a:r>
            <a:r>
              <a:rPr lang="en-US" sz="1200" b="0" i="0" u="sng" dirty="0" err="1">
                <a:solidFill>
                  <a:srgbClr val="191B26"/>
                </a:solidFill>
                <a:effectLst/>
                <a:hlinkClick r:id="rId3"/>
              </a:rPr>
              <a:t>Yerson</a:t>
            </a:r>
            <a:r>
              <a:rPr lang="en-US" sz="1200" b="0" i="0" u="sng" dirty="0">
                <a:solidFill>
                  <a:srgbClr val="191B26"/>
                </a:solidFill>
                <a:effectLst/>
                <a:hlinkClick r:id="rId3"/>
              </a:rPr>
              <a:t> Retamal</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252979"/>
            <a:ext cx="8229600" cy="2352041"/>
          </a:xfrm>
        </p:spPr>
        <p:txBody>
          <a:bodyPr>
            <a:noAutofit/>
          </a:bodyPr>
          <a:lstStyle/>
          <a:p>
            <a:r>
              <a:rPr lang="es-PA" sz="5400" b="1" dirty="0"/>
              <a:t>enfermero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400542"/>
            <a:ext cx="8229600" cy="2056916"/>
          </a:xfrm>
        </p:spPr>
        <p:txBody>
          <a:bodyPr>
            <a:normAutofit/>
          </a:bodyPr>
          <a:lstStyle/>
          <a:p>
            <a:r>
              <a:rPr lang="en-US" sz="5400" b="1" dirty="0"/>
              <a:t>El ___ </a:t>
            </a:r>
            <a:r>
              <a:rPr lang="en-US" sz="5400" b="1" dirty="0" err="1"/>
              <a:t>defiende</a:t>
            </a:r>
            <a:r>
              <a:rPr lang="en-US" sz="5400" b="1" dirty="0"/>
              <a:t> </a:t>
            </a:r>
            <a:br>
              <a:rPr lang="en-US" sz="5400" b="1" dirty="0"/>
            </a:br>
            <a:r>
              <a:rPr lang="en-US" sz="5400" b="1" dirty="0"/>
              <a:t>a </a:t>
            </a:r>
            <a:r>
              <a:rPr lang="en-US" sz="5400" b="1" dirty="0" err="1"/>
              <a:t>los</a:t>
            </a:r>
            <a:r>
              <a:rPr lang="en-US" sz="5400" b="1" dirty="0"/>
              <a:t> </a:t>
            </a:r>
            <a:r>
              <a:rPr lang="en-US" sz="5400" b="1" dirty="0" err="1"/>
              <a:t>acusados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196596"/>
            <a:ext cx="8382168" cy="2167173"/>
          </a:xfrm>
        </p:spPr>
        <p:txBody>
          <a:bodyPr>
            <a:noAutofit/>
          </a:bodyPr>
          <a:lstStyle/>
          <a:p>
            <a:r>
              <a:rPr lang="es-PA" sz="5400" b="1" dirty="0"/>
              <a:t>abogado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1886156"/>
            <a:ext cx="8229600" cy="2568150"/>
          </a:xfrm>
        </p:spPr>
        <p:txBody>
          <a:bodyPr>
            <a:normAutofit/>
          </a:bodyPr>
          <a:lstStyle/>
          <a:p>
            <a:r>
              <a:rPr lang="en-US" sz="5400" b="1" dirty="0"/>
              <a:t>¿</a:t>
            </a:r>
            <a:r>
              <a:rPr lang="en-US" sz="5400" b="1" dirty="0" err="1"/>
              <a:t>Dónde</a:t>
            </a:r>
            <a:r>
              <a:rPr lang="en-US" sz="5400" b="1" dirty="0"/>
              <a:t> </a:t>
            </a:r>
            <a:r>
              <a:rPr lang="en-US" sz="5400" b="1" dirty="0" err="1"/>
              <a:t>trabaja</a:t>
            </a:r>
            <a:br>
              <a:rPr lang="en-US" sz="5400" b="1" dirty="0"/>
            </a:br>
            <a:r>
              <a:rPr lang="en-US" sz="5400" b="1" dirty="0"/>
              <a:t>un professor?</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339574"/>
            <a:ext cx="8229600" cy="2178851"/>
          </a:xfrm>
        </p:spPr>
        <p:txBody>
          <a:bodyPr>
            <a:noAutofit/>
          </a:bodyPr>
          <a:lstStyle/>
          <a:p>
            <a:r>
              <a:rPr lang="es-PA" sz="5400" b="1" dirty="0"/>
              <a:t>en una universidad</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9039"/>
            <a:ext cx="8229600" cy="2142637"/>
          </a:xfrm>
        </p:spPr>
        <p:txBody>
          <a:bodyPr>
            <a:normAutofit/>
          </a:bodyPr>
          <a:lstStyle/>
          <a:p>
            <a:r>
              <a:rPr lang="en-US" sz="5400" b="1" dirty="0"/>
              <a:t>¿</a:t>
            </a:r>
            <a:r>
              <a:rPr lang="en-US" sz="5400" b="1" dirty="0" err="1"/>
              <a:t>Dónde</a:t>
            </a:r>
            <a:r>
              <a:rPr lang="en-US" sz="5400" b="1" dirty="0"/>
              <a:t> </a:t>
            </a:r>
            <a:r>
              <a:rPr lang="en-US" sz="5400" b="1" dirty="0" err="1"/>
              <a:t>trabaja</a:t>
            </a:r>
            <a:br>
              <a:rPr lang="en-US" sz="5400" b="1" dirty="0"/>
            </a:br>
            <a:r>
              <a:rPr lang="en-US" sz="5400" b="1" dirty="0"/>
              <a:t>un </a:t>
            </a:r>
            <a:r>
              <a:rPr lang="en-US" sz="5400" b="1" dirty="0" err="1"/>
              <a:t>mesero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249" y="2058169"/>
            <a:ext cx="8297501" cy="2378027"/>
          </a:xfrm>
        </p:spPr>
        <p:txBody>
          <a:bodyPr>
            <a:normAutofit/>
          </a:bodyPr>
          <a:lstStyle/>
          <a:p>
            <a:r>
              <a:rPr lang="es-PA" sz="5400" b="1" dirty="0"/>
              <a:t>en un restaurante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139651"/>
            <a:ext cx="8229600" cy="2097369"/>
          </a:xfrm>
        </p:spPr>
        <p:txBody>
          <a:bodyPr>
            <a:normAutofit/>
          </a:bodyPr>
          <a:lstStyle/>
          <a:p>
            <a:r>
              <a:rPr lang="en-US" sz="5400" b="1" dirty="0"/>
              <a:t>¿</a:t>
            </a:r>
            <a:r>
              <a:rPr lang="en-US" sz="5400" b="1" dirty="0" err="1"/>
              <a:t>Dónde</a:t>
            </a:r>
            <a:r>
              <a:rPr lang="en-US" sz="5400" b="1" dirty="0"/>
              <a:t> </a:t>
            </a:r>
            <a:r>
              <a:rPr lang="en-US" sz="5400" b="1" dirty="0" err="1"/>
              <a:t>trabaja</a:t>
            </a:r>
            <a:br>
              <a:rPr lang="en-US" sz="5400" b="1" dirty="0"/>
            </a:br>
            <a:r>
              <a:rPr lang="en-US" sz="5400" b="1" dirty="0"/>
              <a:t>un </a:t>
            </a:r>
            <a:r>
              <a:rPr lang="en-US" sz="5400" b="1" dirty="0" err="1"/>
              <a:t>mecánico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076277"/>
            <a:ext cx="8229600" cy="2432348"/>
          </a:xfrm>
        </p:spPr>
        <p:txBody>
          <a:bodyPr>
            <a:normAutofit/>
          </a:bodyPr>
          <a:lstStyle/>
          <a:p>
            <a:r>
              <a:rPr lang="es-PA" sz="5400" b="1" dirty="0"/>
              <a:t>en un taller de reparaciones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80269953"/>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964602">
                  <a:extLst>
                    <a:ext uri="{9D8B030D-6E8A-4147-A177-3AD203B41FA5}">
                      <a16:colId xmlns:a16="http://schemas.microsoft.com/office/drawing/2014/main" val="20000"/>
                    </a:ext>
                  </a:extLst>
                </a:gridCol>
                <a:gridCol w="187406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38266">
                  <a:extLst>
                    <a:ext uri="{9D8B030D-6E8A-4147-A177-3AD203B41FA5}">
                      <a16:colId xmlns:a16="http://schemas.microsoft.com/office/drawing/2014/main" val="20003"/>
                    </a:ext>
                  </a:extLst>
                </a:gridCol>
                <a:gridCol w="1738265">
                  <a:extLst>
                    <a:ext uri="{9D8B030D-6E8A-4147-A177-3AD203B41FA5}">
                      <a16:colId xmlns:a16="http://schemas.microsoft.com/office/drawing/2014/main" val="20004"/>
                    </a:ext>
                  </a:extLst>
                </a:gridCol>
              </a:tblGrid>
              <a:tr h="943069">
                <a:tc>
                  <a:txBody>
                    <a:bodyPr/>
                    <a:lstStyle/>
                    <a:p>
                      <a:pPr algn="ctr"/>
                      <a:r>
                        <a:rPr lang="en-US" sz="2400" dirty="0"/>
                        <a:t>PROFESIONES</a:t>
                      </a:r>
                    </a:p>
                  </a:txBody>
                  <a:tcPr anchor="ctr">
                    <a:cell3D prstMaterial="dkEdge">
                      <a:bevel prst="coolSlant"/>
                      <a:lightRig rig="flood" dir="t"/>
                    </a:cell3D>
                    <a:solidFill>
                      <a:srgbClr val="0000FF"/>
                    </a:solidFill>
                  </a:tcPr>
                </a:tc>
                <a:tc>
                  <a:txBody>
                    <a:bodyPr/>
                    <a:lstStyle/>
                    <a:p>
                      <a:pPr algn="ctr"/>
                      <a:r>
                        <a:rPr lang="en-US" sz="2400" dirty="0"/>
                        <a:t>LUGARES del TRABAJO</a:t>
                      </a:r>
                    </a:p>
                  </a:txBody>
                  <a:tcPr anchor="ctr">
                    <a:cell3D prstMaterial="dkEdge">
                      <a:bevel prst="coolSlant"/>
                      <a:lightRig rig="flood" dir="t"/>
                    </a:cell3D>
                    <a:solidFill>
                      <a:srgbClr val="0000FF"/>
                    </a:solidFill>
                  </a:tcPr>
                </a:tc>
                <a:tc>
                  <a:txBody>
                    <a:bodyPr/>
                    <a:lstStyle/>
                    <a:p>
                      <a:pPr algn="ctr"/>
                      <a:r>
                        <a:rPr lang="en-US" sz="2400" dirty="0"/>
                        <a:t>MATERIAS</a:t>
                      </a:r>
                    </a:p>
                  </a:txBody>
                  <a:tcPr anchor="ctr">
                    <a:cell3D prstMaterial="dkEdge">
                      <a:bevel prst="coolSlant"/>
                      <a:lightRig rig="flood" dir="t"/>
                    </a:cell3D>
                    <a:solidFill>
                      <a:srgbClr val="0000FF"/>
                    </a:solidFill>
                  </a:tcPr>
                </a:tc>
                <a:tc>
                  <a:txBody>
                    <a:bodyPr/>
                    <a:lstStyle/>
                    <a:p>
                      <a:pPr algn="ctr"/>
                      <a:r>
                        <a:rPr lang="en-US" sz="2000" dirty="0"/>
                        <a:t>ACTIVIDADES </a:t>
                      </a:r>
                    </a:p>
                    <a:p>
                      <a:pPr algn="ctr"/>
                      <a:r>
                        <a:rPr lang="en-US" sz="2000" dirty="0" err="1"/>
                        <a:t>en</a:t>
                      </a:r>
                      <a:r>
                        <a:rPr lang="en-US" sz="2000" dirty="0"/>
                        <a:t> la CLASE</a:t>
                      </a:r>
                    </a:p>
                  </a:txBody>
                  <a:tcPr anchor="ctr">
                    <a:cell3D prstMaterial="dkEdge">
                      <a:bevel prst="coolSlant"/>
                      <a:lightRig rig="flood" dir="t"/>
                    </a:cell3D>
                    <a:solidFill>
                      <a:srgbClr val="0000FF"/>
                    </a:solidFill>
                  </a:tcPr>
                </a:tc>
                <a:tc>
                  <a:txBody>
                    <a:bodyPr/>
                    <a:lstStyle/>
                    <a:p>
                      <a:pPr algn="ctr"/>
                      <a:r>
                        <a:rPr lang="en-US" sz="2000" dirty="0"/>
                        <a:t>ACTIVIDADES </a:t>
                      </a:r>
                    </a:p>
                    <a:p>
                      <a:pPr algn="ctr"/>
                      <a:r>
                        <a:rPr lang="en-US" sz="2000" dirty="0" err="1"/>
                        <a:t>en</a:t>
                      </a:r>
                      <a:r>
                        <a:rPr lang="en-US" sz="2000" dirty="0"/>
                        <a:t> </a:t>
                      </a:r>
                      <a:r>
                        <a:rPr lang="en-US" sz="2000" dirty="0" err="1"/>
                        <a:t>el</a:t>
                      </a:r>
                      <a:r>
                        <a:rPr lang="en-US" sz="2000" dirty="0"/>
                        <a:t> TRABAJO</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2079"/>
            <a:ext cx="8229600" cy="2097369"/>
          </a:xfrm>
        </p:spPr>
        <p:txBody>
          <a:bodyPr>
            <a:normAutofit/>
          </a:bodyPr>
          <a:lstStyle/>
          <a:p>
            <a:r>
              <a:rPr lang="en-US" sz="5400" b="1" dirty="0"/>
              <a:t>¿</a:t>
            </a:r>
            <a:r>
              <a:rPr lang="en-US" sz="5400" b="1" dirty="0" err="1"/>
              <a:t>Dónde</a:t>
            </a:r>
            <a:r>
              <a:rPr lang="en-US" sz="5400" b="1" dirty="0"/>
              <a:t> </a:t>
            </a:r>
            <a:r>
              <a:rPr lang="en-US" sz="5400" b="1" dirty="0" err="1"/>
              <a:t>trabaja</a:t>
            </a:r>
            <a:br>
              <a:rPr lang="en-US" sz="5400" b="1" dirty="0"/>
            </a:br>
            <a:r>
              <a:rPr lang="en-US" sz="5400" b="1" dirty="0"/>
              <a:t>un </a:t>
            </a:r>
            <a:r>
              <a:rPr lang="en-US" sz="5400" b="1" dirty="0" err="1"/>
              <a:t>obrero</a:t>
            </a:r>
            <a:r>
              <a:rPr lang="en-US" sz="5400" b="1" dirty="0"/>
              <a:t> industrial?</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386719"/>
            <a:ext cx="8229600" cy="1832195"/>
          </a:xfrm>
        </p:spPr>
        <p:txBody>
          <a:bodyPr>
            <a:normAutofit/>
          </a:bodyPr>
          <a:lstStyle/>
          <a:p>
            <a:r>
              <a:rPr lang="es-PA" sz="5400" b="1" dirty="0"/>
              <a:t>en una fábrica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103437"/>
            <a:ext cx="8229600" cy="2269386"/>
          </a:xfrm>
        </p:spPr>
        <p:txBody>
          <a:bodyPr>
            <a:normAutofit/>
          </a:bodyPr>
          <a:lstStyle/>
          <a:p>
            <a:r>
              <a:rPr lang="en-US" sz="5400" b="1" dirty="0"/>
              <a:t>¿</a:t>
            </a:r>
            <a:r>
              <a:rPr lang="en-US" sz="5400" b="1" dirty="0" err="1"/>
              <a:t>Dónde</a:t>
            </a:r>
            <a:r>
              <a:rPr lang="en-US" sz="5400" b="1" dirty="0"/>
              <a:t> </a:t>
            </a:r>
            <a:r>
              <a:rPr lang="en-US" sz="5400" b="1" dirty="0" err="1"/>
              <a:t>trabaja</a:t>
            </a:r>
            <a:br>
              <a:rPr lang="en-US" sz="5400" b="1" dirty="0"/>
            </a:br>
            <a:r>
              <a:rPr lang="en-US" sz="5400" b="1" dirty="0"/>
              <a:t>un abogado?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43" y="1831834"/>
            <a:ext cx="8691935" cy="2962083"/>
          </a:xfrm>
        </p:spPr>
        <p:txBody>
          <a:bodyPr>
            <a:normAutofit/>
          </a:bodyPr>
          <a:lstStyle/>
          <a:p>
            <a:r>
              <a:rPr lang="es-PA" sz="5400" b="1" dirty="0"/>
              <a:t>en un tribunal</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78" y="1843511"/>
            <a:ext cx="8472138" cy="2773755"/>
          </a:xfrm>
        </p:spPr>
        <p:txBody>
          <a:bodyPr>
            <a:noAutofit/>
          </a:bodyPr>
          <a:lstStyle/>
          <a:p>
            <a:r>
              <a:rPr lang="en-US" sz="5400" b="1" dirty="0" err="1"/>
              <a:t>En</a:t>
            </a:r>
            <a:r>
              <a:rPr lang="en-US" sz="5400" b="1" dirty="0"/>
              <a:t> </a:t>
            </a:r>
            <a:r>
              <a:rPr lang="en-US" sz="5400" b="1" dirty="0" err="1"/>
              <a:t>esta</a:t>
            </a:r>
            <a:r>
              <a:rPr lang="en-US" sz="5400" b="1" dirty="0"/>
              <a:t> </a:t>
            </a:r>
            <a:r>
              <a:rPr lang="en-US" sz="5400" b="1" dirty="0" err="1"/>
              <a:t>clase</a:t>
            </a:r>
            <a:r>
              <a:rPr lang="en-US" sz="5400" b="1" dirty="0"/>
              <a:t> </a:t>
            </a:r>
            <a:r>
              <a:rPr lang="en-US" sz="5400" b="1" dirty="0" err="1"/>
              <a:t>tocamos</a:t>
            </a:r>
            <a:r>
              <a:rPr lang="en-US" sz="5400" b="1" dirty="0"/>
              <a:t> </a:t>
            </a:r>
            <a:r>
              <a:rPr lang="en-US" sz="5400" b="1" dirty="0" err="1"/>
              <a:t>diferentes</a:t>
            </a:r>
            <a:r>
              <a:rPr lang="en-US" sz="5400" b="1" dirty="0"/>
              <a:t> </a:t>
            </a:r>
            <a:r>
              <a:rPr lang="en-US" sz="5400" b="1" dirty="0" err="1"/>
              <a:t>instrumentos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1813725"/>
            <a:ext cx="8229600" cy="3016403"/>
          </a:xfrm>
        </p:spPr>
        <p:txBody>
          <a:bodyPr>
            <a:normAutofit/>
          </a:bodyPr>
          <a:lstStyle/>
          <a:p>
            <a:r>
              <a:rPr lang="es-PA" sz="5400" b="1" dirty="0"/>
              <a:t>música/artes musicales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1711"/>
            <a:ext cx="8229600" cy="3220000"/>
          </a:xfrm>
        </p:spPr>
        <p:txBody>
          <a:bodyPr>
            <a:normAutofit/>
          </a:bodyPr>
          <a:lstStyle/>
          <a:p>
            <a:r>
              <a:rPr lang="en-US" sz="5400" b="1" dirty="0" err="1"/>
              <a:t>En</a:t>
            </a:r>
            <a:r>
              <a:rPr lang="en-US" sz="5400" b="1" dirty="0"/>
              <a:t> </a:t>
            </a:r>
            <a:r>
              <a:rPr lang="en-US" sz="5400" b="1" dirty="0" err="1"/>
              <a:t>esta</a:t>
            </a:r>
            <a:r>
              <a:rPr lang="en-US" sz="5400" b="1" dirty="0"/>
              <a:t> </a:t>
            </a:r>
            <a:r>
              <a:rPr lang="en-US" sz="5400" b="1" dirty="0" err="1"/>
              <a:t>clase</a:t>
            </a:r>
            <a:r>
              <a:rPr lang="en-US" sz="5400" b="1" dirty="0"/>
              <a:t> </a:t>
            </a:r>
            <a:r>
              <a:rPr lang="en-US" sz="5400" b="1" dirty="0" err="1"/>
              <a:t>hacemos</a:t>
            </a:r>
            <a:br>
              <a:rPr lang="en-US" sz="5400" b="1" dirty="0"/>
            </a:br>
            <a:r>
              <a:rPr lang="en-US" sz="5400" b="1" dirty="0" err="1"/>
              <a:t>deportes</a:t>
            </a:r>
            <a:r>
              <a:rPr lang="en-US" sz="5400" b="1" dirty="0"/>
              <a:t>, </a:t>
            </a:r>
            <a:r>
              <a:rPr lang="en-US" sz="5400" b="1" dirty="0" err="1"/>
              <a:t>corremos</a:t>
            </a:r>
            <a:r>
              <a:rPr lang="en-US" sz="5400" b="1" dirty="0"/>
              <a:t>,</a:t>
            </a:r>
            <a:br>
              <a:rPr lang="en-US" sz="5400" b="1" dirty="0"/>
            </a:br>
            <a:r>
              <a:rPr lang="en-US" sz="5400" b="1" dirty="0" err="1"/>
              <a:t>jugamos</a:t>
            </a:r>
            <a:r>
              <a:rPr lang="en-US" sz="5400" b="1" dirty="0"/>
              <a:t> al </a:t>
            </a:r>
            <a:r>
              <a:rPr lang="en-US" sz="5400" b="1" dirty="0" err="1"/>
              <a:t>baloncesto</a:t>
            </a:r>
            <a:r>
              <a:rPr lang="en-US" sz="5400" b="1" dirty="0"/>
              <a:t>, etc.</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educación</a:t>
            </a:r>
            <a:r>
              <a:rPr lang="en-US" sz="5400" b="1" dirty="0"/>
              <a:t> </a:t>
            </a:r>
            <a:r>
              <a:rPr lang="en-US" sz="5400" b="1" dirty="0" err="1"/>
              <a:t>física</a:t>
            </a:r>
            <a:endParaRPr lang="en-US" sz="5400" b="1" dirty="0"/>
          </a:p>
        </p:txBody>
      </p:sp>
      <p:sp>
        <p:nvSpPr>
          <p:cNvPr id="4" name="Frame 3" descr="image, check button&#10;image, home button"/>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4" y="1573522"/>
            <a:ext cx="8426871" cy="3333455"/>
          </a:xfrm>
        </p:spPr>
        <p:txBody>
          <a:bodyPr>
            <a:normAutofit/>
          </a:bodyPr>
          <a:lstStyle/>
          <a:p>
            <a:r>
              <a:rPr lang="en-US" sz="5400" b="1" dirty="0" err="1"/>
              <a:t>En</a:t>
            </a:r>
            <a:r>
              <a:rPr lang="en-US" sz="5400" b="1" dirty="0"/>
              <a:t> </a:t>
            </a:r>
            <a:r>
              <a:rPr lang="en-US" sz="5400" b="1" dirty="0" err="1"/>
              <a:t>esta</a:t>
            </a:r>
            <a:r>
              <a:rPr lang="en-US" sz="5400" b="1" dirty="0"/>
              <a:t> </a:t>
            </a:r>
            <a:r>
              <a:rPr lang="en-US" sz="5400" b="1" dirty="0" err="1"/>
              <a:t>clase</a:t>
            </a:r>
            <a:r>
              <a:rPr lang="en-US" sz="5400" b="1" dirty="0"/>
              <a:t> </a:t>
            </a:r>
            <a:r>
              <a:rPr lang="en-US" sz="5400" b="1" dirty="0" err="1"/>
              <a:t>estudiamos</a:t>
            </a:r>
            <a:br>
              <a:rPr lang="en-US" sz="5400" b="1" dirty="0"/>
            </a:br>
            <a:r>
              <a:rPr lang="en-US" sz="5400" b="1" dirty="0" err="1"/>
              <a:t>sobre</a:t>
            </a:r>
            <a:r>
              <a:rPr lang="en-US" sz="5400" b="1" dirty="0"/>
              <a:t> las </a:t>
            </a:r>
            <a:r>
              <a:rPr lang="en-US" sz="5400" b="1" dirty="0" err="1"/>
              <a:t>plantas</a:t>
            </a:r>
            <a:r>
              <a:rPr lang="en-US" sz="5400" b="1" dirty="0"/>
              <a:t> y </a:t>
            </a:r>
            <a:br>
              <a:rPr lang="en-US" sz="5400" b="1" dirty="0"/>
            </a:br>
            <a:r>
              <a:rPr lang="en-US" sz="5400" b="1" dirty="0" err="1"/>
              <a:t>los</a:t>
            </a:r>
            <a:r>
              <a:rPr lang="en-US" sz="5400" b="1" dirty="0"/>
              <a:t> </a:t>
            </a:r>
            <a:r>
              <a:rPr lang="en-US" sz="5400" b="1" dirty="0" err="1"/>
              <a:t>animales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err="1"/>
              <a:t>biología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8665223"/>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2055137">
                  <a:extLst>
                    <a:ext uri="{9D8B030D-6E8A-4147-A177-3AD203B41FA5}">
                      <a16:colId xmlns:a16="http://schemas.microsoft.com/office/drawing/2014/main" val="20000"/>
                    </a:ext>
                  </a:extLst>
                </a:gridCol>
                <a:gridCol w="1774479">
                  <a:extLst>
                    <a:ext uri="{9D8B030D-6E8A-4147-A177-3AD203B41FA5}">
                      <a16:colId xmlns:a16="http://schemas.microsoft.com/office/drawing/2014/main" val="20001"/>
                    </a:ext>
                  </a:extLst>
                </a:gridCol>
                <a:gridCol w="2055136">
                  <a:extLst>
                    <a:ext uri="{9D8B030D-6E8A-4147-A177-3AD203B41FA5}">
                      <a16:colId xmlns:a16="http://schemas.microsoft.com/office/drawing/2014/main" val="20002"/>
                    </a:ext>
                  </a:extLst>
                </a:gridCol>
                <a:gridCol w="1702052">
                  <a:extLst>
                    <a:ext uri="{9D8B030D-6E8A-4147-A177-3AD203B41FA5}">
                      <a16:colId xmlns:a16="http://schemas.microsoft.com/office/drawing/2014/main" val="20003"/>
                    </a:ext>
                  </a:extLst>
                </a:gridCol>
                <a:gridCol w="1557196">
                  <a:extLst>
                    <a:ext uri="{9D8B030D-6E8A-4147-A177-3AD203B41FA5}">
                      <a16:colId xmlns:a16="http://schemas.microsoft.com/office/drawing/2014/main" val="20004"/>
                    </a:ext>
                  </a:extLst>
                </a:gridCol>
              </a:tblGrid>
              <a:tr h="938296">
                <a:tc>
                  <a:txBody>
                    <a:bodyPr/>
                    <a:lstStyle/>
                    <a:p>
                      <a:pPr algn="ctr"/>
                      <a:r>
                        <a:rPr lang="en-US" sz="2400" dirty="0"/>
                        <a:t>MÁS PROFESIONES</a:t>
                      </a:r>
                    </a:p>
                  </a:txBody>
                  <a:tcPr anchor="ctr">
                    <a:cell3D prstMaterial="dkEdge">
                      <a:bevel prst="coolSlant"/>
                      <a:lightRig rig="flood" dir="t"/>
                    </a:cell3D>
                    <a:solidFill>
                      <a:srgbClr val="0000FF"/>
                    </a:solidFill>
                  </a:tcPr>
                </a:tc>
                <a:tc>
                  <a:txBody>
                    <a:bodyPr/>
                    <a:lstStyle/>
                    <a:p>
                      <a:pPr algn="ctr"/>
                      <a:r>
                        <a:rPr lang="en-US" sz="2400" dirty="0"/>
                        <a:t>MÁS MATERIAS</a:t>
                      </a:r>
                    </a:p>
                  </a:txBody>
                  <a:tcPr anchor="ctr">
                    <a:cell3D prstMaterial="dkEdge">
                      <a:bevel prst="coolSlant"/>
                      <a:lightRig rig="flood" dir="t"/>
                    </a:cell3D>
                    <a:solidFill>
                      <a:srgbClr val="0000FF"/>
                    </a:solidFill>
                  </a:tcPr>
                </a:tc>
                <a:tc>
                  <a:txBody>
                    <a:bodyPr/>
                    <a:lstStyle/>
                    <a:p>
                      <a:pPr algn="ctr"/>
                      <a:r>
                        <a:rPr lang="en-US" sz="2400" dirty="0"/>
                        <a:t>PRESENTE PROGRESIVO</a:t>
                      </a:r>
                    </a:p>
                  </a:txBody>
                  <a:tcPr anchor="ctr">
                    <a:cell3D prstMaterial="dkEdge">
                      <a:bevel prst="coolSlant"/>
                      <a:lightRig rig="flood" dir="t"/>
                    </a:cell3D>
                    <a:solidFill>
                      <a:srgbClr val="0000FF"/>
                    </a:solidFill>
                  </a:tcPr>
                </a:tc>
                <a:tc>
                  <a:txBody>
                    <a:bodyPr/>
                    <a:lstStyle/>
                    <a:p>
                      <a:pPr algn="ctr"/>
                      <a:r>
                        <a:rPr lang="en-US" sz="2400" dirty="0"/>
                        <a:t>OBJETO INDIRECTO</a:t>
                      </a:r>
                    </a:p>
                  </a:txBody>
                  <a:tcPr anchor="ctr">
                    <a:cell3D prstMaterial="dkEdge">
                      <a:bevel prst="coolSlant"/>
                      <a:lightRig rig="flood" dir="t"/>
                    </a:cell3D>
                    <a:solidFill>
                      <a:srgbClr val="0000FF"/>
                    </a:solidFill>
                  </a:tcPr>
                </a:tc>
                <a:tc>
                  <a:txBody>
                    <a:bodyPr/>
                    <a:lstStyle/>
                    <a:p>
                      <a:pPr algn="ctr"/>
                      <a:r>
                        <a:rPr lang="en-US" sz="2400" dirty="0"/>
                        <a:t>CHILE</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a:xfrm>
            <a:off x="298764" y="1922367"/>
            <a:ext cx="8582686" cy="2812595"/>
          </a:xfrm>
        </p:spPr>
        <p:txBody>
          <a:bodyPr>
            <a:normAutofit/>
          </a:bodyPr>
          <a:lstStyle/>
          <a:p>
            <a:r>
              <a:rPr lang="en-US" sz="5400" b="1" dirty="0" err="1"/>
              <a:t>En</a:t>
            </a:r>
            <a:r>
              <a:rPr lang="en-US" sz="5400" b="1" dirty="0"/>
              <a:t> </a:t>
            </a:r>
            <a:r>
              <a:rPr lang="en-US" sz="5400" b="1" dirty="0" err="1"/>
              <a:t>esta</a:t>
            </a:r>
            <a:r>
              <a:rPr lang="en-US" sz="5400" b="1" dirty="0"/>
              <a:t> </a:t>
            </a:r>
            <a:r>
              <a:rPr lang="en-US" sz="5400" b="1" dirty="0" err="1"/>
              <a:t>clase</a:t>
            </a:r>
            <a:r>
              <a:rPr lang="en-US" sz="5400" b="1" dirty="0"/>
              <a:t> </a:t>
            </a:r>
            <a:r>
              <a:rPr lang="en-US" sz="5400" b="1" dirty="0" err="1"/>
              <a:t>estudiamos</a:t>
            </a:r>
            <a:br>
              <a:rPr lang="en-US" sz="5400" b="1" dirty="0"/>
            </a:br>
            <a:r>
              <a:rPr lang="en-US" sz="5400" b="1" dirty="0" err="1"/>
              <a:t>los</a:t>
            </a:r>
            <a:r>
              <a:rPr lang="en-US" sz="5400" b="1" dirty="0"/>
              <a:t> </a:t>
            </a:r>
            <a:r>
              <a:rPr lang="en-US" sz="5400" b="1" dirty="0" err="1"/>
              <a:t>eventos</a:t>
            </a:r>
            <a:r>
              <a:rPr lang="en-US" sz="5400" b="1" dirty="0"/>
              <a:t> </a:t>
            </a:r>
            <a:r>
              <a:rPr lang="en-US" sz="5400" b="1" dirty="0" err="1"/>
              <a:t>más</a:t>
            </a:r>
            <a:r>
              <a:rPr lang="en-US" sz="5400" b="1" dirty="0"/>
              <a:t> </a:t>
            </a:r>
            <a:r>
              <a:rPr lang="en-US" sz="5400" b="1" dirty="0" err="1"/>
              <a:t>importantes</a:t>
            </a:r>
            <a:br>
              <a:rPr lang="en-US" sz="5400" b="1" dirty="0"/>
            </a:br>
            <a:r>
              <a:rPr lang="en-US" sz="5400" b="1" dirty="0"/>
              <a:t>de un </a:t>
            </a:r>
            <a:r>
              <a:rPr lang="en-US" sz="5400" b="1" dirty="0" err="1"/>
              <a:t>lugar</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5400" b="1" dirty="0" err="1"/>
              <a:t>historia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8459"/>
            <a:ext cx="8229600" cy="3020823"/>
          </a:xfrm>
        </p:spPr>
        <p:txBody>
          <a:bodyPr>
            <a:normAutofit/>
          </a:bodyPr>
          <a:lstStyle/>
          <a:p>
            <a:r>
              <a:rPr lang="en-US" sz="5400" b="1" dirty="0" err="1"/>
              <a:t>En</a:t>
            </a:r>
            <a:r>
              <a:rPr lang="en-US" sz="5400" b="1" dirty="0"/>
              <a:t> </a:t>
            </a:r>
            <a:r>
              <a:rPr lang="en-US" sz="5400" b="1" dirty="0" err="1"/>
              <a:t>esta</a:t>
            </a:r>
            <a:r>
              <a:rPr lang="en-US" sz="5400" b="1" dirty="0"/>
              <a:t> </a:t>
            </a:r>
            <a:r>
              <a:rPr lang="en-US" sz="5400" b="1" dirty="0" err="1"/>
              <a:t>clase</a:t>
            </a:r>
            <a:r>
              <a:rPr lang="en-US" sz="5400" b="1" dirty="0"/>
              <a:t> </a:t>
            </a:r>
            <a:r>
              <a:rPr lang="en-US" sz="5400" b="1" dirty="0" err="1"/>
              <a:t>leemos</a:t>
            </a:r>
            <a:r>
              <a:rPr lang="en-US" sz="5400" b="1" dirty="0"/>
              <a:t> </a:t>
            </a:r>
            <a:br>
              <a:rPr lang="en-US" sz="5400" b="1" dirty="0"/>
            </a:br>
            <a:r>
              <a:rPr lang="en-US" sz="5400" b="1" dirty="0" err="1"/>
              <a:t>muchos</a:t>
            </a:r>
            <a:r>
              <a:rPr lang="en-US" sz="5400" b="1" dirty="0"/>
              <a:t> </a:t>
            </a:r>
            <a:r>
              <a:rPr lang="en-US" sz="5400" b="1" dirty="0" err="1"/>
              <a:t>libros</a:t>
            </a:r>
            <a:r>
              <a:rPr lang="en-US" sz="5400" b="1" dirty="0"/>
              <a:t> de</a:t>
            </a:r>
            <a:br>
              <a:rPr lang="en-US" sz="5400" b="1" dirty="0"/>
            </a:br>
            <a:r>
              <a:rPr lang="en-US" sz="5400" b="1" dirty="0" err="1"/>
              <a:t>escritores</a:t>
            </a:r>
            <a:r>
              <a:rPr lang="en-US" sz="5400" b="1" dirty="0"/>
              <a:t> </a:t>
            </a:r>
            <a:r>
              <a:rPr lang="en-US" sz="5400" b="1" dirty="0" err="1"/>
              <a:t>famosos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448"/>
            <a:ext cx="8229600" cy="1143000"/>
          </a:xfrm>
        </p:spPr>
        <p:txBody>
          <a:bodyPr>
            <a:normAutofit/>
          </a:bodyPr>
          <a:lstStyle/>
          <a:p>
            <a:r>
              <a:rPr lang="en-US" sz="5400" b="1" dirty="0" err="1"/>
              <a:t>literatura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1707710"/>
            <a:ext cx="8229600" cy="3099680"/>
          </a:xfrm>
        </p:spPr>
        <p:txBody>
          <a:bodyPr>
            <a:normAutofit/>
          </a:bodyPr>
          <a:lstStyle/>
          <a:p>
            <a:r>
              <a:rPr lang="en-US" sz="5400" b="1" dirty="0" err="1"/>
              <a:t>Cuando</a:t>
            </a:r>
            <a:r>
              <a:rPr lang="en-US" sz="5400" b="1" dirty="0"/>
              <a:t> un </a:t>
            </a:r>
            <a:r>
              <a:rPr lang="en-US" sz="5400" b="1" dirty="0" err="1"/>
              <a:t>profesor</a:t>
            </a:r>
            <a:br>
              <a:rPr lang="en-US" sz="5400" b="1" dirty="0"/>
            </a:br>
            <a:r>
              <a:rPr lang="en-US" sz="5400" b="1" dirty="0" err="1"/>
              <a:t>hace</a:t>
            </a:r>
            <a:r>
              <a:rPr lang="en-US" sz="5400" b="1" dirty="0"/>
              <a:t> </a:t>
            </a:r>
            <a:r>
              <a:rPr lang="en-US" sz="5400" b="1" dirty="0" err="1"/>
              <a:t>preguntas</a:t>
            </a:r>
            <a:r>
              <a:rPr lang="en-US" sz="5400" b="1" dirty="0"/>
              <a:t>, </a:t>
            </a:r>
            <a:br>
              <a:rPr lang="en-US" sz="5400" b="1" dirty="0"/>
            </a:br>
            <a:r>
              <a:rPr lang="en-US" sz="5400" b="1" dirty="0" err="1"/>
              <a:t>los</a:t>
            </a:r>
            <a:r>
              <a:rPr lang="en-US" sz="5400" b="1" dirty="0"/>
              <a:t> </a:t>
            </a:r>
            <a:r>
              <a:rPr lang="en-US" sz="5400" b="1" dirty="0" err="1"/>
              <a:t>estudiantes</a:t>
            </a:r>
            <a:r>
              <a:rPr lang="en-US" sz="5400" b="1" dirty="0"/>
              <a:t> ____.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err="1"/>
              <a:t>contestan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4427"/>
            <a:ext cx="8229600" cy="3472201"/>
          </a:xfrm>
        </p:spPr>
        <p:txBody>
          <a:bodyPr>
            <a:normAutofit/>
          </a:bodyPr>
          <a:lstStyle/>
          <a:p>
            <a:r>
              <a:rPr lang="en-US" sz="5400" b="1" dirty="0"/>
              <a:t>Los </a:t>
            </a:r>
            <a:r>
              <a:rPr lang="en-US" sz="5400" b="1" dirty="0" err="1"/>
              <a:t>profesores</a:t>
            </a:r>
            <a:r>
              <a:rPr lang="en-US" sz="5400" b="1" dirty="0"/>
              <a:t> </a:t>
            </a:r>
            <a:r>
              <a:rPr lang="en-US" sz="5400" b="1" dirty="0" err="1"/>
              <a:t>tienen</a:t>
            </a:r>
            <a:r>
              <a:rPr lang="en-US" sz="5400" b="1" dirty="0"/>
              <a:t> </a:t>
            </a:r>
            <a:br>
              <a:rPr lang="en-US" sz="5400" b="1" dirty="0"/>
            </a:br>
            <a:r>
              <a:rPr lang="en-US" sz="5400" b="1" dirty="0"/>
              <a:t>la </a:t>
            </a:r>
            <a:r>
              <a:rPr lang="en-US" sz="5400" b="1" dirty="0" err="1"/>
              <a:t>responsabilidad</a:t>
            </a:r>
            <a:r>
              <a:rPr lang="en-US" sz="5400" b="1" dirty="0"/>
              <a:t> </a:t>
            </a:r>
            <a:br>
              <a:rPr lang="en-US" sz="5400" b="1" dirty="0"/>
            </a:br>
            <a:r>
              <a:rPr lang="en-US" sz="5400" b="1" dirty="0"/>
              <a:t>de ____ bien sus </a:t>
            </a:r>
            <a:r>
              <a:rPr lang="en-US" sz="5400" b="1" dirty="0" err="1"/>
              <a:t>clases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7" y="2857500"/>
            <a:ext cx="8229600" cy="1143000"/>
          </a:xfrm>
        </p:spPr>
        <p:txBody>
          <a:bodyPr>
            <a:normAutofit/>
          </a:bodyPr>
          <a:lstStyle/>
          <a:p>
            <a:r>
              <a:rPr lang="en-US" sz="5400" b="1" dirty="0" err="1"/>
              <a:t>enseñar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1606980"/>
            <a:ext cx="8229600" cy="3372185"/>
          </a:xfrm>
        </p:spPr>
        <p:txBody>
          <a:bodyPr>
            <a:normAutofit/>
          </a:bodyPr>
          <a:lstStyle/>
          <a:p>
            <a:r>
              <a:rPr lang="en-US" sz="5400" b="1" dirty="0"/>
              <a:t>Los </a:t>
            </a:r>
            <a:r>
              <a:rPr lang="en-US" sz="5400" b="1" dirty="0" err="1"/>
              <a:t>profesores</a:t>
            </a:r>
            <a:r>
              <a:rPr lang="en-US" sz="5400" b="1" dirty="0"/>
              <a:t> ____</a:t>
            </a:r>
            <a:br>
              <a:rPr lang="en-US" sz="5400" b="1" dirty="0"/>
            </a:br>
            <a:r>
              <a:rPr lang="en-US" sz="5400" b="1" dirty="0" err="1"/>
              <a:t>tareas</a:t>
            </a:r>
            <a:r>
              <a:rPr lang="en-US" sz="5400" b="1" dirty="0"/>
              <a:t> a </a:t>
            </a:r>
            <a:r>
              <a:rPr lang="en-US" sz="5400" b="1" dirty="0" err="1"/>
              <a:t>los</a:t>
            </a:r>
            <a:r>
              <a:rPr lang="en-US" sz="5400" b="1" dirty="0"/>
              <a:t> </a:t>
            </a:r>
            <a:r>
              <a:rPr lang="en-US" sz="5400" b="1" dirty="0" err="1"/>
              <a:t>estudiantes</a:t>
            </a:r>
            <a:br>
              <a:rPr lang="en-US" sz="5400" b="1" dirty="0"/>
            </a:br>
            <a:r>
              <a:rPr lang="en-US" sz="5400" b="1" dirty="0"/>
              <a:t>para </a:t>
            </a:r>
            <a:r>
              <a:rPr lang="en-US" sz="5400" b="1" dirty="0" err="1"/>
              <a:t>practicar</a:t>
            </a:r>
            <a:r>
              <a:rPr lang="en-US" sz="5400" b="1" dirty="0"/>
              <a:t> </a:t>
            </a:r>
            <a:r>
              <a:rPr lang="en-US" sz="5400" b="1" dirty="0" err="1"/>
              <a:t>en</a:t>
            </a:r>
            <a:r>
              <a:rPr lang="en-US" sz="5400" b="1" dirty="0"/>
              <a:t> la casa.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1735354"/>
            <a:ext cx="8229600" cy="2981502"/>
          </a:xfrm>
        </p:spPr>
        <p:txBody>
          <a:bodyPr>
            <a:normAutofit/>
          </a:bodyPr>
          <a:lstStyle/>
          <a:p>
            <a:r>
              <a:rPr lang="es-PA" sz="5400" b="1" dirty="0"/>
              <a:t>El ___ cambia cheques y</a:t>
            </a:r>
            <a:br>
              <a:rPr lang="es-PA" sz="5400" b="1" dirty="0"/>
            </a:br>
            <a:r>
              <a:rPr lang="es-PA" sz="5400" b="1" dirty="0"/>
              <a:t>recibe dinero en el banco.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704499" y="6082633"/>
            <a:ext cx="1102618"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4"/>
            <a:ext cx="8229600" cy="1143000"/>
          </a:xfrm>
        </p:spPr>
        <p:txBody>
          <a:bodyPr>
            <a:normAutofit/>
          </a:bodyPr>
          <a:lstStyle/>
          <a:p>
            <a:r>
              <a:rPr lang="en-US" sz="5400" b="1" dirty="0" err="1"/>
              <a:t>asignan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12" y="1505520"/>
            <a:ext cx="8302028" cy="3708887"/>
          </a:xfrm>
        </p:spPr>
        <p:txBody>
          <a:bodyPr>
            <a:normAutofit/>
          </a:bodyPr>
          <a:lstStyle/>
          <a:p>
            <a:r>
              <a:rPr lang="en-US" sz="5400" b="1" dirty="0" err="1"/>
              <a:t>Yo</a:t>
            </a:r>
            <a:r>
              <a:rPr lang="en-US" sz="5400" b="1" dirty="0"/>
              <a:t> soy un </a:t>
            </a:r>
            <a:r>
              <a:rPr lang="en-US" sz="5400" b="1" dirty="0" err="1"/>
              <a:t>estudiante</a:t>
            </a:r>
            <a:br>
              <a:rPr lang="en-US" sz="5400" b="1" dirty="0"/>
            </a:br>
            <a:r>
              <a:rPr lang="en-US" sz="5400" b="1" dirty="0" err="1"/>
              <a:t>dedicado</a:t>
            </a:r>
            <a:r>
              <a:rPr lang="en-US" sz="5400" b="1" dirty="0"/>
              <a:t> y </a:t>
            </a:r>
            <a:r>
              <a:rPr lang="en-US" sz="5400" b="1" dirty="0" err="1"/>
              <a:t>por</a:t>
            </a:r>
            <a:r>
              <a:rPr lang="en-US" sz="5400" b="1" dirty="0"/>
              <a:t> </a:t>
            </a:r>
            <a:r>
              <a:rPr lang="en-US" sz="5400" b="1" dirty="0" err="1"/>
              <a:t>eso</a:t>
            </a:r>
            <a:r>
              <a:rPr lang="en-US" sz="5400" b="1" dirty="0"/>
              <a:t> </a:t>
            </a:r>
            <a:r>
              <a:rPr lang="en-US" sz="5400" b="1" dirty="0" err="1"/>
              <a:t>siempre</a:t>
            </a:r>
            <a:r>
              <a:rPr lang="en-US" sz="5400" b="1" dirty="0"/>
              <a:t> ____ </a:t>
            </a:r>
            <a:r>
              <a:rPr lang="en-US" sz="5400" b="1" dirty="0" err="1"/>
              <a:t>atención</a:t>
            </a:r>
            <a:r>
              <a:rPr lang="en-US" sz="5400" b="1" dirty="0"/>
              <a:t> </a:t>
            </a:r>
            <a:br>
              <a:rPr lang="en-US" sz="5400" b="1" dirty="0"/>
            </a:br>
            <a:r>
              <a:rPr lang="en-US" sz="5400" b="1" dirty="0" err="1"/>
              <a:t>en</a:t>
            </a:r>
            <a:r>
              <a:rPr lang="en-US" sz="5400" b="1" dirty="0"/>
              <a:t> la </a:t>
            </a:r>
            <a:r>
              <a:rPr lang="en-US" sz="5400" b="1" dirty="0" err="1"/>
              <a:t>clase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5" y="2746714"/>
            <a:ext cx="8229600" cy="1143000"/>
          </a:xfrm>
        </p:spPr>
        <p:txBody>
          <a:bodyPr>
            <a:normAutofit/>
          </a:bodyPr>
          <a:lstStyle/>
          <a:p>
            <a:r>
              <a:rPr lang="en-US" sz="5400" b="1" dirty="0"/>
              <a:t>pongo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8722"/>
            <a:ext cx="8229600" cy="2930289"/>
          </a:xfrm>
        </p:spPr>
        <p:txBody>
          <a:bodyPr>
            <a:normAutofit/>
          </a:bodyPr>
          <a:lstStyle/>
          <a:p>
            <a:r>
              <a:rPr lang="en-US" sz="5400" b="1" dirty="0"/>
              <a:t>Durante la </a:t>
            </a:r>
            <a:r>
              <a:rPr lang="en-US" sz="5400" b="1" dirty="0" err="1"/>
              <a:t>clase</a:t>
            </a:r>
            <a:r>
              <a:rPr lang="en-US" sz="5400" b="1" dirty="0"/>
              <a:t>, </a:t>
            </a:r>
            <a:r>
              <a:rPr lang="en-US" sz="5400" b="1" dirty="0" err="1"/>
              <a:t>yo</a:t>
            </a:r>
            <a:r>
              <a:rPr lang="en-US" sz="5400" b="1" dirty="0"/>
              <a:t> </a:t>
            </a:r>
            <a:r>
              <a:rPr lang="en-US" sz="5400" b="1" dirty="0" err="1"/>
              <a:t>siempre</a:t>
            </a:r>
            <a:br>
              <a:rPr lang="en-US" sz="5400" b="1" dirty="0"/>
            </a:br>
            <a:r>
              <a:rPr lang="en-US" sz="5400" b="1" dirty="0" err="1"/>
              <a:t>tomo</a:t>
            </a:r>
            <a:r>
              <a:rPr lang="en-US" sz="5400" b="1" dirty="0"/>
              <a:t> ____ </a:t>
            </a:r>
            <a:r>
              <a:rPr lang="en-US" sz="5400" b="1" dirty="0" err="1"/>
              <a:t>en</a:t>
            </a:r>
            <a:r>
              <a:rPr lang="en-US" sz="5400" b="1" dirty="0"/>
              <a:t> mi </a:t>
            </a:r>
            <a:r>
              <a:rPr lang="en-US" sz="5400" b="1" dirty="0" err="1"/>
              <a:t>cuaderno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619486"/>
            <a:ext cx="8229600" cy="1143000"/>
          </a:xfrm>
        </p:spPr>
        <p:txBody>
          <a:bodyPr>
            <a:normAutofit/>
          </a:bodyPr>
          <a:lstStyle/>
          <a:p>
            <a:r>
              <a:rPr lang="en-US" sz="5400" b="1" dirty="0" err="1"/>
              <a:t>tomo</a:t>
            </a:r>
            <a:r>
              <a:rPr lang="en-US" sz="5400" b="1" dirty="0"/>
              <a:t> </a:t>
            </a:r>
            <a:r>
              <a:rPr lang="en-US" sz="5400" b="1" dirty="0" err="1">
                <a:solidFill>
                  <a:srgbClr val="FFFF00"/>
                </a:solidFill>
              </a:rPr>
              <a:t>apuntes</a:t>
            </a:r>
            <a:endParaRPr lang="en-US" sz="5400" b="1" dirty="0">
              <a:solidFill>
                <a:srgbClr val="FFFF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3"/>
            <a:ext cx="8229600" cy="1143000"/>
          </a:xfrm>
        </p:spPr>
        <p:txBody>
          <a:bodyPr>
            <a:normAutofit/>
          </a:bodyPr>
          <a:lstStyle/>
          <a:p>
            <a:r>
              <a:rPr lang="en-US" sz="5400" b="1" dirty="0"/>
              <a:t>Los </a:t>
            </a:r>
            <a:r>
              <a:rPr lang="en-US" sz="5400" b="1" dirty="0" err="1"/>
              <a:t>meseros</a:t>
            </a:r>
            <a:r>
              <a:rPr lang="en-US" sz="5400" b="1" dirty="0"/>
              <a:t> ___ mesas.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atienden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047"/>
            <a:ext cx="8229600" cy="2187905"/>
          </a:xfrm>
        </p:spPr>
        <p:txBody>
          <a:bodyPr>
            <a:normAutofit/>
          </a:bodyPr>
          <a:lstStyle/>
          <a:p>
            <a:r>
              <a:rPr lang="en-US" sz="5400" b="1" dirty="0"/>
              <a:t>Los </a:t>
            </a:r>
            <a:r>
              <a:rPr lang="en-US" sz="5400" b="1" dirty="0" err="1"/>
              <a:t>bomberos</a:t>
            </a:r>
            <a:r>
              <a:rPr lang="en-US" sz="5400" b="1" dirty="0"/>
              <a:t> ___ </a:t>
            </a:r>
            <a:br>
              <a:rPr lang="en-US" sz="5400" b="1" dirty="0"/>
            </a:br>
            <a:r>
              <a:rPr lang="en-US" sz="5400" b="1" dirty="0" err="1"/>
              <a:t>los</a:t>
            </a:r>
            <a:r>
              <a:rPr lang="en-US" sz="5400" b="1" dirty="0"/>
              <a:t> </a:t>
            </a:r>
            <a:r>
              <a:rPr lang="en-US" sz="5400" b="1" dirty="0" err="1"/>
              <a:t>incendios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73806"/>
            <a:ext cx="8229600" cy="1143000"/>
          </a:xfrm>
        </p:spPr>
        <p:txBody>
          <a:bodyPr>
            <a:normAutofit/>
          </a:bodyPr>
          <a:lstStyle/>
          <a:p>
            <a:r>
              <a:rPr lang="en-US" sz="5400" b="1" dirty="0" err="1"/>
              <a:t>apagan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10021"/>
            <a:ext cx="8229600" cy="1143000"/>
          </a:xfrm>
        </p:spPr>
        <p:txBody>
          <a:bodyPr>
            <a:normAutofit/>
          </a:bodyPr>
          <a:lstStyle/>
          <a:p>
            <a:r>
              <a:rPr lang="en-US" sz="5400" b="1" dirty="0"/>
              <a:t>El </a:t>
            </a:r>
            <a:r>
              <a:rPr lang="en-US" sz="5400" b="1" dirty="0" err="1"/>
              <a:t>plomero</a:t>
            </a:r>
            <a:r>
              <a:rPr lang="en-US" sz="5400" b="1" dirty="0"/>
              <a:t> ___ </a:t>
            </a:r>
            <a:r>
              <a:rPr lang="en-US" sz="5400" b="1" dirty="0" err="1"/>
              <a:t>tuberías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4"/>
            <a:ext cx="8229600" cy="1143000"/>
          </a:xfrm>
        </p:spPr>
        <p:txBody>
          <a:bodyPr>
            <a:noAutofit/>
          </a:bodyPr>
          <a:lstStyle/>
          <a:p>
            <a:r>
              <a:rPr lang="en-US" sz="5400" b="1" dirty="0" err="1"/>
              <a:t>cajero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700967"/>
            <a:ext cx="8229600" cy="1143000"/>
          </a:xfrm>
        </p:spPr>
        <p:txBody>
          <a:bodyPr>
            <a:normAutofit/>
          </a:bodyPr>
          <a:lstStyle/>
          <a:p>
            <a:r>
              <a:rPr lang="en-US" sz="5400" b="1" dirty="0" err="1"/>
              <a:t>arregla</a:t>
            </a:r>
            <a:r>
              <a:rPr lang="en-US" sz="5400" b="1" dirty="0"/>
              <a:t>/</a:t>
            </a:r>
            <a:r>
              <a:rPr lang="en-US" sz="5400" b="1" dirty="0" err="1"/>
              <a:t>repara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6154"/>
            <a:ext cx="8229600" cy="1143000"/>
          </a:xfrm>
        </p:spPr>
        <p:txBody>
          <a:bodyPr>
            <a:normAutofit/>
          </a:bodyPr>
          <a:lstStyle/>
          <a:p>
            <a:r>
              <a:rPr lang="en-US" sz="5400" b="1" dirty="0"/>
              <a:t>El </a:t>
            </a:r>
            <a:r>
              <a:rPr lang="en-US" sz="5400" b="1" dirty="0" err="1"/>
              <a:t>terapeuta</a:t>
            </a:r>
            <a:r>
              <a:rPr lang="en-US" sz="5400" b="1" dirty="0"/>
              <a:t> ___ </a:t>
            </a:r>
            <a:r>
              <a:rPr lang="en-US" sz="5400" b="1" dirty="0" err="1"/>
              <a:t>masajes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0021"/>
            <a:ext cx="8229600" cy="1143000"/>
          </a:xfrm>
        </p:spPr>
        <p:txBody>
          <a:bodyPr>
            <a:normAutofit/>
          </a:bodyPr>
          <a:lstStyle/>
          <a:p>
            <a:r>
              <a:rPr lang="en-US" sz="5400" b="1" dirty="0">
                <a:solidFill>
                  <a:srgbClr val="FFFF00"/>
                </a:solidFill>
              </a:rPr>
              <a:t>da</a:t>
            </a:r>
            <a:r>
              <a:rPr lang="en-US" sz="5400" b="1" dirty="0"/>
              <a:t> </a:t>
            </a:r>
            <a:r>
              <a:rPr lang="en-US" sz="5400" b="1" dirty="0" err="1"/>
              <a:t>masajes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063"/>
            <a:ext cx="8229600" cy="2513830"/>
          </a:xfrm>
        </p:spPr>
        <p:txBody>
          <a:bodyPr>
            <a:normAutofit/>
          </a:bodyPr>
          <a:lstStyle/>
          <a:p>
            <a:r>
              <a:rPr lang="en-US" sz="5400" b="1" dirty="0"/>
              <a:t>El ama de casa </a:t>
            </a:r>
            <a:br>
              <a:rPr lang="en-US" sz="5400" b="1" dirty="0"/>
            </a:br>
            <a:r>
              <a:rPr lang="en-US" sz="5400" b="1" dirty="0"/>
              <a:t>___ la </a:t>
            </a:r>
            <a:r>
              <a:rPr lang="en-US" sz="5400" b="1" dirty="0" err="1"/>
              <a:t>aspiradora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5699"/>
            <a:ext cx="8229600" cy="1143000"/>
          </a:xfrm>
        </p:spPr>
        <p:txBody>
          <a:bodyPr>
            <a:normAutofit/>
          </a:bodyPr>
          <a:lstStyle/>
          <a:p>
            <a:r>
              <a:rPr lang="en-US" sz="5400" b="1" dirty="0" err="1">
                <a:solidFill>
                  <a:srgbClr val="FFFF00"/>
                </a:solidFill>
              </a:rPr>
              <a:t>pasa</a:t>
            </a:r>
            <a:r>
              <a:rPr lang="en-US" sz="5400" b="1" dirty="0"/>
              <a:t> la </a:t>
            </a:r>
            <a:r>
              <a:rPr lang="en-US" sz="5400" b="1" dirty="0" err="1"/>
              <a:t>aspiradora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check button&#10;image, home button">
            <a:hlinkClick r:id="rId2"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1010"/>
            <a:ext cx="8229600" cy="2568150"/>
          </a:xfrm>
        </p:spPr>
        <p:txBody>
          <a:bodyPr>
            <a:normAutofit/>
          </a:bodyPr>
          <a:lstStyle/>
          <a:p>
            <a:r>
              <a:rPr lang="en-US" sz="5400" b="1" dirty="0"/>
              <a:t>El ___ les </a:t>
            </a:r>
            <a:r>
              <a:rPr lang="en-US" sz="5400" b="1" dirty="0" err="1"/>
              <a:t>sirve</a:t>
            </a:r>
            <a:r>
              <a:rPr lang="en-US" sz="5400" b="1" dirty="0"/>
              <a:t> comida</a:t>
            </a:r>
            <a:br>
              <a:rPr lang="en-US" sz="5400" b="1" dirty="0"/>
            </a:br>
            <a:r>
              <a:rPr lang="en-US" sz="5400" b="1" dirty="0"/>
              <a:t>a </a:t>
            </a:r>
            <a:r>
              <a:rPr lang="en-US" sz="5400" b="1" dirty="0" err="1"/>
              <a:t>los</a:t>
            </a:r>
            <a:r>
              <a:rPr lang="en-US" sz="5400" b="1" dirty="0"/>
              <a:t> </a:t>
            </a:r>
            <a:r>
              <a:rPr lang="en-US" sz="5400" b="1" dirty="0" err="1"/>
              <a:t>clientes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9074"/>
            <a:ext cx="8229600" cy="1143000"/>
          </a:xfrm>
        </p:spPr>
        <p:txBody>
          <a:bodyPr>
            <a:normAutofit/>
          </a:bodyPr>
          <a:lstStyle/>
          <a:p>
            <a:r>
              <a:rPr lang="en-US" sz="5400" b="1" dirty="0" err="1"/>
              <a:t>mesero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36611"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24" y="1994795"/>
            <a:ext cx="8627952" cy="2658686"/>
          </a:xfrm>
        </p:spPr>
        <p:txBody>
          <a:bodyPr>
            <a:normAutofit/>
          </a:bodyPr>
          <a:lstStyle/>
          <a:p>
            <a:r>
              <a:rPr lang="en-US" sz="5400" b="1" dirty="0"/>
              <a:t>El ___ </a:t>
            </a:r>
            <a:r>
              <a:rPr lang="en-US" sz="5400" b="1" dirty="0" err="1"/>
              <a:t>cocina</a:t>
            </a:r>
            <a:r>
              <a:rPr lang="en-US" sz="5400" b="1" dirty="0"/>
              <a:t>, lava la </a:t>
            </a:r>
            <a:r>
              <a:rPr lang="en-US" sz="5400" b="1" dirty="0" err="1"/>
              <a:t>ropa</a:t>
            </a:r>
            <a:r>
              <a:rPr lang="en-US" sz="5400" b="1" dirty="0"/>
              <a:t>,</a:t>
            </a:r>
            <a:br>
              <a:rPr lang="en-US" sz="5400" b="1" dirty="0"/>
            </a:br>
            <a:r>
              <a:rPr lang="en-US" sz="5400" b="1" dirty="0" err="1"/>
              <a:t>ayuda</a:t>
            </a:r>
            <a:r>
              <a:rPr lang="en-US" sz="5400" b="1" dirty="0"/>
              <a:t> a </a:t>
            </a:r>
            <a:r>
              <a:rPr lang="en-US" sz="5400" b="1" dirty="0" err="1"/>
              <a:t>los</a:t>
            </a:r>
            <a:r>
              <a:rPr lang="en-US" sz="5400" b="1" dirty="0"/>
              <a:t> </a:t>
            </a:r>
            <a:r>
              <a:rPr lang="en-US" sz="5400" b="1" dirty="0" err="1"/>
              <a:t>hijos</a:t>
            </a:r>
            <a:r>
              <a:rPr lang="en-US" sz="5400" b="1" dirty="0"/>
              <a:t>, etc.</a:t>
            </a:r>
          </a:p>
        </p:txBody>
      </p:sp>
      <p:sp>
        <p:nvSpPr>
          <p:cNvPr id="5" name="Frame 4">
            <a:extLst>
              <a:ext uri="{C183D7F6-B498-43B3-948B-1728B52AA6E4}">
                <adec:decorative xmlns:adec="http://schemas.microsoft.com/office/drawing/2017/decorative" val="1"/>
              </a:ext>
            </a:extLst>
          </p:cNvPr>
          <p:cNvSpPr/>
          <p:nvPr/>
        </p:nvSpPr>
        <p:spPr>
          <a:xfrm>
            <a:off x="-18107"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s-PA" sz="5400" b="1" dirty="0"/>
              <a:t>a</a:t>
            </a:r>
            <a:r>
              <a:rPr lang="en-US" sz="5400" b="1" dirty="0"/>
              <a:t>ma de casa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5989"/>
            <a:ext cx="8229600" cy="1970621"/>
          </a:xfrm>
        </p:spPr>
        <p:txBody>
          <a:bodyPr>
            <a:normAutofit/>
          </a:bodyPr>
          <a:lstStyle/>
          <a:p>
            <a:r>
              <a:rPr lang="en-US" sz="5400" b="1" dirty="0"/>
              <a:t>El ___ </a:t>
            </a:r>
            <a:r>
              <a:rPr lang="en-US" sz="5400" b="1" dirty="0" err="1"/>
              <a:t>apaga</a:t>
            </a:r>
            <a:r>
              <a:rPr lang="en-US" sz="5400" b="1" dirty="0"/>
              <a:t> </a:t>
            </a:r>
            <a:r>
              <a:rPr lang="en-US" sz="5400" b="1" dirty="0" err="1"/>
              <a:t>los</a:t>
            </a:r>
            <a:r>
              <a:rPr lang="en-US" sz="5400" b="1" dirty="0"/>
              <a:t> </a:t>
            </a:r>
            <a:r>
              <a:rPr lang="en-US" sz="5400" b="1" dirty="0" err="1"/>
              <a:t>incendios</a:t>
            </a:r>
            <a:br>
              <a:rPr lang="en-US" sz="5400" b="1" dirty="0"/>
            </a:br>
            <a:r>
              <a:rPr lang="en-US" sz="5400" b="1" dirty="0" err="1"/>
              <a:t>en</a:t>
            </a:r>
            <a:r>
              <a:rPr lang="en-US" sz="5400" b="1" dirty="0"/>
              <a:t> </a:t>
            </a:r>
            <a:r>
              <a:rPr lang="en-US" sz="5400" b="1" dirty="0" err="1"/>
              <a:t>los</a:t>
            </a:r>
            <a:r>
              <a:rPr lang="en-US" sz="5400" b="1" dirty="0"/>
              <a:t> </a:t>
            </a:r>
            <a:r>
              <a:rPr lang="en-US" sz="5400" b="1" dirty="0" err="1"/>
              <a:t>edificios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4847"/>
            <a:ext cx="8229600" cy="2168305"/>
          </a:xfrm>
        </p:spPr>
        <p:txBody>
          <a:bodyPr>
            <a:normAutofit/>
          </a:bodyPr>
          <a:lstStyle/>
          <a:p>
            <a:r>
              <a:rPr lang="es-PA" sz="5400" b="1" dirty="0"/>
              <a:t>E</a:t>
            </a:r>
            <a:r>
              <a:rPr lang="en-US" sz="5400" b="1" dirty="0"/>
              <a:t>l ___ les </a:t>
            </a:r>
            <a:r>
              <a:rPr lang="en-US" sz="5400" b="1" dirty="0" err="1"/>
              <a:t>corta</a:t>
            </a:r>
            <a:r>
              <a:rPr lang="en-US" sz="5400" b="1" dirty="0"/>
              <a:t> </a:t>
            </a:r>
            <a:r>
              <a:rPr lang="en-US" sz="5400" b="1" dirty="0" err="1"/>
              <a:t>el</a:t>
            </a:r>
            <a:r>
              <a:rPr lang="en-US" sz="5400" b="1" dirty="0"/>
              <a:t> </a:t>
            </a:r>
            <a:r>
              <a:rPr lang="en-US" sz="5400" b="1" dirty="0" err="1"/>
              <a:t>pelo</a:t>
            </a:r>
            <a:br>
              <a:rPr lang="en-US" sz="5400" b="1" dirty="0"/>
            </a:br>
            <a:r>
              <a:rPr lang="en-US" sz="5400" b="1" dirty="0"/>
              <a:t>a sus </a:t>
            </a:r>
            <a:r>
              <a:rPr lang="en-US" sz="5400" b="1" dirty="0" err="1"/>
              <a:t>clientes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627" y="2755288"/>
            <a:ext cx="8229600" cy="1143000"/>
          </a:xfrm>
        </p:spPr>
        <p:txBody>
          <a:bodyPr>
            <a:normAutofit/>
          </a:bodyPr>
          <a:lstStyle/>
          <a:p>
            <a:r>
              <a:rPr lang="en-US" sz="5400" b="1" dirty="0" err="1"/>
              <a:t>bombero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166811"/>
            <a:ext cx="8229600" cy="2151691"/>
          </a:xfrm>
        </p:spPr>
        <p:txBody>
          <a:bodyPr>
            <a:normAutofit/>
          </a:bodyPr>
          <a:lstStyle/>
          <a:p>
            <a:r>
              <a:rPr lang="en-US" sz="5400" b="1" dirty="0"/>
              <a:t>El ___ </a:t>
            </a:r>
            <a:r>
              <a:rPr lang="en-US" sz="5400" b="1" dirty="0" err="1"/>
              <a:t>prepara</a:t>
            </a:r>
            <a:r>
              <a:rPr lang="en-US" sz="5400" b="1" dirty="0"/>
              <a:t> </a:t>
            </a:r>
            <a:br>
              <a:rPr lang="en-US" sz="5400" b="1" dirty="0"/>
            </a:br>
            <a:r>
              <a:rPr lang="en-US" sz="5400" b="1" dirty="0" err="1"/>
              <a:t>los</a:t>
            </a:r>
            <a:r>
              <a:rPr lang="en-US" sz="5400" b="1" dirty="0"/>
              <a:t> </a:t>
            </a:r>
            <a:r>
              <a:rPr lang="en-US" sz="5400" b="1" dirty="0" err="1"/>
              <a:t>impuestos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3" y="2857500"/>
            <a:ext cx="8229600" cy="1143000"/>
          </a:xfrm>
        </p:spPr>
        <p:txBody>
          <a:bodyPr>
            <a:normAutofit/>
          </a:bodyPr>
          <a:lstStyle/>
          <a:p>
            <a:r>
              <a:rPr lang="en-US" sz="5400" b="1" dirty="0" err="1"/>
              <a:t>contador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2273"/>
            <a:ext cx="8229600" cy="3025636"/>
          </a:xfrm>
        </p:spPr>
        <p:txBody>
          <a:bodyPr>
            <a:normAutofit/>
          </a:bodyPr>
          <a:lstStyle/>
          <a:p>
            <a:r>
              <a:rPr lang="es-PA" sz="5400" b="1" dirty="0"/>
              <a:t>E</a:t>
            </a:r>
            <a:r>
              <a:rPr lang="en-US" sz="5400" b="1" dirty="0"/>
              <a:t>l ___ </a:t>
            </a:r>
            <a:r>
              <a:rPr lang="en-US" sz="5400" b="1" dirty="0" err="1"/>
              <a:t>resuelve</a:t>
            </a:r>
            <a:r>
              <a:rPr lang="en-US" sz="5400" b="1" dirty="0"/>
              <a:t> </a:t>
            </a:r>
            <a:r>
              <a:rPr lang="en-US" sz="5400" b="1" dirty="0" err="1"/>
              <a:t>problemas</a:t>
            </a:r>
            <a:br>
              <a:rPr lang="en-US" sz="5400" b="1" dirty="0"/>
            </a:br>
            <a:r>
              <a:rPr lang="en-US" sz="5400" b="1" dirty="0"/>
              <a:t>con </a:t>
            </a:r>
            <a:r>
              <a:rPr lang="en-US" sz="5400" b="1" dirty="0" err="1"/>
              <a:t>los</a:t>
            </a:r>
            <a:r>
              <a:rPr lang="en-US" sz="5400" b="1" dirty="0"/>
              <a:t> </a:t>
            </a:r>
            <a:r>
              <a:rPr lang="en-US" sz="5400" b="1" dirty="0" err="1"/>
              <a:t>empleados</a:t>
            </a:r>
            <a:r>
              <a:rPr lang="en-US" sz="5400" b="1" dirty="0"/>
              <a:t> y </a:t>
            </a:r>
            <a:br>
              <a:rPr lang="en-US" sz="5400" b="1" dirty="0"/>
            </a:br>
            <a:r>
              <a:rPr lang="en-US" sz="5400" b="1" dirty="0" err="1"/>
              <a:t>los</a:t>
            </a:r>
            <a:r>
              <a:rPr lang="en-US" sz="5400" b="1" dirty="0"/>
              <a:t> </a:t>
            </a:r>
            <a:r>
              <a:rPr lang="en-US" sz="5400" b="1" dirty="0" err="1"/>
              <a:t>clientes</a:t>
            </a:r>
            <a:r>
              <a:rPr lang="en-US" sz="5400" b="1" dirty="0"/>
              <a:t> </a:t>
            </a:r>
            <a:r>
              <a:rPr lang="en-US" sz="5400" b="1" dirty="0" err="1"/>
              <a:t>en</a:t>
            </a:r>
            <a:r>
              <a:rPr lang="en-US" sz="5400" b="1" dirty="0"/>
              <a:t> </a:t>
            </a:r>
            <a:r>
              <a:rPr lang="en-US" sz="5400" b="1" dirty="0" err="1"/>
              <a:t>una</a:t>
            </a:r>
            <a:r>
              <a:rPr lang="en-US" sz="5400" b="1" dirty="0"/>
              <a:t> tienda.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5400" b="1" dirty="0" err="1"/>
              <a:t>gerente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2" y="1679319"/>
            <a:ext cx="8354443" cy="3499361"/>
          </a:xfrm>
        </p:spPr>
        <p:txBody>
          <a:bodyPr>
            <a:normAutofit/>
          </a:bodyPr>
          <a:lstStyle/>
          <a:p>
            <a:r>
              <a:rPr lang="en-US" sz="5400" b="1" dirty="0" err="1"/>
              <a:t>En</a:t>
            </a:r>
            <a:r>
              <a:rPr lang="en-US" sz="5400" b="1" dirty="0"/>
              <a:t> </a:t>
            </a:r>
            <a:r>
              <a:rPr lang="en-US" sz="5400" b="1" dirty="0" err="1"/>
              <a:t>esta</a:t>
            </a:r>
            <a:r>
              <a:rPr lang="en-US" sz="5400" b="1" dirty="0"/>
              <a:t> </a:t>
            </a:r>
            <a:r>
              <a:rPr lang="en-US" sz="5400" b="1" dirty="0" err="1"/>
              <a:t>clase</a:t>
            </a:r>
            <a:r>
              <a:rPr lang="en-US" sz="5400" b="1" dirty="0"/>
              <a:t> </a:t>
            </a:r>
            <a:r>
              <a:rPr lang="en-US" sz="5400" b="1" dirty="0" err="1"/>
              <a:t>aprendemos</a:t>
            </a:r>
            <a:br>
              <a:rPr lang="en-US" sz="5400" b="1" dirty="0"/>
            </a:br>
            <a:r>
              <a:rPr lang="en-US" sz="5400" b="1" dirty="0" err="1"/>
              <a:t>sobre</a:t>
            </a:r>
            <a:r>
              <a:rPr lang="en-US" sz="5400" b="1" dirty="0"/>
              <a:t> las </a:t>
            </a:r>
            <a:r>
              <a:rPr lang="en-US" sz="5400" b="1" dirty="0" err="1"/>
              <a:t>montañas</a:t>
            </a:r>
            <a:r>
              <a:rPr lang="en-US" sz="5400" b="1" dirty="0"/>
              <a:t> y</a:t>
            </a:r>
            <a:br>
              <a:rPr lang="en-US" sz="5400" b="1" dirty="0"/>
            </a:br>
            <a:r>
              <a:rPr lang="en-US" sz="5400" b="1" dirty="0" err="1"/>
              <a:t>los</a:t>
            </a:r>
            <a:r>
              <a:rPr lang="en-US" sz="5400" b="1" dirty="0"/>
              <a:t> </a:t>
            </a:r>
            <a:r>
              <a:rPr lang="en-US" sz="5400" b="1" dirty="0" err="1"/>
              <a:t>ríos</a:t>
            </a:r>
            <a:r>
              <a:rPr lang="en-US" sz="5400" b="1" dirty="0"/>
              <a:t> de un </a:t>
            </a:r>
            <a:r>
              <a:rPr lang="en-US" sz="5400" b="1" dirty="0" err="1"/>
              <a:t>lugar</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448"/>
            <a:ext cx="8229600" cy="1143000"/>
          </a:xfrm>
        </p:spPr>
        <p:txBody>
          <a:bodyPr>
            <a:normAutofit/>
          </a:bodyPr>
          <a:lstStyle/>
          <a:p>
            <a:r>
              <a:rPr lang="en-US" sz="5400" b="1" dirty="0" err="1"/>
              <a:t>geografía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9860"/>
            <a:ext cx="8229600" cy="3089011"/>
          </a:xfrm>
        </p:spPr>
        <p:txBody>
          <a:bodyPr>
            <a:normAutofit/>
          </a:bodyPr>
          <a:lstStyle/>
          <a:p>
            <a:r>
              <a:rPr lang="en-US" sz="5400" b="1" dirty="0" err="1"/>
              <a:t>En</a:t>
            </a:r>
            <a:r>
              <a:rPr lang="en-US" sz="5400" b="1" dirty="0"/>
              <a:t> </a:t>
            </a:r>
            <a:r>
              <a:rPr lang="en-US" sz="5400" b="1" dirty="0" err="1"/>
              <a:t>esta</a:t>
            </a:r>
            <a:r>
              <a:rPr lang="en-US" sz="5400" b="1" dirty="0"/>
              <a:t> </a:t>
            </a:r>
            <a:r>
              <a:rPr lang="en-US" sz="5400" b="1" dirty="0" err="1"/>
              <a:t>clase</a:t>
            </a:r>
            <a:r>
              <a:rPr lang="en-US" sz="5400" b="1" dirty="0"/>
              <a:t> </a:t>
            </a:r>
            <a:r>
              <a:rPr lang="en-US" sz="5400" b="1" dirty="0" err="1"/>
              <a:t>aprendemos</a:t>
            </a:r>
            <a:br>
              <a:rPr lang="en-US" sz="5400" b="1" dirty="0"/>
            </a:br>
            <a:r>
              <a:rPr lang="en-US" sz="5400" b="1" dirty="0" err="1"/>
              <a:t>sobre</a:t>
            </a:r>
            <a:r>
              <a:rPr lang="en-US" sz="5400" b="1" dirty="0"/>
              <a:t> la </a:t>
            </a:r>
            <a:r>
              <a:rPr lang="en-US" sz="5400" b="1" dirty="0" err="1"/>
              <a:t>estructura</a:t>
            </a:r>
            <a:r>
              <a:rPr lang="en-US" sz="5400" b="1" dirty="0"/>
              <a:t> del </a:t>
            </a:r>
            <a:br>
              <a:rPr lang="en-US" sz="5400" b="1" dirty="0"/>
            </a:br>
            <a:r>
              <a:rPr lang="en-US" sz="5400" b="1" dirty="0" err="1"/>
              <a:t>cuerpo</a:t>
            </a:r>
            <a:r>
              <a:rPr lang="en-US" sz="5400" b="1" dirty="0"/>
              <a:t> </a:t>
            </a:r>
            <a:r>
              <a:rPr lang="en-US" sz="5400" b="1" dirty="0" err="1"/>
              <a:t>humano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628539"/>
            <a:ext cx="8342768" cy="1143000"/>
          </a:xfrm>
        </p:spPr>
        <p:txBody>
          <a:bodyPr>
            <a:normAutofit/>
          </a:bodyPr>
          <a:lstStyle/>
          <a:p>
            <a:r>
              <a:rPr lang="en-US" sz="5400" b="1" dirty="0" err="1"/>
              <a:t>anatomía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72428" y="-63375"/>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4464"/>
            <a:ext cx="8229600" cy="1143000"/>
          </a:xfrm>
        </p:spPr>
        <p:txBody>
          <a:bodyPr>
            <a:noAutofit/>
          </a:bodyPr>
          <a:lstStyle/>
          <a:p>
            <a:r>
              <a:rPr lang="en-US" sz="5400" b="1" dirty="0" err="1"/>
              <a:t>peluquero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a:xfrm>
            <a:off x="380246" y="1542122"/>
            <a:ext cx="8492150" cy="3536871"/>
          </a:xfrm>
        </p:spPr>
        <p:txBody>
          <a:bodyPr>
            <a:normAutofit/>
          </a:bodyPr>
          <a:lstStyle/>
          <a:p>
            <a:r>
              <a:rPr lang="en-US" sz="5400" b="1" dirty="0" err="1"/>
              <a:t>En</a:t>
            </a:r>
            <a:r>
              <a:rPr lang="en-US" sz="5400" b="1" dirty="0"/>
              <a:t> </a:t>
            </a:r>
            <a:r>
              <a:rPr lang="en-US" sz="5400" b="1" dirty="0" err="1"/>
              <a:t>esta</a:t>
            </a:r>
            <a:r>
              <a:rPr lang="en-US" sz="5400" b="1" dirty="0"/>
              <a:t> </a:t>
            </a:r>
            <a:r>
              <a:rPr lang="en-US" sz="5400" b="1" dirty="0" err="1"/>
              <a:t>clase</a:t>
            </a:r>
            <a:r>
              <a:rPr lang="en-US" sz="5400" b="1" dirty="0"/>
              <a:t> </a:t>
            </a:r>
            <a:r>
              <a:rPr lang="en-US" sz="5400" b="1" dirty="0" err="1"/>
              <a:t>aprendemos</a:t>
            </a:r>
            <a:br>
              <a:rPr lang="en-US" sz="5400" b="1" dirty="0"/>
            </a:br>
            <a:r>
              <a:rPr lang="en-US" sz="5400" b="1" dirty="0" err="1"/>
              <a:t>sobre</a:t>
            </a:r>
            <a:r>
              <a:rPr lang="en-US" sz="5400" b="1" dirty="0"/>
              <a:t> </a:t>
            </a:r>
            <a:r>
              <a:rPr lang="en-US" sz="5400" b="1" dirty="0" err="1"/>
              <a:t>el</a:t>
            </a:r>
            <a:r>
              <a:rPr lang="en-US" sz="5400" b="1" dirty="0"/>
              <a:t> </a:t>
            </a:r>
            <a:r>
              <a:rPr lang="en-US" sz="5400" b="1" dirty="0" err="1"/>
              <a:t>comportamiento</a:t>
            </a:r>
            <a:r>
              <a:rPr lang="en-US" sz="5400" b="1" dirty="0"/>
              <a:t> </a:t>
            </a:r>
            <a:r>
              <a:rPr lang="en-US" sz="4000" b="1" i="1" dirty="0"/>
              <a:t>(behavior) </a:t>
            </a:r>
            <a:r>
              <a:rPr lang="en-US" sz="5400" b="1" dirty="0"/>
              <a:t>del ser </a:t>
            </a:r>
            <a:r>
              <a:rPr lang="en-US" sz="5400" b="1" dirty="0" err="1"/>
              <a:t>humano</a:t>
            </a:r>
            <a:r>
              <a:rPr lang="en-US" sz="5400" b="1" dirty="0"/>
              <a:t> y </a:t>
            </a:r>
            <a:br>
              <a:rPr lang="en-US" sz="5400" b="1" dirty="0"/>
            </a:br>
            <a:r>
              <a:rPr lang="en-US" sz="5400" b="1" dirty="0"/>
              <a:t>las </a:t>
            </a:r>
            <a:r>
              <a:rPr lang="en-US" sz="5400" b="1" dirty="0" err="1"/>
              <a:t>teorías</a:t>
            </a:r>
            <a:r>
              <a:rPr lang="en-US" sz="5400" b="1" dirty="0"/>
              <a:t> de Freud.</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psicología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52" y="1941222"/>
            <a:ext cx="8347295" cy="2975556"/>
          </a:xfrm>
        </p:spPr>
        <p:txBody>
          <a:bodyPr>
            <a:normAutofit/>
          </a:bodyPr>
          <a:lstStyle/>
          <a:p>
            <a:r>
              <a:rPr lang="en-US" sz="5400" b="1" dirty="0"/>
              <a:t>Stephen Hawking y</a:t>
            </a:r>
            <a:br>
              <a:rPr lang="en-US" sz="5400" b="1" dirty="0"/>
            </a:br>
            <a:r>
              <a:rPr lang="en-US" sz="5400" b="1" dirty="0"/>
              <a:t>Albert Einstein son</a:t>
            </a:r>
            <a:br>
              <a:rPr lang="en-US" sz="5400" b="1" dirty="0"/>
            </a:br>
            <a:r>
              <a:rPr lang="en-US" sz="5400" b="1" dirty="0" err="1"/>
              <a:t>expertos</a:t>
            </a:r>
            <a:r>
              <a:rPr lang="en-US" sz="5400" b="1" dirty="0"/>
              <a:t> </a:t>
            </a:r>
            <a:r>
              <a:rPr lang="en-US" sz="5400" b="1" dirty="0" err="1"/>
              <a:t>en</a:t>
            </a:r>
            <a:r>
              <a:rPr lang="en-US" sz="5400" b="1" dirty="0"/>
              <a:t> </a:t>
            </a:r>
            <a:r>
              <a:rPr lang="en-US" sz="5400" b="1" dirty="0" err="1"/>
              <a:t>esta</a:t>
            </a:r>
            <a:r>
              <a:rPr lang="en-US" sz="5400" b="1" dirty="0"/>
              <a:t> </a:t>
            </a:r>
            <a:r>
              <a:rPr lang="en-US" sz="5400" b="1" dirty="0" err="1"/>
              <a:t>materia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8"/>
            <a:ext cx="8229600" cy="1143000"/>
          </a:xfrm>
        </p:spPr>
        <p:txBody>
          <a:bodyPr>
            <a:normAutofit/>
          </a:bodyPr>
          <a:lstStyle/>
          <a:p>
            <a:r>
              <a:rPr lang="en-US" sz="5400" b="1" dirty="0" err="1"/>
              <a:t>física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1312752"/>
            <a:ext cx="8229600" cy="4001631"/>
          </a:xfrm>
        </p:spPr>
        <p:txBody>
          <a:bodyPr>
            <a:normAutofit/>
          </a:bodyPr>
          <a:lstStyle/>
          <a:p>
            <a:r>
              <a:rPr lang="en-US" sz="5400" b="1" dirty="0" err="1"/>
              <a:t>En</a:t>
            </a:r>
            <a:r>
              <a:rPr lang="en-US" sz="5400" b="1" dirty="0"/>
              <a:t> </a:t>
            </a:r>
            <a:r>
              <a:rPr lang="en-US" sz="5400" b="1" dirty="0" err="1"/>
              <a:t>esta</a:t>
            </a:r>
            <a:r>
              <a:rPr lang="en-US" sz="5400" b="1" dirty="0"/>
              <a:t> </a:t>
            </a:r>
            <a:r>
              <a:rPr lang="en-US" sz="5400" b="1" dirty="0" err="1"/>
              <a:t>clase</a:t>
            </a:r>
            <a:r>
              <a:rPr lang="en-US" sz="5400" b="1" dirty="0"/>
              <a:t> </a:t>
            </a:r>
            <a:r>
              <a:rPr lang="en-US" sz="5400" b="1" dirty="0" err="1"/>
              <a:t>aprendemos</a:t>
            </a:r>
            <a:br>
              <a:rPr lang="en-US" sz="5400" b="1" dirty="0"/>
            </a:br>
            <a:r>
              <a:rPr lang="en-US" sz="5400" b="1" dirty="0" err="1"/>
              <a:t>sobre</a:t>
            </a:r>
            <a:r>
              <a:rPr lang="en-US" sz="5400" b="1" dirty="0"/>
              <a:t> </a:t>
            </a:r>
            <a:r>
              <a:rPr lang="en-US" sz="5400" b="1" dirty="0" err="1"/>
              <a:t>el</a:t>
            </a:r>
            <a:r>
              <a:rPr lang="en-US" sz="5400" b="1" dirty="0"/>
              <a:t> </a:t>
            </a:r>
            <a:r>
              <a:rPr lang="en-US" sz="5400" b="1" dirty="0" err="1"/>
              <a:t>sistema</a:t>
            </a:r>
            <a:r>
              <a:rPr lang="en-US" sz="5400" b="1" dirty="0"/>
              <a:t> de</a:t>
            </a:r>
            <a:br>
              <a:rPr lang="en-US" sz="5400" b="1" dirty="0"/>
            </a:br>
            <a:r>
              <a:rPr lang="en-US" sz="5400" b="1" dirty="0" err="1"/>
              <a:t>los</a:t>
            </a:r>
            <a:r>
              <a:rPr lang="en-US" sz="5400" b="1" dirty="0"/>
              <a:t> </a:t>
            </a:r>
            <a:r>
              <a:rPr lang="en-US" sz="5400" b="1" dirty="0" err="1"/>
              <a:t>átomos</a:t>
            </a:r>
            <a:r>
              <a:rPr lang="en-US" sz="5400" b="1" dirty="0"/>
              <a:t> y las </a:t>
            </a:r>
            <a:r>
              <a:rPr lang="en-US" sz="5400" b="1" dirty="0" err="1"/>
              <a:t>moléculas</a:t>
            </a:r>
            <a:r>
              <a:rPr lang="en-US" sz="5400" b="1" dirty="0"/>
              <a:t> </a:t>
            </a:r>
            <a:br>
              <a:rPr lang="en-US" sz="5400" b="1" dirty="0"/>
            </a:br>
            <a:r>
              <a:rPr lang="en-US" sz="5400" b="1" dirty="0"/>
              <a:t>y la </a:t>
            </a:r>
            <a:r>
              <a:rPr lang="en-US" sz="5400" b="1" dirty="0" err="1"/>
              <a:t>tabla</a:t>
            </a:r>
            <a:r>
              <a:rPr lang="en-US" sz="5400" b="1" dirty="0"/>
              <a:t> </a:t>
            </a:r>
            <a:r>
              <a:rPr lang="en-US" sz="5400" b="1" dirty="0" err="1"/>
              <a:t>periódica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46234"/>
            <a:ext cx="8229600" cy="1143000"/>
          </a:xfrm>
        </p:spPr>
        <p:txBody>
          <a:bodyPr>
            <a:normAutofit/>
          </a:bodyPr>
          <a:lstStyle/>
          <a:p>
            <a:r>
              <a:rPr lang="en-US" sz="5400" b="1" dirty="0" err="1"/>
              <a:t>química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31687"/>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person drawing, painting in watercolors&#10;">
            <a:extLst>
              <a:ext uri="{FF2B5EF4-FFF2-40B4-BE49-F238E27FC236}">
                <a16:creationId xmlns:a16="http://schemas.microsoft.com/office/drawing/2014/main" id="{EFEA88D0-0D0E-4C79-8734-38297FAD283A}"/>
              </a:ext>
            </a:extLst>
          </p:cNvPr>
          <p:cNvPicPr>
            <a:picLocks noChangeAspect="1"/>
          </p:cNvPicPr>
          <p:nvPr/>
        </p:nvPicPr>
        <p:blipFill>
          <a:blip r:embed="rId2"/>
          <a:stretch>
            <a:fillRect/>
          </a:stretch>
        </p:blipFill>
        <p:spPr>
          <a:xfrm>
            <a:off x="932076" y="1229402"/>
            <a:ext cx="7279847" cy="4853231"/>
          </a:xfrm>
          <a:prstGeom prst="rect">
            <a:avLst/>
          </a:prstGeom>
          <a:ln w="38100">
            <a:solidFill>
              <a:schemeClr val="tx1"/>
            </a:solidFill>
          </a:ln>
        </p:spPr>
      </p:pic>
      <p:sp>
        <p:nvSpPr>
          <p:cNvPr id="2" name="Title 1"/>
          <p:cNvSpPr>
            <a:spLocks noGrp="1"/>
          </p:cNvSpPr>
          <p:nvPr>
            <p:ph type="title"/>
          </p:nvPr>
        </p:nvSpPr>
        <p:spPr>
          <a:xfrm>
            <a:off x="344032" y="86402"/>
            <a:ext cx="8463084" cy="1143000"/>
          </a:xfrm>
        </p:spPr>
        <p:txBody>
          <a:bodyPr>
            <a:normAutofit/>
          </a:bodyPr>
          <a:lstStyle/>
          <a:p>
            <a:r>
              <a:rPr lang="en-US" sz="5400" b="1" dirty="0"/>
              <a:t>¿</a:t>
            </a:r>
            <a:r>
              <a:rPr lang="en-US" sz="5400" b="1" dirty="0" err="1"/>
              <a:t>Qué</a:t>
            </a:r>
            <a:r>
              <a:rPr lang="en-US" sz="5400" b="1" dirty="0"/>
              <a:t> </a:t>
            </a:r>
            <a:r>
              <a:rPr lang="en-US" sz="5400" b="1" dirty="0" err="1"/>
              <a:t>está</a:t>
            </a:r>
            <a:r>
              <a:rPr lang="en-US" sz="5400" b="1" dirty="0"/>
              <a:t> </a:t>
            </a:r>
            <a:r>
              <a:rPr lang="en-US" sz="5400" b="1" dirty="0" err="1"/>
              <a:t>haciendo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E38680F7-525B-4732-8487-AA73E905229B}"/>
              </a:ext>
            </a:extLst>
          </p:cNvPr>
          <p:cNvSpPr txBox="1"/>
          <p:nvPr/>
        </p:nvSpPr>
        <p:spPr>
          <a:xfrm>
            <a:off x="2048704" y="6228709"/>
            <a:ext cx="4910194" cy="276999"/>
          </a:xfrm>
          <a:prstGeom prst="rect">
            <a:avLst/>
          </a:prstGeom>
          <a:noFill/>
        </p:spPr>
        <p:txBody>
          <a:bodyPr wrap="square">
            <a:spAutoFit/>
          </a:bodyPr>
          <a:lstStyle/>
          <a:p>
            <a:pPr algn="ctr"/>
            <a:r>
              <a:rPr lang="en-US" sz="1200" dirty="0"/>
              <a:t>Photo by </a:t>
            </a:r>
            <a:r>
              <a:rPr lang="en-US" sz="1200" dirty="0">
                <a:hlinkClick r:id="rId3"/>
              </a:rPr>
              <a:t>Jonathan </a:t>
            </a:r>
            <a:r>
              <a:rPr lang="en-US" sz="1200" dirty="0" err="1">
                <a:hlinkClick r:id="rId3"/>
              </a:rPr>
              <a:t>Borba</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3972"/>
            <a:ext cx="8229600" cy="2948395"/>
          </a:xfrm>
        </p:spPr>
        <p:txBody>
          <a:bodyPr>
            <a:normAutofit/>
          </a:bodyPr>
          <a:lstStyle/>
          <a:p>
            <a:r>
              <a:rPr lang="en-US" sz="5400" b="1" dirty="0" err="1">
                <a:solidFill>
                  <a:srgbClr val="FFFF00"/>
                </a:solidFill>
              </a:rPr>
              <a:t>Está</a:t>
            </a:r>
            <a:r>
              <a:rPr lang="en-US" sz="5400" b="1" dirty="0">
                <a:solidFill>
                  <a:srgbClr val="FFFF00"/>
                </a:solidFill>
              </a:rPr>
              <a:t> </a:t>
            </a:r>
            <a:r>
              <a:rPr lang="en-US" sz="5400" b="1" dirty="0" err="1">
                <a:solidFill>
                  <a:srgbClr val="FFFF00"/>
                </a:solidFill>
              </a:rPr>
              <a:t>dibujando</a:t>
            </a:r>
            <a:r>
              <a:rPr lang="en-US" sz="5400" b="1" dirty="0"/>
              <a:t>. </a:t>
            </a:r>
            <a:br>
              <a:rPr lang="en-US" sz="5400" b="1" dirty="0"/>
            </a:br>
            <a:r>
              <a:rPr lang="en-US" sz="5400" b="1" dirty="0" err="1">
                <a:solidFill>
                  <a:srgbClr val="FFFF00"/>
                </a:solidFill>
              </a:rPr>
              <a:t>Está</a:t>
            </a:r>
            <a:r>
              <a:rPr lang="en-US" sz="5400" b="1" dirty="0">
                <a:solidFill>
                  <a:srgbClr val="FFFF00"/>
                </a:solidFill>
              </a:rPr>
              <a:t> </a:t>
            </a:r>
            <a:r>
              <a:rPr lang="en-US" sz="5400" b="1" dirty="0" err="1">
                <a:solidFill>
                  <a:srgbClr val="FFFF00"/>
                </a:solidFill>
              </a:rPr>
              <a:t>pintando</a:t>
            </a:r>
            <a:r>
              <a:rPr lang="en-US" sz="5400" b="1" dirty="0">
                <a:solidFill>
                  <a:srgbClr val="FFFF00"/>
                </a:solidFill>
              </a:rPr>
              <a:t> </a:t>
            </a:r>
            <a:r>
              <a:rPr lang="en-US" sz="5400" b="1" dirty="0"/>
              <a:t>(</a:t>
            </a:r>
            <a:r>
              <a:rPr lang="en-US" sz="5400" b="1" dirty="0" err="1"/>
              <a:t>acuarelas</a:t>
            </a:r>
            <a:r>
              <a:rPr lang="en-US" sz="5400" b="1" dirty="0"/>
              <a:t>).</a:t>
            </a:r>
            <a:br>
              <a:rPr lang="en-US" sz="5400" b="1" dirty="0"/>
            </a:b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riting on a piece of paper&#10;&#10;">
            <a:extLst>
              <a:ext uri="{FF2B5EF4-FFF2-40B4-BE49-F238E27FC236}">
                <a16:creationId xmlns:a16="http://schemas.microsoft.com/office/drawing/2014/main" id="{62CD2FD3-206B-4656-BF69-8A1C3004BDF5}"/>
              </a:ext>
            </a:extLst>
          </p:cNvPr>
          <p:cNvPicPr>
            <a:picLocks noChangeAspect="1"/>
          </p:cNvPicPr>
          <p:nvPr/>
        </p:nvPicPr>
        <p:blipFill>
          <a:blip r:embed="rId2"/>
          <a:stretch>
            <a:fillRect/>
          </a:stretch>
        </p:blipFill>
        <p:spPr>
          <a:xfrm>
            <a:off x="129011" y="135801"/>
            <a:ext cx="8897293" cy="8897293"/>
          </a:xfrm>
          <a:prstGeom prst="rect">
            <a:avLst/>
          </a:prstGeom>
        </p:spPr>
      </p:pic>
      <p:sp>
        <p:nvSpPr>
          <p:cNvPr id="2" name="Title 1"/>
          <p:cNvSpPr>
            <a:spLocks noGrp="1"/>
          </p:cNvSpPr>
          <p:nvPr>
            <p:ph type="title"/>
          </p:nvPr>
        </p:nvSpPr>
        <p:spPr>
          <a:xfrm>
            <a:off x="0" y="5511133"/>
            <a:ext cx="9026304" cy="1143000"/>
          </a:xfrm>
        </p:spPr>
        <p:txBody>
          <a:bodyPr>
            <a:normAutofit/>
          </a:bodyPr>
          <a:lstStyle/>
          <a:p>
            <a:r>
              <a:rPr lang="en-US" sz="5400" b="1" dirty="0">
                <a:solidFill>
                  <a:schemeClr val="bg1"/>
                </a:solidFill>
              </a:rPr>
              <a:t>¿</a:t>
            </a:r>
            <a:r>
              <a:rPr lang="en-US" sz="5400" b="1" dirty="0" err="1">
                <a:solidFill>
                  <a:schemeClr val="bg1"/>
                </a:solidFill>
              </a:rPr>
              <a:t>Qué</a:t>
            </a:r>
            <a:r>
              <a:rPr lang="en-US" sz="5400" b="1" dirty="0">
                <a:solidFill>
                  <a:schemeClr val="bg1"/>
                </a:solidFill>
              </a:rPr>
              <a:t> </a:t>
            </a:r>
            <a:r>
              <a:rPr lang="en-US" sz="5400" b="1" dirty="0" err="1">
                <a:solidFill>
                  <a:schemeClr val="bg1"/>
                </a:solidFill>
              </a:rPr>
              <a:t>está</a:t>
            </a:r>
            <a:r>
              <a:rPr lang="en-US" sz="5400" b="1" dirty="0">
                <a:solidFill>
                  <a:schemeClr val="bg1"/>
                </a:solidFill>
              </a:rPr>
              <a:t> </a:t>
            </a:r>
            <a:r>
              <a:rPr lang="en-US" sz="5400" b="1" dirty="0" err="1">
                <a:solidFill>
                  <a:schemeClr val="bg1"/>
                </a:solidFill>
              </a:rPr>
              <a:t>haciendo</a:t>
            </a:r>
            <a:r>
              <a:rPr lang="en-US" sz="5400" b="1" dirty="0">
                <a:solidFill>
                  <a:schemeClr val="bg1"/>
                </a:solidFill>
              </a:rPr>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232BBE32-1457-4ADC-B389-8137973A8BEF}"/>
              </a:ext>
            </a:extLst>
          </p:cNvPr>
          <p:cNvSpPr txBox="1"/>
          <p:nvPr/>
        </p:nvSpPr>
        <p:spPr>
          <a:xfrm>
            <a:off x="301028" y="203867"/>
            <a:ext cx="4621794" cy="276999"/>
          </a:xfrm>
          <a:prstGeom prst="rect">
            <a:avLst/>
          </a:prstGeom>
          <a:noFill/>
        </p:spPr>
        <p:txBody>
          <a:bodyPr wrap="square">
            <a:spAutoFit/>
          </a:bodyPr>
          <a:lstStyle/>
          <a:p>
            <a:r>
              <a:rPr lang="en-US" sz="1200" dirty="0"/>
              <a:t>Photo by </a:t>
            </a:r>
            <a:r>
              <a:rPr lang="en-US" sz="1200" dirty="0">
                <a:hlinkClick r:id="rId3"/>
              </a:rPr>
              <a:t>Peter Jones</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06" y="2293560"/>
            <a:ext cx="8406142" cy="1970621"/>
          </a:xfrm>
        </p:spPr>
        <p:txBody>
          <a:bodyPr>
            <a:normAutofit/>
          </a:bodyPr>
          <a:lstStyle/>
          <a:p>
            <a:r>
              <a:rPr lang="en-US" sz="5400" b="1" dirty="0" err="1">
                <a:solidFill>
                  <a:srgbClr val="FFFF00"/>
                </a:solidFill>
              </a:rPr>
              <a:t>Está</a:t>
            </a:r>
            <a:r>
              <a:rPr lang="en-US" sz="5400" b="1" dirty="0">
                <a:solidFill>
                  <a:srgbClr val="FFFF00"/>
                </a:solidFill>
              </a:rPr>
              <a:t> </a:t>
            </a:r>
            <a:r>
              <a:rPr lang="en-US" sz="5400" b="1" dirty="0" err="1">
                <a:solidFill>
                  <a:srgbClr val="FFFF00"/>
                </a:solidFill>
              </a:rPr>
              <a:t>escribiendo</a:t>
            </a:r>
            <a:br>
              <a:rPr lang="en-US" sz="5400" b="1" dirty="0"/>
            </a:br>
            <a:r>
              <a:rPr lang="en-US" sz="5400" b="1" dirty="0" err="1"/>
              <a:t>en</a:t>
            </a:r>
            <a:r>
              <a:rPr lang="en-US" sz="5400" b="1" dirty="0"/>
              <a:t> un </a:t>
            </a:r>
            <a:r>
              <a:rPr lang="en-US" sz="5400" b="1" dirty="0" err="1"/>
              <a:t>cuaderno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9061"/>
            <a:ext cx="8229600" cy="2219877"/>
          </a:xfrm>
        </p:spPr>
        <p:txBody>
          <a:bodyPr>
            <a:normAutofit/>
          </a:bodyPr>
          <a:lstStyle/>
          <a:p>
            <a:r>
              <a:rPr lang="en-US" sz="5400" b="1" dirty="0"/>
              <a:t>El ___ </a:t>
            </a:r>
            <a:r>
              <a:rPr lang="en-US" sz="5400" b="1" dirty="0" err="1"/>
              <a:t>arregla</a:t>
            </a:r>
            <a:r>
              <a:rPr lang="en-US" sz="5400" b="1" dirty="0"/>
              <a:t> la </a:t>
            </a:r>
            <a:r>
              <a:rPr lang="en-US" sz="5400" b="1" dirty="0" err="1"/>
              <a:t>ropa</a:t>
            </a:r>
            <a:br>
              <a:rPr lang="en-US" sz="5400" b="1" dirty="0"/>
            </a:br>
            <a:r>
              <a:rPr lang="en-US" sz="5400" b="1" dirty="0" err="1"/>
              <a:t>en</a:t>
            </a:r>
            <a:r>
              <a:rPr lang="en-US" sz="5400" b="1" dirty="0"/>
              <a:t> </a:t>
            </a:r>
            <a:r>
              <a:rPr lang="en-US" sz="5400" b="1" dirty="0" err="1"/>
              <a:t>una</a:t>
            </a:r>
            <a:r>
              <a:rPr lang="en-US" sz="5400" b="1" dirty="0"/>
              <a:t> tienda.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mage of a person watching TV and eating popcorn&#10;">
            <a:extLst>
              <a:ext uri="{FF2B5EF4-FFF2-40B4-BE49-F238E27FC236}">
                <a16:creationId xmlns:a16="http://schemas.microsoft.com/office/drawing/2014/main" id="{642A679B-2BB3-4171-A944-68201EEC668F}"/>
              </a:ext>
            </a:extLst>
          </p:cNvPr>
          <p:cNvPicPr>
            <a:picLocks noChangeAspect="1"/>
          </p:cNvPicPr>
          <p:nvPr/>
        </p:nvPicPr>
        <p:blipFill>
          <a:blip r:embed="rId3"/>
          <a:stretch>
            <a:fillRect/>
          </a:stretch>
        </p:blipFill>
        <p:spPr>
          <a:xfrm>
            <a:off x="-733332" y="112413"/>
            <a:ext cx="9949760" cy="663317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9D10C292-B64C-4740-9B7C-C6E87BA1DEB9}"/>
              </a:ext>
            </a:extLst>
          </p:cNvPr>
          <p:cNvSpPr>
            <a:spLocks noGrp="1"/>
          </p:cNvSpPr>
          <p:nvPr>
            <p:ph type="title"/>
          </p:nvPr>
        </p:nvSpPr>
        <p:spPr>
          <a:xfrm>
            <a:off x="479833" y="-1"/>
            <a:ext cx="8229600" cy="1143000"/>
          </a:xfrm>
        </p:spPr>
        <p:txBody>
          <a:bodyPr>
            <a:normAutofit/>
          </a:bodyPr>
          <a:lstStyle/>
          <a:p>
            <a:r>
              <a:rPr lang="es-PA" sz="5400" b="1" dirty="0"/>
              <a:t>¿Qué está haciendo?</a:t>
            </a:r>
            <a:endParaRPr lang="en-US" sz="5400" b="1" dirty="0"/>
          </a:p>
        </p:txBody>
      </p:sp>
      <p:sp>
        <p:nvSpPr>
          <p:cNvPr id="19" name="TextBox 18">
            <a:extLst>
              <a:ext uri="{FF2B5EF4-FFF2-40B4-BE49-F238E27FC236}">
                <a16:creationId xmlns:a16="http://schemas.microsoft.com/office/drawing/2014/main" id="{061A28B3-1868-4273-A834-0D4ED9E841BA}"/>
              </a:ext>
            </a:extLst>
          </p:cNvPr>
          <p:cNvSpPr txBox="1"/>
          <p:nvPr/>
        </p:nvSpPr>
        <p:spPr>
          <a:xfrm>
            <a:off x="262550" y="6340370"/>
            <a:ext cx="4949982" cy="276999"/>
          </a:xfrm>
          <a:prstGeom prst="rect">
            <a:avLst/>
          </a:prstGeom>
          <a:noFill/>
        </p:spPr>
        <p:txBody>
          <a:bodyPr wrap="square">
            <a:spAutoFit/>
          </a:bodyPr>
          <a:lstStyle/>
          <a:p>
            <a:pPr rtl="0">
              <a:spcBef>
                <a:spcPts val="0"/>
              </a:spcBef>
              <a:spcAft>
                <a:spcPts val="0"/>
              </a:spcAft>
            </a:pPr>
            <a:r>
              <a:rPr lang="de-DE" sz="1200" b="0" i="0" u="none" strike="noStrike" dirty="0">
                <a:effectLst/>
                <a:latin typeface="Arial" panose="020B0604020202020204" pitchFamily="34" charset="0"/>
              </a:rPr>
              <a:t>Imagen de </a:t>
            </a:r>
            <a:r>
              <a:rPr lang="de-DE" sz="1200" b="0" i="0" u="sng" strike="noStrike" dirty="0">
                <a:solidFill>
                  <a:srgbClr val="191B26"/>
                </a:solidFill>
                <a:effectLst/>
                <a:latin typeface="Arial" panose="020B0604020202020204" pitchFamily="34" charset="0"/>
                <a:hlinkClick r:id="rId4"/>
              </a:rPr>
              <a:t>FrankundFrei</a:t>
            </a:r>
            <a:r>
              <a:rPr lang="de-DE" sz="1200" b="0" i="0" u="none" strike="noStrike" dirty="0">
                <a:solidFill>
                  <a:srgbClr val="191B26"/>
                </a:solidFill>
                <a:effectLst/>
                <a:latin typeface="Arial" panose="020B0604020202020204" pitchFamily="34" charset="0"/>
              </a:rPr>
              <a:t> </a:t>
            </a:r>
            <a:r>
              <a:rPr lang="de-DE" sz="1200" b="0" i="0" u="none" strike="noStrike" dirty="0">
                <a:effectLst/>
                <a:latin typeface="Arial" panose="020B0604020202020204" pitchFamily="34" charset="0"/>
              </a:rPr>
              <a:t>en </a:t>
            </a:r>
            <a:r>
              <a:rPr lang="de-DE" sz="1200" b="0" i="0" u="sng" strike="noStrike" dirty="0">
                <a:solidFill>
                  <a:srgbClr val="191B26"/>
                </a:solidFill>
                <a:effectLst/>
                <a:latin typeface="Arial" panose="020B0604020202020204" pitchFamily="34" charset="0"/>
                <a:hlinkClick r:id="rId5"/>
              </a:rPr>
              <a:t>Pixabay</a:t>
            </a:r>
            <a:endParaRPr lang="en-US" dirty="0"/>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850687"/>
            <a:ext cx="8229600" cy="2993663"/>
          </a:xfrm>
        </p:spPr>
        <p:txBody>
          <a:bodyPr>
            <a:normAutofit/>
          </a:bodyPr>
          <a:lstStyle/>
          <a:p>
            <a:r>
              <a:rPr lang="en-US" sz="5400" b="1" dirty="0" err="1">
                <a:solidFill>
                  <a:srgbClr val="FFFF00"/>
                </a:solidFill>
              </a:rPr>
              <a:t>Está</a:t>
            </a:r>
            <a:r>
              <a:rPr lang="en-US" sz="5400" b="1" dirty="0">
                <a:solidFill>
                  <a:srgbClr val="FFFF00"/>
                </a:solidFill>
              </a:rPr>
              <a:t> </a:t>
            </a:r>
            <a:r>
              <a:rPr lang="en-US" sz="5400" b="1" dirty="0" err="1">
                <a:solidFill>
                  <a:srgbClr val="FFFF00"/>
                </a:solidFill>
              </a:rPr>
              <a:t>viendo</a:t>
            </a:r>
            <a:r>
              <a:rPr lang="en-US" sz="5400" b="1" dirty="0">
                <a:solidFill>
                  <a:srgbClr val="FFFF00"/>
                </a:solidFill>
              </a:rPr>
              <a:t> </a:t>
            </a:r>
            <a:r>
              <a:rPr lang="en-US" sz="5400" b="1" dirty="0"/>
              <a:t>la </a:t>
            </a:r>
            <a:r>
              <a:rPr lang="en-US" sz="5400" b="1" dirty="0" err="1"/>
              <a:t>televisión</a:t>
            </a:r>
            <a:br>
              <a:rPr lang="en-US" sz="5400" b="1" dirty="0"/>
            </a:br>
            <a:r>
              <a:rPr lang="en-US" sz="5400" b="1" dirty="0"/>
              <a:t>y </a:t>
            </a:r>
            <a:r>
              <a:rPr lang="en-US" sz="5400" b="1" dirty="0" err="1">
                <a:solidFill>
                  <a:srgbClr val="FFFF00"/>
                </a:solidFill>
              </a:rPr>
              <a:t>está</a:t>
            </a:r>
            <a:r>
              <a:rPr lang="en-US" sz="5400" b="1" dirty="0">
                <a:solidFill>
                  <a:srgbClr val="FFFF00"/>
                </a:solidFill>
              </a:rPr>
              <a:t> </a:t>
            </a:r>
            <a:r>
              <a:rPr lang="en-US" sz="5400" b="1" dirty="0" err="1">
                <a:solidFill>
                  <a:srgbClr val="FFFF00"/>
                </a:solidFill>
              </a:rPr>
              <a:t>comiendo</a:t>
            </a:r>
            <a:br>
              <a:rPr lang="en-US" sz="5400" b="1" dirty="0"/>
            </a:br>
            <a:r>
              <a:rPr lang="en-US" sz="5400" b="1" dirty="0" err="1"/>
              <a:t>palomitas</a:t>
            </a:r>
            <a:r>
              <a:rPr lang="en-US" sz="5400" b="1" dirty="0"/>
              <a:t> de </a:t>
            </a:r>
            <a:r>
              <a:rPr lang="en-US" sz="5400" b="1" dirty="0" err="1"/>
              <a:t>maíz</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men playing soccer&#10;&#10;">
            <a:extLst>
              <a:ext uri="{FF2B5EF4-FFF2-40B4-BE49-F238E27FC236}">
                <a16:creationId xmlns:a16="http://schemas.microsoft.com/office/drawing/2014/main" id="{FF2B8BBA-1BBB-4DDD-BA89-B58EAD677D56}"/>
              </a:ext>
            </a:extLst>
          </p:cNvPr>
          <p:cNvPicPr>
            <a:picLocks noChangeAspect="1"/>
          </p:cNvPicPr>
          <p:nvPr/>
        </p:nvPicPr>
        <p:blipFill>
          <a:blip r:embed="rId3"/>
          <a:stretch>
            <a:fillRect/>
          </a:stretch>
        </p:blipFill>
        <p:spPr>
          <a:xfrm>
            <a:off x="-932304" y="120729"/>
            <a:ext cx="9932759" cy="6621839"/>
          </a:xfrm>
          <a:prstGeom prst="rect">
            <a:avLst/>
          </a:prstGeom>
        </p:spPr>
      </p:pic>
      <p:sp>
        <p:nvSpPr>
          <p:cNvPr id="2" name="Title 1"/>
          <p:cNvSpPr>
            <a:spLocks noGrp="1"/>
          </p:cNvSpPr>
          <p:nvPr>
            <p:ph type="title"/>
          </p:nvPr>
        </p:nvSpPr>
        <p:spPr>
          <a:xfrm>
            <a:off x="244444" y="120729"/>
            <a:ext cx="8442356" cy="820831"/>
          </a:xfrm>
        </p:spPr>
        <p:txBody>
          <a:bodyPr>
            <a:normAutofit fontScale="90000"/>
          </a:bodyPr>
          <a:lstStyle/>
          <a:p>
            <a:pPr algn="l"/>
            <a:r>
              <a:rPr lang="en-US" sz="5400" b="1" dirty="0"/>
              <a:t>¿</a:t>
            </a:r>
            <a:r>
              <a:rPr lang="en-US" sz="5400" b="1" dirty="0" err="1"/>
              <a:t>Qué</a:t>
            </a:r>
            <a:r>
              <a:rPr lang="en-US" sz="5400" b="1" dirty="0"/>
              <a:t> </a:t>
            </a:r>
            <a:r>
              <a:rPr lang="en-US" sz="5400" b="1" dirty="0" err="1"/>
              <a:t>están</a:t>
            </a:r>
            <a:r>
              <a:rPr lang="en-US" sz="5400" b="1" dirty="0"/>
              <a:t> </a:t>
            </a:r>
            <a:r>
              <a:rPr lang="en-US" sz="5400" b="1" dirty="0" err="1"/>
              <a:t>haciendo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D6C459F6-EDBF-4BB0-B507-293EB613CF09}"/>
              </a:ext>
            </a:extLst>
          </p:cNvPr>
          <p:cNvSpPr txBox="1"/>
          <p:nvPr/>
        </p:nvSpPr>
        <p:spPr>
          <a:xfrm>
            <a:off x="161652" y="6338619"/>
            <a:ext cx="4621794" cy="276999"/>
          </a:xfrm>
          <a:prstGeom prst="rect">
            <a:avLst/>
          </a:prstGeom>
          <a:noFill/>
        </p:spPr>
        <p:txBody>
          <a:bodyPr wrap="square">
            <a:spAutoFit/>
          </a:bodyPr>
          <a:lstStyle/>
          <a:p>
            <a:r>
              <a:rPr lang="en-US" sz="1200" b="1" i="0" dirty="0">
                <a:solidFill>
                  <a:schemeClr val="bg1"/>
                </a:solidFill>
                <a:effectLst/>
              </a:rPr>
              <a:t>Imagen de </a:t>
            </a:r>
            <a:r>
              <a:rPr lang="en-US" sz="1200" b="1" i="0" u="sng" dirty="0">
                <a:solidFill>
                  <a:srgbClr val="FFFF00"/>
                </a:solidFill>
                <a:effectLst/>
                <a:hlinkClick r:id="rId4">
                  <a:extLst>
                    <a:ext uri="{A12FA001-AC4F-418D-AE19-62706E023703}">
                      <ahyp:hlinkClr xmlns:ahyp="http://schemas.microsoft.com/office/drawing/2018/hyperlinkcolor" val="tx"/>
                    </a:ext>
                  </a:extLst>
                </a:hlinkClick>
              </a:rPr>
              <a:t>Erik Smit</a:t>
            </a:r>
            <a:r>
              <a:rPr lang="en-US" sz="1200" b="1" i="0" dirty="0">
                <a:solidFill>
                  <a:srgbClr val="FFFF00"/>
                </a:solidFill>
                <a:effectLst/>
              </a:rPr>
              <a:t> </a:t>
            </a:r>
            <a:r>
              <a:rPr lang="en-US" sz="1200" b="1" i="0" dirty="0" err="1">
                <a:solidFill>
                  <a:srgbClr val="191B26"/>
                </a:solidFill>
                <a:effectLst/>
              </a:rPr>
              <a:t>en</a:t>
            </a:r>
            <a:r>
              <a:rPr lang="en-US" sz="1200" b="1" i="0" dirty="0">
                <a:solidFill>
                  <a:srgbClr val="191B26"/>
                </a:solidFill>
                <a:effectLst/>
              </a:rPr>
              <a:t> </a:t>
            </a:r>
            <a:r>
              <a:rPr lang="en-US" sz="1200" b="1" i="0" u="sng" dirty="0" err="1">
                <a:solidFill>
                  <a:srgbClr val="FFFF00"/>
                </a:solidFill>
                <a:effectLst/>
                <a:hlinkClick r:id="rId5">
                  <a:extLst>
                    <a:ext uri="{A12FA001-AC4F-418D-AE19-62706E023703}">
                      <ahyp:hlinkClr xmlns:ahyp="http://schemas.microsoft.com/office/drawing/2018/hyperlinkcolor" val="tx"/>
                    </a:ext>
                  </a:extLst>
                </a:hlinkClick>
              </a:rPr>
              <a:t>Pixabay</a:t>
            </a:r>
            <a:r>
              <a:rPr lang="en-US" sz="1200" b="1" i="0" dirty="0">
                <a:solidFill>
                  <a:srgbClr val="FFFF00"/>
                </a:solidFill>
                <a:effectLst/>
              </a:rPr>
              <a:t> </a:t>
            </a:r>
            <a:endParaRPr lang="en-US" sz="1200" b="1" dirty="0">
              <a:solidFill>
                <a:srgbClr val="FFFF00"/>
              </a:solidFill>
            </a:endParaRPr>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0476"/>
            <a:ext cx="8229600" cy="2694899"/>
          </a:xfrm>
        </p:spPr>
        <p:txBody>
          <a:bodyPr>
            <a:normAutofit/>
          </a:bodyPr>
          <a:lstStyle/>
          <a:p>
            <a:r>
              <a:rPr lang="en-US" sz="5400" b="1" dirty="0" err="1"/>
              <a:t>Ellos</a:t>
            </a:r>
            <a:r>
              <a:rPr lang="en-US" sz="5400" b="1" dirty="0"/>
              <a:t> </a:t>
            </a:r>
            <a:r>
              <a:rPr lang="en-US" sz="5400" b="1" dirty="0" err="1">
                <a:solidFill>
                  <a:srgbClr val="FFFF00"/>
                </a:solidFill>
              </a:rPr>
              <a:t>están</a:t>
            </a:r>
            <a:r>
              <a:rPr lang="en-US" sz="5400" b="1" dirty="0">
                <a:solidFill>
                  <a:srgbClr val="FFFF00"/>
                </a:solidFill>
              </a:rPr>
              <a:t> </a:t>
            </a:r>
            <a:r>
              <a:rPr lang="en-US" sz="5400" b="1" dirty="0" err="1">
                <a:solidFill>
                  <a:srgbClr val="FFFF00"/>
                </a:solidFill>
              </a:rPr>
              <a:t>jugando</a:t>
            </a:r>
            <a:br>
              <a:rPr lang="en-US" sz="5400" b="1" dirty="0"/>
            </a:br>
            <a:r>
              <a:rPr lang="en-US" sz="5400" b="1" dirty="0"/>
              <a:t>al </a:t>
            </a:r>
            <a:r>
              <a:rPr lang="en-US" sz="5400" b="1" dirty="0" err="1"/>
              <a:t>fútbol</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on a bed reading and drinking coffee or tea&#10;">
            <a:extLst>
              <a:ext uri="{FF2B5EF4-FFF2-40B4-BE49-F238E27FC236}">
                <a16:creationId xmlns:a16="http://schemas.microsoft.com/office/drawing/2014/main" id="{23F52841-7B47-46C2-87FA-3CB0DFD90C11}"/>
              </a:ext>
            </a:extLst>
          </p:cNvPr>
          <p:cNvPicPr>
            <a:picLocks noChangeAspect="1"/>
          </p:cNvPicPr>
          <p:nvPr/>
        </p:nvPicPr>
        <p:blipFill>
          <a:blip r:embed="rId2"/>
          <a:stretch>
            <a:fillRect/>
          </a:stretch>
        </p:blipFill>
        <p:spPr>
          <a:xfrm>
            <a:off x="-493414" y="94593"/>
            <a:ext cx="10003220" cy="6668813"/>
          </a:xfrm>
          <a:prstGeom prst="rect">
            <a:avLst/>
          </a:prstGeom>
        </p:spPr>
      </p:pic>
      <p:sp>
        <p:nvSpPr>
          <p:cNvPr id="2" name="Title 1"/>
          <p:cNvSpPr>
            <a:spLocks noGrp="1"/>
          </p:cNvSpPr>
          <p:nvPr>
            <p:ph type="title"/>
          </p:nvPr>
        </p:nvSpPr>
        <p:spPr>
          <a:xfrm>
            <a:off x="235390" y="131514"/>
            <a:ext cx="8016844" cy="1063543"/>
          </a:xfrm>
        </p:spPr>
        <p:txBody>
          <a:bodyPr>
            <a:normAutofit/>
          </a:bodyPr>
          <a:lstStyle/>
          <a:p>
            <a:pPr algn="l"/>
            <a:r>
              <a:rPr lang="en-US" sz="5400" b="1" dirty="0">
                <a:solidFill>
                  <a:schemeClr val="bg1"/>
                </a:solidFill>
              </a:rPr>
              <a:t>¿</a:t>
            </a:r>
            <a:r>
              <a:rPr lang="en-US" sz="5400" b="1" dirty="0" err="1">
                <a:solidFill>
                  <a:schemeClr val="bg1"/>
                </a:solidFill>
              </a:rPr>
              <a:t>Qué</a:t>
            </a:r>
            <a:r>
              <a:rPr lang="en-US" sz="5400" b="1" dirty="0">
                <a:solidFill>
                  <a:schemeClr val="bg1"/>
                </a:solidFill>
              </a:rPr>
              <a:t> </a:t>
            </a:r>
            <a:r>
              <a:rPr lang="en-US" sz="5400" b="1" dirty="0" err="1">
                <a:solidFill>
                  <a:schemeClr val="bg1"/>
                </a:solidFill>
              </a:rPr>
              <a:t>está</a:t>
            </a:r>
            <a:r>
              <a:rPr lang="en-US" sz="5400" b="1" dirty="0">
                <a:solidFill>
                  <a:schemeClr val="bg1"/>
                </a:solidFill>
              </a:rPr>
              <a:t> </a:t>
            </a:r>
            <a:r>
              <a:rPr lang="en-US" sz="5400" b="1" dirty="0" err="1">
                <a:solidFill>
                  <a:schemeClr val="bg1"/>
                </a:solidFill>
              </a:rPr>
              <a:t>haciendo</a:t>
            </a:r>
            <a:r>
              <a:rPr lang="en-US" sz="5400" b="1" dirty="0">
                <a:solidFill>
                  <a:schemeClr val="bg1"/>
                </a:solidFill>
              </a:rPr>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FEF6679E-1DE1-47D2-A7F5-3DA0BFEBF0FF}"/>
              </a:ext>
            </a:extLst>
          </p:cNvPr>
          <p:cNvSpPr txBox="1"/>
          <p:nvPr/>
        </p:nvSpPr>
        <p:spPr>
          <a:xfrm>
            <a:off x="235390" y="6351299"/>
            <a:ext cx="5961721" cy="276999"/>
          </a:xfrm>
          <a:prstGeom prst="rect">
            <a:avLst/>
          </a:prstGeom>
          <a:noFill/>
        </p:spPr>
        <p:txBody>
          <a:bodyPr wrap="square">
            <a:spAutoFit/>
          </a:bodyPr>
          <a:lstStyle/>
          <a:p>
            <a:r>
              <a:rPr lang="en-US" sz="1200" dirty="0"/>
              <a:t>Photo by </a:t>
            </a:r>
            <a:r>
              <a:rPr lang="en-US" sz="1200" dirty="0" err="1">
                <a:hlinkClick r:id="rId3"/>
              </a:rPr>
              <a:t>Marga</a:t>
            </a:r>
            <a:r>
              <a:rPr lang="en-US" sz="1200" dirty="0">
                <a:hlinkClick r:id="rId3"/>
              </a:rPr>
              <a:t> Santoso</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139651"/>
            <a:ext cx="8229600" cy="2314653"/>
          </a:xfrm>
        </p:spPr>
        <p:txBody>
          <a:bodyPr>
            <a:normAutofit/>
          </a:bodyPr>
          <a:lstStyle/>
          <a:p>
            <a:r>
              <a:rPr lang="en-US" sz="5400" b="1" dirty="0"/>
              <a:t>Ella </a:t>
            </a:r>
            <a:r>
              <a:rPr lang="en-US" sz="5400" b="1" dirty="0" err="1">
                <a:solidFill>
                  <a:srgbClr val="FFFF00"/>
                </a:solidFill>
              </a:rPr>
              <a:t>está</a:t>
            </a:r>
            <a:r>
              <a:rPr lang="en-US" sz="5400" b="1" dirty="0">
                <a:solidFill>
                  <a:srgbClr val="FFFF00"/>
                </a:solidFill>
              </a:rPr>
              <a:t> </a:t>
            </a:r>
            <a:r>
              <a:rPr lang="en-US" sz="5400" b="1" dirty="0" err="1">
                <a:solidFill>
                  <a:srgbClr val="FFFF00"/>
                </a:solidFill>
              </a:rPr>
              <a:t>bebiendo</a:t>
            </a:r>
            <a:r>
              <a:rPr lang="en-US" sz="5400" b="1" dirty="0">
                <a:solidFill>
                  <a:srgbClr val="FFFF00"/>
                </a:solidFill>
              </a:rPr>
              <a:t> </a:t>
            </a:r>
            <a:r>
              <a:rPr lang="en-US" sz="5400" b="1" dirty="0"/>
              <a:t>café y</a:t>
            </a:r>
            <a:br>
              <a:rPr lang="en-US" sz="5400" b="1" dirty="0"/>
            </a:br>
            <a:r>
              <a:rPr lang="en-US" sz="5400" b="1" dirty="0" err="1">
                <a:solidFill>
                  <a:srgbClr val="FFFF00"/>
                </a:solidFill>
              </a:rPr>
              <a:t>está</a:t>
            </a:r>
            <a:r>
              <a:rPr lang="en-US" sz="5400" b="1" dirty="0">
                <a:solidFill>
                  <a:srgbClr val="FFFF00"/>
                </a:solidFill>
              </a:rPr>
              <a:t> </a:t>
            </a:r>
            <a:r>
              <a:rPr lang="en-US" sz="5400" b="1" dirty="0" err="1">
                <a:solidFill>
                  <a:srgbClr val="FFFF00"/>
                </a:solidFill>
              </a:rPr>
              <a:t>leyendo</a:t>
            </a:r>
            <a:r>
              <a:rPr lang="en-US" sz="5400" b="1" dirty="0">
                <a:solidFill>
                  <a:srgbClr val="FFFF00"/>
                </a:solidFill>
              </a:rPr>
              <a:t> </a:t>
            </a:r>
            <a:r>
              <a:rPr lang="en-US" sz="5400" b="1" dirty="0" err="1"/>
              <a:t>una</a:t>
            </a:r>
            <a:r>
              <a:rPr lang="en-US" sz="5400" b="1" dirty="0"/>
              <a:t> </a:t>
            </a:r>
            <a:r>
              <a:rPr lang="en-US" sz="5400" b="1" dirty="0" err="1"/>
              <a:t>novela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8169"/>
            <a:ext cx="8229600" cy="2323707"/>
          </a:xfrm>
        </p:spPr>
        <p:txBody>
          <a:bodyPr>
            <a:normAutofit/>
          </a:bodyPr>
          <a:lstStyle/>
          <a:p>
            <a:r>
              <a:rPr lang="en-US" sz="5400" b="1" dirty="0"/>
              <a:t>Emilia ___ </a:t>
            </a:r>
            <a:r>
              <a:rPr lang="en-US" sz="5400" b="1" dirty="0" err="1"/>
              <a:t>va</a:t>
            </a:r>
            <a:r>
              <a:rPr lang="en-US" sz="5400" b="1" dirty="0"/>
              <a:t> a </a:t>
            </a:r>
            <a:r>
              <a:rPr lang="en-US" sz="5400" b="1" dirty="0" err="1"/>
              <a:t>explicar</a:t>
            </a:r>
            <a:br>
              <a:rPr lang="en-US" sz="5400" b="1" dirty="0"/>
            </a:br>
            <a:r>
              <a:rPr lang="en-US" sz="5400" b="1" dirty="0" err="1"/>
              <a:t>el</a:t>
            </a:r>
            <a:r>
              <a:rPr lang="en-US" sz="5400" b="1" dirty="0"/>
              <a:t> </a:t>
            </a:r>
            <a:r>
              <a:rPr lang="en-US" sz="5400" b="1" dirty="0" err="1"/>
              <a:t>problema</a:t>
            </a:r>
            <a:r>
              <a:rPr lang="en-US" sz="5400" b="1" dirty="0"/>
              <a:t> a sus amigas.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9" y="2284506"/>
            <a:ext cx="8229600" cy="2006836"/>
          </a:xfrm>
        </p:spPr>
        <p:txBody>
          <a:bodyPr>
            <a:normAutofit/>
          </a:bodyPr>
          <a:lstStyle/>
          <a:p>
            <a:r>
              <a:rPr lang="en-US" sz="5400" b="1" dirty="0"/>
              <a:t>Emilia </a:t>
            </a:r>
            <a:r>
              <a:rPr lang="en-US" sz="5400" b="1" dirty="0">
                <a:solidFill>
                  <a:srgbClr val="FFFF00"/>
                </a:solidFill>
              </a:rPr>
              <a:t>les</a:t>
            </a:r>
            <a:r>
              <a:rPr lang="en-US" sz="5400" b="1" dirty="0"/>
              <a:t> </a:t>
            </a:r>
            <a:r>
              <a:rPr lang="en-US" sz="5400" b="1" dirty="0" err="1"/>
              <a:t>va</a:t>
            </a:r>
            <a:r>
              <a:rPr lang="en-US" sz="5400" b="1" dirty="0"/>
              <a:t> a </a:t>
            </a:r>
            <a:r>
              <a:rPr lang="en-US" sz="5400" b="1" dirty="0" err="1"/>
              <a:t>explicar</a:t>
            </a:r>
            <a:r>
              <a:rPr lang="en-US" sz="5400" b="1" dirty="0"/>
              <a:t>…</a:t>
            </a:r>
            <a:br>
              <a:rPr lang="en-US" sz="5400" b="1" dirty="0"/>
            </a:br>
            <a:r>
              <a:rPr lang="en-US" sz="5400" b="1" dirty="0">
                <a:solidFill>
                  <a:srgbClr val="FFFF00"/>
                </a:solidFill>
              </a:rPr>
              <a:t>a sus amigas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239240"/>
            <a:ext cx="8229600" cy="2196958"/>
          </a:xfrm>
        </p:spPr>
        <p:txBody>
          <a:bodyPr>
            <a:normAutofit/>
          </a:bodyPr>
          <a:lstStyle/>
          <a:p>
            <a:r>
              <a:rPr lang="en-US" sz="5400" b="1" dirty="0"/>
              <a:t>Carlos ___ lee un </a:t>
            </a:r>
            <a:r>
              <a:rPr lang="en-US" sz="5400" b="1" dirty="0" err="1"/>
              <a:t>cuento</a:t>
            </a:r>
            <a:r>
              <a:rPr lang="en-US" sz="5400" b="1" dirty="0"/>
              <a:t> </a:t>
            </a:r>
            <a:br>
              <a:rPr lang="en-US" sz="5400" b="1" dirty="0"/>
            </a:br>
            <a:r>
              <a:rPr lang="en-US" sz="5400" b="1" dirty="0"/>
              <a:t>a </a:t>
            </a:r>
            <a:r>
              <a:rPr lang="en-US" sz="5400" b="1" dirty="0" err="1"/>
              <a:t>su</a:t>
            </a:r>
            <a:r>
              <a:rPr lang="en-US" sz="5400" b="1" dirty="0"/>
              <a:t> </a:t>
            </a:r>
            <a:r>
              <a:rPr lang="en-US" sz="5400" b="1" dirty="0" err="1"/>
              <a:t>hijo</a:t>
            </a:r>
            <a:r>
              <a:rPr lang="en-US" sz="5400" b="1" dirty="0"/>
              <a:t> </a:t>
            </a:r>
            <a:r>
              <a:rPr lang="en-US" sz="5400" b="1" dirty="0" err="1"/>
              <a:t>todas</a:t>
            </a:r>
            <a:r>
              <a:rPr lang="en-US" sz="5400" b="1" dirty="0"/>
              <a:t> las </a:t>
            </a:r>
            <a:r>
              <a:rPr lang="en-US" sz="5400" b="1" dirty="0" err="1"/>
              <a:t>noches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41" y="2574219"/>
            <a:ext cx="8229600" cy="1143000"/>
          </a:xfrm>
        </p:spPr>
        <p:txBody>
          <a:bodyPr>
            <a:normAutofit/>
          </a:bodyPr>
          <a:lstStyle/>
          <a:p>
            <a:r>
              <a:rPr lang="en-US" sz="5400" b="1" dirty="0"/>
              <a:t>Carlos </a:t>
            </a:r>
            <a:r>
              <a:rPr lang="en-US" sz="5400" b="1" dirty="0">
                <a:solidFill>
                  <a:srgbClr val="FFFF00"/>
                </a:solidFill>
              </a:rPr>
              <a:t>le</a:t>
            </a:r>
            <a:r>
              <a:rPr lang="en-US" sz="5400" b="1" dirty="0"/>
              <a:t> lee… </a:t>
            </a:r>
            <a:r>
              <a:rPr lang="en-US" sz="5400" b="1" dirty="0">
                <a:solidFill>
                  <a:srgbClr val="FFFF00"/>
                </a:solidFill>
              </a:rPr>
              <a:t>a </a:t>
            </a:r>
            <a:r>
              <a:rPr lang="en-US" sz="5400" b="1" dirty="0" err="1">
                <a:solidFill>
                  <a:srgbClr val="FFFF00"/>
                </a:solidFill>
              </a:rPr>
              <a:t>su</a:t>
            </a:r>
            <a:r>
              <a:rPr lang="en-US" sz="5400" b="1" dirty="0">
                <a:solidFill>
                  <a:srgbClr val="FFFF00"/>
                </a:solidFill>
              </a:rPr>
              <a:t> </a:t>
            </a:r>
            <a:r>
              <a:rPr lang="en-US" sz="5400" b="1" dirty="0" err="1">
                <a:solidFill>
                  <a:srgbClr val="FFFF00"/>
                </a:solidFill>
              </a:rPr>
              <a:t>hijo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err="1"/>
              <a:t>dependiente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6" y="1720158"/>
            <a:ext cx="8426870" cy="3123446"/>
          </a:xfrm>
        </p:spPr>
        <p:txBody>
          <a:bodyPr>
            <a:normAutofit/>
          </a:bodyPr>
          <a:lstStyle/>
          <a:p>
            <a:r>
              <a:rPr lang="en-US" sz="5400" b="1" dirty="0" err="1"/>
              <a:t>Estoy</a:t>
            </a:r>
            <a:r>
              <a:rPr lang="en-US" sz="5400" b="1" dirty="0"/>
              <a:t> </a:t>
            </a:r>
            <a:r>
              <a:rPr lang="en-US" sz="5400" b="1" dirty="0" err="1"/>
              <a:t>perdido</a:t>
            </a:r>
            <a:r>
              <a:rPr lang="en-US" sz="5400" b="1" dirty="0"/>
              <a:t> </a:t>
            </a:r>
            <a:r>
              <a:rPr lang="en-US" sz="5400" b="1" i="1" dirty="0"/>
              <a:t>(lost)</a:t>
            </a:r>
            <a:r>
              <a:rPr lang="en-US" sz="5400" b="1" dirty="0"/>
              <a:t>. </a:t>
            </a:r>
            <a:br>
              <a:rPr lang="en-US" sz="5400" b="1" dirty="0"/>
            </a:br>
            <a:r>
              <a:rPr lang="en-US" sz="5400" b="1" dirty="0"/>
              <a:t>¿</a:t>
            </a:r>
            <a:r>
              <a:rPr lang="en-US" sz="5400" b="1" dirty="0" err="1"/>
              <a:t>Puede</a:t>
            </a:r>
            <a:r>
              <a:rPr lang="en-US" sz="5400" b="1" dirty="0"/>
              <a:t> </a:t>
            </a:r>
            <a:r>
              <a:rPr lang="en-US" sz="5400" b="1" dirty="0" err="1"/>
              <a:t>decir</a:t>
            </a:r>
            <a:r>
              <a:rPr lang="en-US" sz="5400" b="1" dirty="0"/>
              <a:t>___ </a:t>
            </a:r>
            <a:r>
              <a:rPr lang="en-US" sz="5400" b="1" dirty="0" err="1"/>
              <a:t>dónde</a:t>
            </a:r>
            <a:r>
              <a:rPr lang="en-US" sz="5400" b="1" dirty="0"/>
              <a:t> </a:t>
            </a:r>
            <a:r>
              <a:rPr lang="en-US" sz="5400" b="1" dirty="0" err="1"/>
              <a:t>está</a:t>
            </a:r>
            <a:r>
              <a:rPr lang="en-US" sz="5400" b="1" dirty="0"/>
              <a:t> </a:t>
            </a:r>
            <a:r>
              <a:rPr lang="en-US" sz="5400" b="1" dirty="0" err="1"/>
              <a:t>el</a:t>
            </a:r>
            <a:r>
              <a:rPr lang="en-US" sz="5400" b="1" dirty="0"/>
              <a:t> Museo de </a:t>
            </a:r>
            <a:r>
              <a:rPr lang="en-US" sz="5400" b="1" dirty="0" err="1"/>
              <a:t>Arte</a:t>
            </a:r>
            <a:r>
              <a:rPr lang="en-US" sz="5400" b="1" dirty="0"/>
              <a:t> Moderno?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52" y="2230185"/>
            <a:ext cx="8378983" cy="1925355"/>
          </a:xfrm>
        </p:spPr>
        <p:txBody>
          <a:bodyPr>
            <a:normAutofit/>
          </a:bodyPr>
          <a:lstStyle/>
          <a:p>
            <a:r>
              <a:rPr lang="en-US" sz="5400" b="1" dirty="0" err="1">
                <a:solidFill>
                  <a:srgbClr val="FFFF00"/>
                </a:solidFill>
              </a:rPr>
              <a:t>Yo</a:t>
            </a:r>
            <a:r>
              <a:rPr lang="en-US" sz="5400" b="1" dirty="0"/>
              <a:t> </a:t>
            </a:r>
            <a:r>
              <a:rPr lang="en-US" sz="5400" b="1" dirty="0" err="1"/>
              <a:t>estoy</a:t>
            </a:r>
            <a:r>
              <a:rPr lang="en-US" sz="5400" b="1" dirty="0"/>
              <a:t> </a:t>
            </a:r>
            <a:r>
              <a:rPr lang="en-US" sz="5400" b="1" dirty="0" err="1"/>
              <a:t>perdido</a:t>
            </a:r>
            <a:r>
              <a:rPr lang="en-US" sz="5400" b="1" dirty="0"/>
              <a:t>. </a:t>
            </a:r>
            <a:br>
              <a:rPr lang="en-US" sz="5400" b="1" dirty="0"/>
            </a:br>
            <a:r>
              <a:rPr lang="en-US" sz="5400" b="1" dirty="0"/>
              <a:t>¿</a:t>
            </a:r>
            <a:r>
              <a:rPr lang="en-US" sz="5400" b="1" dirty="0" err="1"/>
              <a:t>Puede</a:t>
            </a:r>
            <a:r>
              <a:rPr lang="en-US" sz="5400" b="1" dirty="0"/>
              <a:t> </a:t>
            </a:r>
            <a:r>
              <a:rPr lang="en-US" sz="5400" b="1" dirty="0" err="1"/>
              <a:t>decir</a:t>
            </a:r>
            <a:r>
              <a:rPr lang="en-US" sz="5400" b="1" dirty="0" err="1">
                <a:solidFill>
                  <a:srgbClr val="FFFF00"/>
                </a:solidFill>
              </a:rPr>
              <a:t>me</a:t>
            </a:r>
            <a:r>
              <a:rPr lang="en-US" sz="5400" b="1" dirty="0">
                <a:solidFill>
                  <a:srgbClr val="FFFF00"/>
                </a:solidFill>
              </a:rPr>
              <a:t> </a:t>
            </a:r>
            <a:r>
              <a:rPr lang="en-US" sz="5400" b="1" dirty="0" err="1"/>
              <a:t>dónde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4506"/>
            <a:ext cx="8229600" cy="2006835"/>
          </a:xfrm>
        </p:spPr>
        <p:txBody>
          <a:bodyPr>
            <a:normAutofit/>
          </a:bodyPr>
          <a:lstStyle/>
          <a:p>
            <a:r>
              <a:rPr lang="en-US" sz="5400" b="1" dirty="0"/>
              <a:t>¡Hasta </a:t>
            </a:r>
            <a:r>
              <a:rPr lang="en-US" sz="5400" b="1" dirty="0" err="1"/>
              <a:t>mañana</a:t>
            </a:r>
            <a:r>
              <a:rPr lang="en-US" sz="5400" b="1" dirty="0"/>
              <a:t>, amiga!</a:t>
            </a:r>
            <a:br>
              <a:rPr lang="en-US" sz="5400" b="1" dirty="0"/>
            </a:br>
            <a:r>
              <a:rPr lang="en-US" sz="5400" b="1" dirty="0"/>
              <a:t>¡___ </a:t>
            </a:r>
            <a:r>
              <a:rPr lang="en-US" sz="5400" b="1" dirty="0" err="1"/>
              <a:t>veo</a:t>
            </a:r>
            <a:r>
              <a:rPr lang="en-US" sz="5400" b="1" dirty="0"/>
              <a:t> a las 8:30!</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03" y="2646646"/>
            <a:ext cx="8664776" cy="1143000"/>
          </a:xfrm>
        </p:spPr>
        <p:txBody>
          <a:bodyPr>
            <a:normAutofit/>
          </a:bodyPr>
          <a:lstStyle/>
          <a:p>
            <a:r>
              <a:rPr lang="en-US" sz="5400" b="1" dirty="0"/>
              <a:t>¡… </a:t>
            </a:r>
            <a:r>
              <a:rPr lang="en-US" sz="5400" b="1" dirty="0">
                <a:solidFill>
                  <a:srgbClr val="FFFF00"/>
                </a:solidFill>
              </a:rPr>
              <a:t>amiga</a:t>
            </a:r>
            <a:r>
              <a:rPr lang="en-US" sz="5400" b="1" dirty="0"/>
              <a:t>!  ¡</a:t>
            </a:r>
            <a:r>
              <a:rPr lang="en-US" sz="5400" b="1" dirty="0" err="1">
                <a:solidFill>
                  <a:srgbClr val="FFFF00"/>
                </a:solidFill>
              </a:rPr>
              <a:t>Te</a:t>
            </a:r>
            <a:r>
              <a:rPr lang="en-US" sz="5400" b="1" dirty="0"/>
              <a:t> </a:t>
            </a:r>
            <a:r>
              <a:rPr lang="en-US" sz="5400" b="1" dirty="0" err="1"/>
              <a:t>veo</a:t>
            </a:r>
            <a:r>
              <a:rPr lang="en-US" sz="5400" b="1" dirty="0"/>
              <a:t> a las 8:30!</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6033"/>
            <a:ext cx="8229600" cy="3464442"/>
          </a:xfrm>
        </p:spPr>
        <p:txBody>
          <a:bodyPr>
            <a:normAutofit/>
          </a:bodyPr>
          <a:lstStyle/>
          <a:p>
            <a:r>
              <a:rPr lang="en-US" sz="5400" b="1" dirty="0"/>
              <a:t>Le decimos “</a:t>
            </a:r>
            <a:r>
              <a:rPr lang="en-US" sz="5400" b="1" dirty="0" err="1"/>
              <a:t>Adiós</a:t>
            </a:r>
            <a:r>
              <a:rPr lang="en-US" sz="5400" b="1" dirty="0"/>
              <a:t>” a la </a:t>
            </a:r>
            <a:r>
              <a:rPr lang="en-US" sz="5400" b="1" dirty="0" err="1"/>
              <a:t>profesora</a:t>
            </a:r>
            <a:r>
              <a:rPr lang="en-US" sz="5400" b="1" dirty="0"/>
              <a:t> y </a:t>
            </a:r>
            <a:r>
              <a:rPr lang="en-US" sz="5400" b="1" dirty="0" err="1"/>
              <a:t>ella</a:t>
            </a:r>
            <a:r>
              <a:rPr lang="en-US" sz="5400" b="1" dirty="0"/>
              <a:t> ___ dice</a:t>
            </a:r>
            <a:br>
              <a:rPr lang="en-US" sz="5400" b="1" dirty="0"/>
            </a:br>
            <a:r>
              <a:rPr lang="en-US" sz="5400" b="1" dirty="0"/>
              <a:t>“¡Hasta </a:t>
            </a:r>
            <a:r>
              <a:rPr lang="en-US" sz="5400" b="1" dirty="0" err="1"/>
              <a:t>luego</a:t>
            </a:r>
            <a:r>
              <a:rPr lang="en-US" sz="5400" b="1" dirty="0"/>
              <a:t>!”</a:t>
            </a:r>
          </a:p>
        </p:txBody>
      </p:sp>
      <p:sp>
        <p:nvSpPr>
          <p:cNvPr id="5" name="Frame 4">
            <a:extLst>
              <a:ext uri="{C183D7F6-B498-43B3-948B-1728B52AA6E4}">
                <adec:decorative xmlns:adec="http://schemas.microsoft.com/office/drawing/2017/decorative" val="0"/>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371" y="2148864"/>
            <a:ext cx="8472703" cy="2560271"/>
          </a:xfrm>
        </p:spPr>
        <p:txBody>
          <a:bodyPr>
            <a:normAutofit/>
          </a:bodyPr>
          <a:lstStyle/>
          <a:p>
            <a:r>
              <a:rPr lang="en-US" sz="5400" b="1" dirty="0" err="1">
                <a:solidFill>
                  <a:srgbClr val="FFFF00"/>
                </a:solidFill>
              </a:rPr>
              <a:t>Nosotros</a:t>
            </a:r>
            <a:r>
              <a:rPr lang="en-US" sz="5400" b="1" dirty="0"/>
              <a:t> le decimos…</a:t>
            </a:r>
            <a:br>
              <a:rPr lang="en-US" sz="5400" b="1" dirty="0"/>
            </a:br>
            <a:r>
              <a:rPr lang="en-US" sz="5400" b="1" dirty="0"/>
              <a:t>y </a:t>
            </a:r>
            <a:r>
              <a:rPr lang="en-US" sz="5400" b="1" dirty="0" err="1"/>
              <a:t>ella</a:t>
            </a:r>
            <a:r>
              <a:rPr lang="en-US" sz="5400" b="1" dirty="0"/>
              <a:t> </a:t>
            </a:r>
            <a:r>
              <a:rPr lang="en-US" sz="5400" b="1" dirty="0" err="1">
                <a:solidFill>
                  <a:srgbClr val="FFFF00"/>
                </a:solidFill>
              </a:rPr>
              <a:t>nos</a:t>
            </a:r>
            <a:r>
              <a:rPr lang="en-US" sz="5400" b="1" dirty="0"/>
              <a:t> dice…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253497" y="1671496"/>
            <a:ext cx="8637006" cy="3135894"/>
          </a:xfrm>
        </p:spPr>
        <p:txBody>
          <a:bodyPr>
            <a:noAutofit/>
          </a:bodyPr>
          <a:lstStyle/>
          <a:p>
            <a:r>
              <a:rPr lang="es-PA" sz="5400" b="1" dirty="0"/>
              <a:t>Región donde están</a:t>
            </a:r>
            <a:br>
              <a:rPr lang="es-PA" sz="5400" b="1" dirty="0"/>
            </a:br>
            <a:r>
              <a:rPr lang="es-PA" sz="5400" b="1" dirty="0"/>
              <a:t>las Torres del Paine.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mountains in the back, Torres del Paine in Patagonia&#10;&#10;Description automatically generated with medium confidence">
            <a:extLst>
              <a:ext uri="{FF2B5EF4-FFF2-40B4-BE49-F238E27FC236}">
                <a16:creationId xmlns:a16="http://schemas.microsoft.com/office/drawing/2014/main" id="{C1C17B82-2E9D-49D5-B45A-5E9C6EC47224}"/>
              </a:ext>
            </a:extLst>
          </p:cNvPr>
          <p:cNvPicPr>
            <a:picLocks noChangeAspect="1"/>
          </p:cNvPicPr>
          <p:nvPr/>
        </p:nvPicPr>
        <p:blipFill>
          <a:blip r:embed="rId2"/>
          <a:stretch>
            <a:fillRect/>
          </a:stretch>
        </p:blipFill>
        <p:spPr>
          <a:xfrm>
            <a:off x="0" y="0"/>
            <a:ext cx="10276354" cy="6858000"/>
          </a:xfrm>
          <a:prstGeom prst="rect">
            <a:avLst/>
          </a:prstGeom>
        </p:spPr>
      </p:pic>
      <p:sp>
        <p:nvSpPr>
          <p:cNvPr id="2" name="Title 1"/>
          <p:cNvSpPr>
            <a:spLocks noGrp="1"/>
          </p:cNvSpPr>
          <p:nvPr>
            <p:ph type="title"/>
          </p:nvPr>
        </p:nvSpPr>
        <p:spPr>
          <a:xfrm>
            <a:off x="452673" y="200526"/>
            <a:ext cx="8229600" cy="1143000"/>
          </a:xfrm>
        </p:spPr>
        <p:txBody>
          <a:bodyPr>
            <a:normAutofit/>
          </a:bodyPr>
          <a:lstStyle/>
          <a:p>
            <a:r>
              <a:rPr lang="en-US" sz="5400" b="1" dirty="0">
                <a:solidFill>
                  <a:schemeClr val="bg1"/>
                </a:solidFill>
              </a:rPr>
              <a:t>Patagonia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955D1026-8937-41C6-B72E-38FF492BEBFC}"/>
              </a:ext>
            </a:extLst>
          </p:cNvPr>
          <p:cNvSpPr txBox="1"/>
          <p:nvPr/>
        </p:nvSpPr>
        <p:spPr>
          <a:xfrm>
            <a:off x="227992" y="6362421"/>
            <a:ext cx="4621794" cy="276999"/>
          </a:xfrm>
          <a:prstGeom prst="rect">
            <a:avLst/>
          </a:prstGeom>
          <a:noFill/>
        </p:spPr>
        <p:txBody>
          <a:bodyPr wrap="square">
            <a:spAutoFit/>
          </a:bodyPr>
          <a:lstStyle/>
          <a:p>
            <a:r>
              <a:rPr lang="en-US" sz="1200" dirty="0"/>
              <a:t>Photo by </a:t>
            </a:r>
            <a:r>
              <a:rPr lang="en-US" sz="1200" dirty="0" err="1">
                <a:hlinkClick r:id="rId5"/>
              </a:rPr>
              <a:t>Snowscat</a:t>
            </a:r>
            <a:r>
              <a:rPr lang="en-US" sz="1200" dirty="0"/>
              <a:t> on </a:t>
            </a:r>
            <a:r>
              <a:rPr lang="en-US" sz="1200" dirty="0" err="1">
                <a:hlinkClick r:id="rId6"/>
              </a:rPr>
              <a:t>Unsplash</a:t>
            </a:r>
            <a:r>
              <a:rPr lang="en-US" sz="1200" dirty="0"/>
              <a:t> </a:t>
            </a:r>
          </a:p>
        </p:txBody>
      </p:sp>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32" y="2018923"/>
            <a:ext cx="8443072" cy="2598344"/>
          </a:xfrm>
        </p:spPr>
        <p:txBody>
          <a:bodyPr>
            <a:normAutofit/>
          </a:bodyPr>
          <a:lstStyle/>
          <a:p>
            <a:r>
              <a:rPr lang="en-US" sz="5400" b="1" dirty="0"/>
              <a:t>Ciudad </a:t>
            </a:r>
            <a:r>
              <a:rPr lang="en-US" sz="5400" b="1" dirty="0" err="1"/>
              <a:t>donde</a:t>
            </a:r>
            <a:r>
              <a:rPr lang="en-US" sz="5400" b="1" dirty="0"/>
              <a:t> se </a:t>
            </a:r>
            <a:r>
              <a:rPr lang="en-US" sz="5400" b="1" dirty="0" err="1"/>
              <a:t>celebra</a:t>
            </a:r>
            <a:br>
              <a:rPr lang="en-US" sz="5400" b="1" dirty="0"/>
            </a:br>
            <a:r>
              <a:rPr lang="en-US" sz="5400" b="1" dirty="0" err="1"/>
              <a:t>el</a:t>
            </a:r>
            <a:r>
              <a:rPr lang="en-US" sz="5400" b="1" dirty="0"/>
              <a:t> Festival de la </a:t>
            </a:r>
            <a:r>
              <a:rPr lang="en-US" sz="5400" b="1" dirty="0" err="1"/>
              <a:t>Canción</a:t>
            </a:r>
            <a:r>
              <a:rPr lang="en-US" sz="5400" b="1" dirty="0"/>
              <a:t> </a:t>
            </a:r>
            <a:r>
              <a:rPr lang="en-US" sz="5400" b="1" dirty="0" err="1"/>
              <a:t>más</a:t>
            </a:r>
            <a:r>
              <a:rPr lang="en-US" sz="5400" b="1" dirty="0"/>
              <a:t> </a:t>
            </a:r>
            <a:r>
              <a:rPr lang="en-US" sz="5400" b="1" dirty="0" err="1"/>
              <a:t>famoso</a:t>
            </a:r>
            <a:r>
              <a:rPr lang="en-US" sz="5400" b="1" dirty="0"/>
              <a:t> del </a:t>
            </a:r>
            <a:r>
              <a:rPr lang="en-US" sz="5400" b="1" dirty="0" err="1"/>
              <a:t>mundo</a:t>
            </a:r>
            <a:r>
              <a:rPr lang="en-US" sz="5400" b="1" dirty="0"/>
              <a:t> </a:t>
            </a:r>
            <a:r>
              <a:rPr lang="en-US" sz="5400" b="1" dirty="0" err="1"/>
              <a:t>hispano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916</TotalTime>
  <Words>1169</Words>
  <Application>Microsoft Office PowerPoint</Application>
  <PresentationFormat>On-screen Show (4:3)</PresentationFormat>
  <Paragraphs>257</Paragraphs>
  <Slides>109</Slides>
  <Notes>9</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Calibri</vt:lpstr>
      <vt:lpstr>Office Theme</vt:lpstr>
      <vt:lpstr>PowerPoint Presentation</vt:lpstr>
      <vt:lpstr>PowerPoint Presentation</vt:lpstr>
      <vt:lpstr>PowerPoint Presentation</vt:lpstr>
      <vt:lpstr>El ___ cambia cheques y recibe dinero en el banco.</vt:lpstr>
      <vt:lpstr>cajero</vt:lpstr>
      <vt:lpstr>El ___ les corta el pelo a sus clientes.</vt:lpstr>
      <vt:lpstr>peluquero</vt:lpstr>
      <vt:lpstr>El ___ arregla la ropa en una tienda.</vt:lpstr>
      <vt:lpstr>dependiente</vt:lpstr>
      <vt:lpstr>El ___ toma la presión a los pacientes.</vt:lpstr>
      <vt:lpstr>enfermero</vt:lpstr>
      <vt:lpstr>El ___ defiende  a los acusados.</vt:lpstr>
      <vt:lpstr>abogado</vt:lpstr>
      <vt:lpstr>¿Dónde trabaja un professor?</vt:lpstr>
      <vt:lpstr>en una universidad</vt:lpstr>
      <vt:lpstr>¿Dónde trabaja un mesero?</vt:lpstr>
      <vt:lpstr>en un restaurante</vt:lpstr>
      <vt:lpstr>¿Dónde trabaja un mecánico?</vt:lpstr>
      <vt:lpstr>en un taller de reparaciones</vt:lpstr>
      <vt:lpstr>¿Dónde trabaja un obrero industrial?</vt:lpstr>
      <vt:lpstr>en una fábrica</vt:lpstr>
      <vt:lpstr>¿Dónde trabaja un abogado?</vt:lpstr>
      <vt:lpstr>en un tribunal</vt:lpstr>
      <vt:lpstr>En esta clase tocamos diferentes instrumentos.</vt:lpstr>
      <vt:lpstr>música/artes musicales</vt:lpstr>
      <vt:lpstr>En esta clase hacemos deportes, corremos, jugamos al baloncesto, etc.</vt:lpstr>
      <vt:lpstr>educación física</vt:lpstr>
      <vt:lpstr>En esta clase estudiamos sobre las plantas y  los animales.</vt:lpstr>
      <vt:lpstr>biología</vt:lpstr>
      <vt:lpstr>Third Category - 400</vt:lpstr>
      <vt:lpstr>En esta clase estudiamos los eventos más importantes de un lugar.</vt:lpstr>
      <vt:lpstr>historia</vt:lpstr>
      <vt:lpstr>En esta clase leemos  muchos libros de escritores famosos.</vt:lpstr>
      <vt:lpstr>literatura</vt:lpstr>
      <vt:lpstr>Cuando un profesor hace preguntas,  los estudiantes ____.</vt:lpstr>
      <vt:lpstr>contestan</vt:lpstr>
      <vt:lpstr>Los profesores tienen  la responsabilidad  de ____ bien sus clases.</vt:lpstr>
      <vt:lpstr>enseñar</vt:lpstr>
      <vt:lpstr>Los profesores ____ tareas a los estudiantes para practicar en la casa.</vt:lpstr>
      <vt:lpstr>asignan</vt:lpstr>
      <vt:lpstr>Yo soy un estudiante dedicado y por eso siempre ____ atención  en la clase.</vt:lpstr>
      <vt:lpstr>pongo</vt:lpstr>
      <vt:lpstr>Durante la clase, yo siempre tomo ____ en mi cuaderno.</vt:lpstr>
      <vt:lpstr>tomo apuntes</vt:lpstr>
      <vt:lpstr>Los meseros ___ mesas.</vt:lpstr>
      <vt:lpstr>atienden</vt:lpstr>
      <vt:lpstr>Los bomberos ___  los incendios.</vt:lpstr>
      <vt:lpstr>apagan</vt:lpstr>
      <vt:lpstr>El plomero ___ tuberías.</vt:lpstr>
      <vt:lpstr>arregla/repara</vt:lpstr>
      <vt:lpstr>El terapeuta ___ masajes.</vt:lpstr>
      <vt:lpstr>da masajes</vt:lpstr>
      <vt:lpstr>El ama de casa  ___ la aspiradora.</vt:lpstr>
      <vt:lpstr>pasa la aspiradora</vt:lpstr>
      <vt:lpstr>El ___ les sirve comida a los clientes.</vt:lpstr>
      <vt:lpstr>mesero</vt:lpstr>
      <vt:lpstr>El ___ cocina, lava la ropa, ayuda a los hijos, etc.</vt:lpstr>
      <vt:lpstr>ama de casa</vt:lpstr>
      <vt:lpstr>El ___ apaga los incendios en los edificios.</vt:lpstr>
      <vt:lpstr>bombero</vt:lpstr>
      <vt:lpstr>El ___ prepara  los impuestos.</vt:lpstr>
      <vt:lpstr>contador</vt:lpstr>
      <vt:lpstr>El ___ resuelve problemas con los empleados y  los clientes en una tienda.</vt:lpstr>
      <vt:lpstr>gerente</vt:lpstr>
      <vt:lpstr>En esta clase aprendemos sobre las montañas y los ríos de un lugar.</vt:lpstr>
      <vt:lpstr>geografía</vt:lpstr>
      <vt:lpstr>En esta clase aprendemos sobre la estructura del  cuerpo humano.</vt:lpstr>
      <vt:lpstr>anatomía</vt:lpstr>
      <vt:lpstr>SEVENTH Category - 600</vt:lpstr>
      <vt:lpstr>En esta clase aprendemos sobre el comportamiento (behavior) del ser humano y  las teorías de Freud.</vt:lpstr>
      <vt:lpstr>psicología</vt:lpstr>
      <vt:lpstr>Stephen Hawking y Albert Einstein son expertos en esta materia.</vt:lpstr>
      <vt:lpstr>física</vt:lpstr>
      <vt:lpstr>En esta clase aprendemos sobre el sistema de los átomos y las moléculas  y la tabla periódica.</vt:lpstr>
      <vt:lpstr>química</vt:lpstr>
      <vt:lpstr>¿Qué está haciendo?</vt:lpstr>
      <vt:lpstr>Está dibujando.  Está pintando (acuarelas). </vt:lpstr>
      <vt:lpstr>¿Qué está haciendo?</vt:lpstr>
      <vt:lpstr>Está escribiendo en un cuaderno.</vt:lpstr>
      <vt:lpstr>¿Qué está haciendo?</vt:lpstr>
      <vt:lpstr>Está viendo la televisión y está comiendo palomitas de maíz.</vt:lpstr>
      <vt:lpstr>¿Qué están haciendo?</vt:lpstr>
      <vt:lpstr>Ellos están jugando al fútbol.</vt:lpstr>
      <vt:lpstr>¿Qué está haciendo?</vt:lpstr>
      <vt:lpstr>Ella está bebiendo café y está leyendo una novela.</vt:lpstr>
      <vt:lpstr>Emilia ___ va a explicar el problema a sus amigas.</vt:lpstr>
      <vt:lpstr>Emilia les va a explicar… a sus amigas.</vt:lpstr>
      <vt:lpstr>Carlos ___ lee un cuento  a su hijo todas las noches.</vt:lpstr>
      <vt:lpstr>Carlos le lee… a su hijo.</vt:lpstr>
      <vt:lpstr>Estoy perdido (lost).  ¿Puede decir___ dónde está el Museo de Arte Moderno?</vt:lpstr>
      <vt:lpstr>Yo estoy perdido.  ¿Puede decirme dónde…?</vt:lpstr>
      <vt:lpstr>¡Hasta mañana, amiga! ¡___ veo a las 8:30!</vt:lpstr>
      <vt:lpstr>¡… amiga!  ¡Te veo a las 8:30!</vt:lpstr>
      <vt:lpstr>Le decimos “Adiós” a la profesora y ella ___ dice “¡Hasta luego!”</vt:lpstr>
      <vt:lpstr>Nosotros le decimos… y ella nos dice…</vt:lpstr>
      <vt:lpstr>Tenth Category 200</vt:lpstr>
      <vt:lpstr>Región donde están las Torres del Paine.</vt:lpstr>
      <vt:lpstr>Patagonia</vt:lpstr>
      <vt:lpstr>Ciudad donde se celebra el Festival de la Canción más famoso del mundo hispano.</vt:lpstr>
      <vt:lpstr>Viña del Mar</vt:lpstr>
      <vt:lpstr>Escritora chilena  autora de la novela  “La casa de los espíritus”</vt:lpstr>
      <vt:lpstr>Isabel  Allende</vt:lpstr>
      <vt:lpstr>Nombre de estas casas en las islas de Chiloé</vt:lpstr>
      <vt:lpstr>palafitos</vt:lpstr>
      <vt:lpstr>Desierto más seco del mundo, donde está el Valle de la Luna</vt:lpstr>
      <vt:lpstr>Desierto de Atacama</vt:lpstr>
      <vt:lpstr>JEOPARDY FINAL </vt:lpstr>
      <vt:lpstr>Isla donde están los moáis</vt:lpstr>
      <vt:lpstr>Isla de Pascua o Rapa Nui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66</cp:revision>
  <dcterms:created xsi:type="dcterms:W3CDTF">2012-12-01T10:13:02Z</dcterms:created>
  <dcterms:modified xsi:type="dcterms:W3CDTF">2022-08-02T23:52:24Z</dcterms:modified>
</cp:coreProperties>
</file>