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ruanmartinelli?utm_source=unsplash&amp;utm_medium=referral&amp;utm_content=creditCopyText"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unsplash.com/s/photos/balcony?utm_source=unsplash&amp;utm_medium=referral&amp;utm_content=creditCopyText" TargetMode="External"/></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hyperlink" Target="https://commons.wikimedia.org/wiki/File:Gabriel_Garcia_Marquez.jpg" TargetMode="Externa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hyperlink" Target="https://www.tourismpanama.com/places-to-visit/panama-city/casco-antiguo/" TargetMode="Externa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2.png"/></Relationships>
</file>

<file path=ppt/slides/_rels/slide109.xml.rels><?xml version="1.0" encoding="UTF-8" standalone="yes"?>
<Relationships xmlns="http://schemas.openxmlformats.org/package/2006/relationships"><Relationship Id="rId3" Type="http://schemas.openxmlformats.org/officeDocument/2006/relationships/hyperlink" Target="https://commons.wikimedia.org/wiki/File:Zipaquira_-_Catedral_de_Sal_(15).JPG" TargetMode="External"/><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imperiumadm.com/tecnologia-para-elevadores/"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pickawood?utm_source=unsplash&amp;utm_medium=referral&amp;utm_content=creditCopyText"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unsplash.com/s/photos/shelf?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steveungermann?utm_source=unsplash&amp;utm_medium=referral&amp;utm_content=creditCopyText"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unsplash.com/s/photos/kitchen-sink?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unsplash.com/s/photos/toilet?utm_source=unsplash&amp;utm_medium=referral&amp;utm_content=creditCopyText" TargetMode="External"/><Relationship Id="rId2" Type="http://schemas.openxmlformats.org/officeDocument/2006/relationships/hyperlink" Target="https://unsplash.com/@curology?utm_source=unsplash&amp;utm_medium=referral&amp;utm_content=creditCopyText" TargetMode="Externa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unsplash.com/@willwright99?utm_source=unsplash&amp;utm_medium=referral&amp;utm_content=creditCopyText" TargetMode="Externa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clairerendalldesign?utm_source=unsplash&amp;utm_medium=referral&amp;utm_content=creditCopyText"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unsplash.com/s/photos/bathroom-sink?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s/users/pf%C3%BCderi-199315/?utm_source=link-attribution&amp;utm_medium=referral&amp;utm_campaign=image&amp;utm_content=1885073" TargetMode="Externa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s://www.amazon.com/-/es/Continental-Electric-Cafetera-el%C3%A9ctrica-tazas/dp/B0075WC644" TargetMode="External"/><Relationship Id="rId5" Type="http://schemas.openxmlformats.org/officeDocument/2006/relationships/image" Target="../media/image17.jpeg"/><Relationship Id="rId4" Type="http://schemas.openxmlformats.org/officeDocument/2006/relationships/hyperlink" Target="https://pixabay.com/es/?utm_source=link-attribution&amp;utm_medium=referral&amp;utm_campaign=image&amp;utm_content=188507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es/users/22594-22594/?utm_source=link-attribution&amp;utm_medium=referral&amp;utm_campaign=image&amp;utm_content=1605068"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60506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louishansel?utm_source=unsplash&amp;utm_medium=referral&amp;utm_content=creditCopyText"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unsplash.com/s/photos/oven?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nsplash.com/s/photos/fan?utm_source=unsplash&amp;utm_medium=referral&amp;utm_content=creditCopyText" TargetMode="External"/><Relationship Id="rId4" Type="http://schemas.openxmlformats.org/officeDocument/2006/relationships/hyperlink" Target="https://unsplash.com/@delaneyvan?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es/users/ferarcosn-3041242/?utm_source=link-attribution&amp;utm_medium=referral&amp;utm_campaign=image&amp;utm_content=1776648"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77664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cocinadelirante.com/tips/los-hombres-que-lavan-los-platos-son-mas-atractivo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hyperlink" Target="https://unsplash.com/@introspectivedsgn?utm_source=unsplash&amp;utm_medium=referral&amp;utm_content=creditCopyText"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unsplash.com/s/photos/cleaning?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es/users/kaboompics-1013994/?utm_source=link-attribution&amp;utm_medium=referral&amp;utm_campaign=image&amp;utm_content=791149"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791149"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spacejoy?utm_source=unsplash&amp;utm_medium=referral&amp;utm_content=creditCopyText"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unsplash.com/s/photos/living-room?utm_source=unsplash&amp;utm_medium=referral&amp;utm_content=creditCopyTex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pixabay.com/es/?utm_source=link-attribution&amp;utm_medium=referral&amp;utm_campaign=image&amp;utm_content=2423896" TargetMode="External"/><Relationship Id="rId2" Type="http://schemas.openxmlformats.org/officeDocument/2006/relationships/hyperlink" Target="https://pixabay.com/es/users/5686750-5686750/?utm_source=link-attribution&amp;utm_medium=referral&amp;utm_campaign=image&amp;utm_content=2423896"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ixabay.com/es/users/andreas160578-2383079/?utm_source=link-attribution&amp;utm_medium=referral&amp;utm_campaign=image&amp;utm_content=2127637"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2127637"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hyperlink" Target="https://unsplash.com/s/photos/catedral-metropolitana?utm_source=unsplash&amp;utm_medium=referral&amp;utm_content=creditCopyText" TargetMode="External"/><Relationship Id="rId5" Type="http://schemas.openxmlformats.org/officeDocument/2006/relationships/hyperlink" Target="https://unsplash.com/@hectoremilio?utm_source=unsplash&amp;utm_medium=referral&amp;utm_content=creditCopyText" TargetMode="External"/><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cozyfireplacewarrenville.com/portfolio/fireplaces-2/"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unsplash.com/@isaacmartin?utm_source=unsplash&amp;utm_medium=referral&amp;utm_content=creditCopyText"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hyperlink" Target="https://unsplash.com/s/photos/bed?utm_source=unsplash&amp;utm_medium=referral&amp;utm_content=creditCopyTex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pixabay.com/es/users/hans-2/?utm_source=link-attribution&amp;utm_medium=referral&amp;utm_campaign=image&amp;utm_content=270980" TargetMode="Externa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27098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4198010" TargetMode="External"/><Relationship Id="rId4" Type="http://schemas.openxmlformats.org/officeDocument/2006/relationships/hyperlink" Target="https://pixabay.com/es/users/bumiputra-731298/?utm_source=link-attribution&amp;utm_medium=referral&amp;utm_campaign=image&amp;utm_content=4198010"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shop12004.fytghd.ru/content?c=como%20ikea%20bianco&amp;id=9"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unsplash.com/@lecreuset?utm_source=unsplash&amp;utm_medium=referral&amp;utm_content=creditCopyText" TargetMode="Externa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hyperlink" Target="https://unsplash.com/s/photos/cupboard?utm_source=unsplash&amp;utm_medium=referral&amp;utm_content=creditCopyTex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pixabay.com/es/users/stocksnap-894430/?utm_source=link-attribution&amp;utm_medium=referral&amp;utm_campaign=image&amp;utm_content=2584186"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2584186"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unsplash.com/@rooke?utm_source=unsplash&amp;utm_medium=referral&amp;utm_content=creditCopyText" TargetMode="Externa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hyperlink" Target="https://unsplash.com/s/photos/carpet?utm_source=unsplash&amp;utm_medium=referral&amp;utm_content=creditCopyTex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nsplash.com/@sidekix?utm_source=unsplash&amp;utm_medium=referral&amp;utm_content=creditCopyText"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unsplash.com/s/photos/bathroom?utm_source=unsplash&amp;utm_medium=referral&amp;utm_content=creditCopyText"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pixabay.com/es/users/erikawittlieb-427626/?utm_source=link-attribution&amp;utm_medium=referral&amp;utm_campaign=image&amp;utm_content=890579"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890579"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4345295" TargetMode="External"/><Relationship Id="rId4" Type="http://schemas.openxmlformats.org/officeDocument/2006/relationships/hyperlink" Target="https://pixabay.com/es/users/domenicocervini-4705559/?utm_source=link-attribution&amp;utm_medium=referral&amp;utm_campaign=image&amp;utm_content=4345295"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unsplash.com/s/photos/broom?utm_source=unsplash&amp;utm_medium=referral&amp;utm_content=creditCopyText" TargetMode="External"/><Relationship Id="rId7" Type="http://schemas.openxmlformats.org/officeDocument/2006/relationships/image" Target="../media/image40.jpg"/><Relationship Id="rId2" Type="http://schemas.openxmlformats.org/officeDocument/2006/relationships/hyperlink" Target="https://unsplash.com/@ma5t0?utm_source=unsplash&amp;utm_medium=referral&amp;utm_content=creditCopyText" TargetMode="External"/><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57256" TargetMode="External"/><Relationship Id="rId5" Type="http://schemas.openxmlformats.org/officeDocument/2006/relationships/hyperlink" Target="https://pixabay.com/es/users/shirley810-9355/?utm_source=link-attribution&amp;utm_medium=referral&amp;utm_campaign=image&amp;utm_content=57256" TargetMode="External"/><Relationship Id="rId4" Type="http://schemas.openxmlformats.org/officeDocument/2006/relationships/image" Target="../media/image39.jp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unsplash.com/@tushar_oatsstudio?utm_source=unsplash&amp;utm_medium=referral&amp;utm_content=creditCopyText" TargetMode="Externa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hyperlink" Target="https://unsplash.com/s/photos/cleaned-broom?utm_source=unsplash&amp;utm_medium=referral&amp;utm_content=creditCopyText"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zanjanicleaningservice.com/importance-of-high-level-dusting-for-offices-and-commercial-buildings/young-beautiful-woman-in-white-apron-dusting-books/"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unsplash.com/@flaxeco?utm_source=unsplash&amp;utm_medium=referral&amp;utm_content=creditCopyText"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https://unsplash.com/s/photos/cleaning-bed?utm_source=unsplash&amp;utm_medium=referral&amp;utm_content=creditCopyText"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melodijoperez.com.ar/contenido/1519/claves-para-regar-las-plantas-en-verano-y-no-desperdiciar-el-riego"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pixabay.com/es/users/smtwastebrokers-324212/?utm_source=link-attribution&amp;utm_medium=referral&amp;utm_campaign=image&amp;utm_content=384790" TargetMode="External"/><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384790"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hyperlink" Target="https://www.mindomo.com/pt/mindmap/celebration-barranquilla-carnival-2e7c72b0d83149ee8817d472a8cbf0b5" TargetMode="Externa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of the set of Jeopardy Game"/>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7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building with many balconies&#10;">
            <a:extLst>
              <a:ext uri="{FF2B5EF4-FFF2-40B4-BE49-F238E27FC236}">
                <a16:creationId xmlns:a16="http://schemas.microsoft.com/office/drawing/2014/main" id="{458B8065-CD57-475F-A14D-9BCAEAE7AC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529" y="91288"/>
            <a:ext cx="10021057" cy="668070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13003AD9-7BE1-49C2-A356-C58ABE4D1576}"/>
              </a:ext>
            </a:extLst>
          </p:cNvPr>
          <p:cNvSpPr txBox="1"/>
          <p:nvPr/>
        </p:nvSpPr>
        <p:spPr>
          <a:xfrm>
            <a:off x="201440" y="179774"/>
            <a:ext cx="4621794" cy="276999"/>
          </a:xfrm>
          <a:prstGeom prst="rect">
            <a:avLst/>
          </a:prstGeom>
          <a:noFill/>
        </p:spPr>
        <p:txBody>
          <a:bodyPr wrap="square">
            <a:spAutoFit/>
          </a:bodyPr>
          <a:lstStyle/>
          <a:p>
            <a:r>
              <a:rPr lang="en-US" sz="1200" dirty="0"/>
              <a:t>Photo by </a:t>
            </a:r>
            <a:r>
              <a:rPr lang="en-US" sz="1200" dirty="0" err="1">
                <a:hlinkClick r:id="rId3"/>
              </a:rPr>
              <a:t>Ruan</a:t>
            </a:r>
            <a:r>
              <a:rPr lang="en-US" sz="1200" dirty="0">
                <a:hlinkClick r:id="rId3"/>
              </a:rPr>
              <a:t> Martinelli</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indigenous people, guna">
            <a:extLst>
              <a:ext uri="{FF2B5EF4-FFF2-40B4-BE49-F238E27FC236}">
                <a16:creationId xmlns:a16="http://schemas.microsoft.com/office/drawing/2014/main" id="{1D773E4F-39FA-4073-BB31-7DB413D1ED39}"/>
              </a:ext>
            </a:extLst>
          </p:cNvPr>
          <p:cNvPicPr>
            <a:picLocks noChangeAspect="1"/>
          </p:cNvPicPr>
          <p:nvPr/>
        </p:nvPicPr>
        <p:blipFill>
          <a:blip r:embed="rId2"/>
          <a:stretch>
            <a:fillRect/>
          </a:stretch>
        </p:blipFill>
        <p:spPr>
          <a:xfrm>
            <a:off x="119989" y="110361"/>
            <a:ext cx="8933476" cy="6700107"/>
          </a:xfrm>
          <a:prstGeom prst="rect">
            <a:avLst/>
          </a:prstGeom>
        </p:spPr>
      </p:pic>
      <p:sp>
        <p:nvSpPr>
          <p:cNvPr id="2" name="Title 1"/>
          <p:cNvSpPr>
            <a:spLocks noGrp="1"/>
          </p:cNvSpPr>
          <p:nvPr>
            <p:ph type="title"/>
          </p:nvPr>
        </p:nvSpPr>
        <p:spPr>
          <a:xfrm>
            <a:off x="593002" y="4710662"/>
            <a:ext cx="8229600" cy="1143000"/>
          </a:xfrm>
        </p:spPr>
        <p:txBody>
          <a:bodyPr>
            <a:normAutofit/>
          </a:bodyPr>
          <a:lstStyle/>
          <a:p>
            <a:r>
              <a:rPr lang="en-US" sz="5400" b="1" dirty="0"/>
              <a:t>Los </a:t>
            </a:r>
            <a:r>
              <a:rPr lang="en-US" sz="5400" b="1" dirty="0" err="1"/>
              <a:t>guna</a:t>
            </a:r>
            <a:r>
              <a:rPr lang="en-US" sz="5400" b="1" dirty="0"/>
              <a:t> o </a:t>
            </a:r>
            <a:r>
              <a:rPr lang="en-US" sz="5400" b="1" dirty="0" err="1"/>
              <a:t>los</a:t>
            </a:r>
            <a:r>
              <a:rPr lang="en-US" sz="5400" b="1" dirty="0"/>
              <a:t> </a:t>
            </a:r>
            <a:r>
              <a:rPr lang="en-US" sz="5400" b="1" dirty="0" err="1"/>
              <a:t>kunas</a:t>
            </a:r>
            <a:endParaRPr lang="en-US" sz="5400" b="1" dirty="0"/>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4E91047C-C2DB-439B-8389-1725006B2A53}"/>
              </a:ext>
            </a:extLst>
          </p:cNvPr>
          <p:cNvSpPr txBox="1"/>
          <p:nvPr/>
        </p:nvSpPr>
        <p:spPr>
          <a:xfrm>
            <a:off x="208230" y="217283"/>
            <a:ext cx="2399168" cy="307777"/>
          </a:xfrm>
          <a:prstGeom prst="rect">
            <a:avLst/>
          </a:prstGeom>
          <a:noFill/>
        </p:spPr>
        <p:txBody>
          <a:bodyPr wrap="square" rtlCol="0">
            <a:spAutoFit/>
          </a:bodyPr>
          <a:lstStyle/>
          <a:p>
            <a:r>
              <a:rPr lang="en-US" sz="1400" b="1" dirty="0" err="1"/>
              <a:t>Foto</a:t>
            </a:r>
            <a:r>
              <a:rPr lang="en-US" sz="1400" b="1" dirty="0"/>
              <a:t> de Beatrice Tseng</a:t>
            </a:r>
          </a:p>
        </p:txBody>
      </p:sp>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textile embroidery by the gunas&#10;&#10;">
            <a:extLst>
              <a:ext uri="{FF2B5EF4-FFF2-40B4-BE49-F238E27FC236}">
                <a16:creationId xmlns:a16="http://schemas.microsoft.com/office/drawing/2014/main" id="{5719A2A4-AFB8-41DE-920B-DA9D8FD44134}"/>
              </a:ext>
            </a:extLst>
          </p:cNvPr>
          <p:cNvPicPr>
            <a:picLocks noChangeAspect="1"/>
          </p:cNvPicPr>
          <p:nvPr/>
        </p:nvPicPr>
        <p:blipFill>
          <a:blip r:embed="rId2"/>
          <a:stretch>
            <a:fillRect/>
          </a:stretch>
        </p:blipFill>
        <p:spPr>
          <a:xfrm>
            <a:off x="-336884" y="-332994"/>
            <a:ext cx="9776448" cy="7332336"/>
          </a:xfrm>
          <a:prstGeom prst="rect">
            <a:avLst/>
          </a:prstGeom>
        </p:spPr>
      </p:pic>
      <p:sp>
        <p:nvSpPr>
          <p:cNvPr id="2" name="Title 1"/>
          <p:cNvSpPr>
            <a:spLocks noGrp="1"/>
          </p:cNvSpPr>
          <p:nvPr>
            <p:ph type="title"/>
          </p:nvPr>
        </p:nvSpPr>
        <p:spPr>
          <a:xfrm>
            <a:off x="457200" y="-73406"/>
            <a:ext cx="8229600" cy="1143000"/>
          </a:xfrm>
        </p:spPr>
        <p:txBody>
          <a:bodyPr>
            <a:normAutofit/>
          </a:bodyPr>
          <a:lstStyle/>
          <a:p>
            <a:r>
              <a:rPr lang="en-US" sz="5400" b="1" dirty="0" err="1"/>
              <a:t>Nombre</a:t>
            </a:r>
            <a:r>
              <a:rPr lang="en-US" sz="5400" b="1" dirty="0"/>
              <a:t> de </a:t>
            </a:r>
            <a:r>
              <a:rPr lang="en-US" sz="5400" b="1" dirty="0" err="1"/>
              <a:t>este</a:t>
            </a:r>
            <a:r>
              <a:rPr lang="en-US" sz="5400" b="1" dirty="0"/>
              <a:t> </a:t>
            </a:r>
            <a:r>
              <a:rPr lang="en-US" sz="5400" b="1" dirty="0" err="1"/>
              <a:t>bordado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A190C505-DAFE-4CE4-84B6-BCBFD4D481D6}"/>
              </a:ext>
            </a:extLst>
          </p:cNvPr>
          <p:cNvSpPr txBox="1"/>
          <p:nvPr/>
        </p:nvSpPr>
        <p:spPr>
          <a:xfrm>
            <a:off x="3892989" y="6408465"/>
            <a:ext cx="2308633" cy="307777"/>
          </a:xfrm>
          <a:prstGeom prst="rect">
            <a:avLst/>
          </a:prstGeom>
          <a:noFill/>
        </p:spPr>
        <p:txBody>
          <a:bodyPr wrap="square" rtlCol="0">
            <a:spAutoFit/>
          </a:bodyPr>
          <a:lstStyle/>
          <a:p>
            <a:r>
              <a:rPr lang="en-US" sz="1400" b="1" dirty="0" err="1"/>
              <a:t>Foto</a:t>
            </a:r>
            <a:r>
              <a:rPr lang="en-US" sz="1400" b="1" dirty="0"/>
              <a:t> de Beatrice Tseng</a:t>
            </a:r>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lorful, painted, fabric&#10;&#10;Description automatically generated">
            <a:extLst>
              <a:ext uri="{FF2B5EF4-FFF2-40B4-BE49-F238E27FC236}">
                <a16:creationId xmlns:a16="http://schemas.microsoft.com/office/drawing/2014/main" id="{D5775758-99FD-4A81-9894-9553DBB4D95C}"/>
              </a:ext>
            </a:extLst>
          </p:cNvPr>
          <p:cNvPicPr>
            <a:picLocks noChangeAspect="1"/>
          </p:cNvPicPr>
          <p:nvPr/>
        </p:nvPicPr>
        <p:blipFill>
          <a:blip r:embed="rId2"/>
          <a:stretch>
            <a:fillRect/>
          </a:stretch>
        </p:blipFill>
        <p:spPr>
          <a:xfrm>
            <a:off x="-2936703" y="-2181252"/>
            <a:ext cx="12995103" cy="9746328"/>
          </a:xfrm>
          <a:prstGeom prst="rect">
            <a:avLst/>
          </a:prstGeom>
        </p:spPr>
      </p:pic>
      <p:sp>
        <p:nvSpPr>
          <p:cNvPr id="2" name="Title 1"/>
          <p:cNvSpPr>
            <a:spLocks noGrp="1"/>
          </p:cNvSpPr>
          <p:nvPr>
            <p:ph type="title"/>
          </p:nvPr>
        </p:nvSpPr>
        <p:spPr>
          <a:xfrm>
            <a:off x="1371600" y="381015"/>
            <a:ext cx="6400799" cy="1143000"/>
          </a:xfrm>
        </p:spPr>
        <p:txBody>
          <a:bodyPr>
            <a:normAutofit/>
          </a:bodyPr>
          <a:lstStyle/>
          <a:p>
            <a:r>
              <a:rPr lang="en-US" sz="6000" b="1" dirty="0"/>
              <a:t>mola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E6F8AB4A-FA7B-0FB2-25F3-C5A4FDA620F4}"/>
              </a:ext>
            </a:extLst>
          </p:cNvPr>
          <p:cNvSpPr txBox="1"/>
          <p:nvPr/>
        </p:nvSpPr>
        <p:spPr>
          <a:xfrm>
            <a:off x="280658" y="6292158"/>
            <a:ext cx="3467478" cy="307777"/>
          </a:xfrm>
          <a:prstGeom prst="rect">
            <a:avLst/>
          </a:prstGeom>
          <a:noFill/>
        </p:spPr>
        <p:txBody>
          <a:bodyPr wrap="square" rtlCol="0">
            <a:spAutoFit/>
          </a:bodyPr>
          <a:lstStyle/>
          <a:p>
            <a:r>
              <a:rPr lang="es-PA" sz="1400" b="1" dirty="0"/>
              <a:t>Foto de Beatrice  Tseng</a:t>
            </a:r>
            <a:endParaRPr lang="en-US" sz="1400" b="1" dirty="0"/>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8171"/>
            <a:ext cx="8229600" cy="2423294"/>
          </a:xfrm>
        </p:spPr>
        <p:txBody>
          <a:bodyPr>
            <a:normAutofit/>
          </a:bodyPr>
          <a:lstStyle/>
          <a:p>
            <a:r>
              <a:rPr lang="en-US" sz="5400" b="1" dirty="0"/>
              <a:t>Gabriel García Márquez es</a:t>
            </a:r>
            <a:br>
              <a:rPr lang="en-US" sz="5400" b="1" dirty="0"/>
            </a:br>
            <a:r>
              <a:rPr lang="en-US" sz="5400" b="1" dirty="0"/>
              <a:t>un </a:t>
            </a:r>
            <a:r>
              <a:rPr lang="en-US" sz="5400" b="1" dirty="0" err="1"/>
              <a:t>famoso</a:t>
            </a:r>
            <a:r>
              <a:rPr lang="en-US" sz="5400" b="1" dirty="0"/>
              <a:t> ___ </a:t>
            </a:r>
            <a:r>
              <a:rPr lang="en-US" sz="5400" b="1" dirty="0" err="1"/>
              <a:t>colombiano</a:t>
            </a:r>
            <a:r>
              <a:rPr lang="en-US" sz="5400" b="1" dirty="0"/>
              <a:t>.</a:t>
            </a:r>
            <a:br>
              <a:rPr lang="en-US" sz="5400" b="1" dirty="0"/>
            </a:br>
            <a:r>
              <a:rPr lang="en-US" b="1" dirty="0"/>
              <a:t>(</a:t>
            </a:r>
            <a:r>
              <a:rPr lang="en-US" b="1" dirty="0" err="1"/>
              <a:t>profesi</a:t>
            </a:r>
            <a:r>
              <a:rPr lang="es-PA" b="1" dirty="0" err="1"/>
              <a:t>ón</a:t>
            </a:r>
            <a:r>
              <a:rPr lang="es-PA" b="1" dirty="0"/>
              <a:t>)</a:t>
            </a:r>
            <a:endParaRPr lang="en-US"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glasses, Gabriel Garcia Marquez&#10;&#10;">
            <a:extLst>
              <a:ext uri="{FF2B5EF4-FFF2-40B4-BE49-F238E27FC236}">
                <a16:creationId xmlns:a16="http://schemas.microsoft.com/office/drawing/2014/main" id="{A5B189E7-2904-4F04-B1CC-2A70A352172F}"/>
              </a:ext>
            </a:extLst>
          </p:cNvPr>
          <p:cNvPicPr>
            <a:picLocks noChangeAspect="1"/>
          </p:cNvPicPr>
          <p:nvPr/>
        </p:nvPicPr>
        <p:blipFill>
          <a:blip r:embed="rId2"/>
          <a:stretch>
            <a:fillRect/>
          </a:stretch>
        </p:blipFill>
        <p:spPr>
          <a:xfrm>
            <a:off x="525101" y="497968"/>
            <a:ext cx="3911096" cy="5862064"/>
          </a:xfrm>
          <a:prstGeom prst="rect">
            <a:avLst/>
          </a:prstGeom>
          <a:ln w="38100">
            <a:solidFill>
              <a:schemeClr val="tx1"/>
            </a:solidFill>
          </a:ln>
        </p:spPr>
      </p:pic>
      <p:sp>
        <p:nvSpPr>
          <p:cNvPr id="2" name="Title 1"/>
          <p:cNvSpPr>
            <a:spLocks noGrp="1"/>
          </p:cNvSpPr>
          <p:nvPr>
            <p:ph type="title"/>
          </p:nvPr>
        </p:nvSpPr>
        <p:spPr>
          <a:xfrm>
            <a:off x="4092166" y="2745060"/>
            <a:ext cx="4698750" cy="1143000"/>
          </a:xfrm>
        </p:spPr>
        <p:txBody>
          <a:bodyPr>
            <a:normAutofit/>
          </a:bodyPr>
          <a:lstStyle/>
          <a:p>
            <a:r>
              <a:rPr lang="en-US" sz="5400" b="1" dirty="0" err="1"/>
              <a:t>escritor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3D56C590-B0C7-409D-9C8C-042A86F4884C}"/>
              </a:ext>
            </a:extLst>
          </p:cNvPr>
          <p:cNvSpPr txBox="1"/>
          <p:nvPr/>
        </p:nvSpPr>
        <p:spPr>
          <a:xfrm>
            <a:off x="4608213" y="5959728"/>
            <a:ext cx="4010686" cy="276999"/>
          </a:xfrm>
          <a:prstGeom prst="rect">
            <a:avLst/>
          </a:prstGeom>
          <a:noFill/>
        </p:spPr>
        <p:txBody>
          <a:bodyPr wrap="square" rtlCol="0">
            <a:spAutoFit/>
          </a:bodyPr>
          <a:lstStyle/>
          <a:p>
            <a:r>
              <a:rPr lang="es-PA" sz="1200" dirty="0" err="1"/>
              <a:t>Photo</a:t>
            </a:r>
            <a:r>
              <a:rPr lang="es-PA" sz="1200" dirty="0"/>
              <a:t> </a:t>
            </a:r>
            <a:r>
              <a:rPr lang="es-PA" sz="1200" dirty="0" err="1"/>
              <a:t>from</a:t>
            </a:r>
            <a:r>
              <a:rPr lang="es-PA" sz="1200" dirty="0"/>
              <a:t> </a:t>
            </a:r>
            <a:r>
              <a:rPr lang="es-PA" sz="1200" dirty="0">
                <a:hlinkClick r:id="rId5"/>
              </a:rPr>
              <a:t>Wikimedia</a:t>
            </a:r>
            <a:endParaRPr lang="en-US" sz="1200" dirty="0"/>
          </a:p>
        </p:txBody>
      </p:sp>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3856"/>
            <a:ext cx="8229600" cy="2767326"/>
          </a:xfrm>
        </p:spPr>
        <p:txBody>
          <a:bodyPr>
            <a:normAutofit/>
          </a:bodyPr>
          <a:lstStyle/>
          <a:p>
            <a:r>
              <a:rPr lang="en-US" sz="5400" b="1" dirty="0"/>
              <a:t>Zona colonial </a:t>
            </a:r>
            <a:r>
              <a:rPr lang="en-US" sz="5400" b="1" dirty="0" err="1"/>
              <a:t>en</a:t>
            </a:r>
            <a:r>
              <a:rPr lang="en-US" sz="5400" b="1" dirty="0"/>
              <a:t> la Ciudad</a:t>
            </a:r>
            <a:br>
              <a:rPr lang="en-US" sz="5400" b="1" dirty="0"/>
            </a:br>
            <a:r>
              <a:rPr lang="en-US" sz="5400" b="1" dirty="0"/>
              <a:t>de Panamá con </a:t>
            </a:r>
            <a:r>
              <a:rPr lang="en-US" sz="5400" b="1" dirty="0" err="1"/>
              <a:t>calles</a:t>
            </a:r>
            <a:r>
              <a:rPr lang="en-US" sz="5400" b="1" dirty="0"/>
              <a:t> </a:t>
            </a:r>
            <a:r>
              <a:rPr lang="en-US" sz="5400" b="1" dirty="0" err="1"/>
              <a:t>estrechas</a:t>
            </a:r>
            <a:r>
              <a:rPr lang="en-US" sz="5400" b="1" dirty="0"/>
              <a:t> y plazas.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buildings with balconies and a blue sky&#10;&#10;Description automatically generated with medium confidence">
            <a:extLst>
              <a:ext uri="{FF2B5EF4-FFF2-40B4-BE49-F238E27FC236}">
                <a16:creationId xmlns:a16="http://schemas.microsoft.com/office/drawing/2014/main" id="{71F6B83A-EBA4-4366-A567-B662C8CB7F7B}"/>
              </a:ext>
            </a:extLst>
          </p:cNvPr>
          <p:cNvPicPr>
            <a:picLocks noChangeAspect="1"/>
          </p:cNvPicPr>
          <p:nvPr/>
        </p:nvPicPr>
        <p:blipFill>
          <a:blip r:embed="rId2"/>
          <a:stretch>
            <a:fillRect/>
          </a:stretch>
        </p:blipFill>
        <p:spPr>
          <a:xfrm>
            <a:off x="-802364" y="113545"/>
            <a:ext cx="9946364" cy="6630909"/>
          </a:xfrm>
          <a:prstGeom prst="rect">
            <a:avLst/>
          </a:prstGeom>
        </p:spPr>
      </p:pic>
      <p:sp>
        <p:nvSpPr>
          <p:cNvPr id="2" name="Title 1"/>
          <p:cNvSpPr>
            <a:spLocks noGrp="1"/>
          </p:cNvSpPr>
          <p:nvPr>
            <p:ph type="title"/>
          </p:nvPr>
        </p:nvSpPr>
        <p:spPr>
          <a:xfrm>
            <a:off x="2109457" y="475620"/>
            <a:ext cx="4028794" cy="1143000"/>
          </a:xfrm>
        </p:spPr>
        <p:txBody>
          <a:bodyPr>
            <a:normAutofit/>
          </a:bodyPr>
          <a:lstStyle/>
          <a:p>
            <a:r>
              <a:rPr lang="en-US" sz="5400" b="1" dirty="0">
                <a:solidFill>
                  <a:schemeClr val="bg1"/>
                </a:solidFill>
              </a:rPr>
              <a:t>Casco Viejo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D97CAB77-E29F-4B31-8034-11C86C2DBEC9}"/>
              </a:ext>
            </a:extLst>
          </p:cNvPr>
          <p:cNvSpPr txBox="1"/>
          <p:nvPr/>
        </p:nvSpPr>
        <p:spPr>
          <a:xfrm>
            <a:off x="3023860" y="198621"/>
            <a:ext cx="2770358" cy="276999"/>
          </a:xfrm>
          <a:prstGeom prst="rect">
            <a:avLst/>
          </a:prstGeom>
          <a:noFill/>
        </p:spPr>
        <p:txBody>
          <a:bodyPr wrap="square" rtlCol="0">
            <a:spAutoFit/>
          </a:bodyPr>
          <a:lstStyle/>
          <a:p>
            <a:r>
              <a:rPr lang="es-PA" sz="1200" dirty="0"/>
              <a:t>      </a:t>
            </a:r>
            <a:r>
              <a:rPr lang="es-PA" sz="1200" dirty="0" err="1"/>
              <a:t>Image</a:t>
            </a:r>
            <a:r>
              <a:rPr lang="es-PA" sz="1200" dirty="0"/>
              <a:t> </a:t>
            </a:r>
            <a:r>
              <a:rPr lang="es-PA" sz="1200" dirty="0" err="1"/>
              <a:t>from</a:t>
            </a:r>
            <a:r>
              <a:rPr lang="es-PA" sz="1200" dirty="0"/>
              <a:t> </a:t>
            </a:r>
            <a:r>
              <a:rPr lang="es-PA" sz="1200" dirty="0" err="1">
                <a:hlinkClick r:id="rId5"/>
              </a:rPr>
              <a:t>Tourism</a:t>
            </a:r>
            <a:r>
              <a:rPr lang="es-PA" sz="1200" dirty="0">
                <a:hlinkClick r:id="rId5"/>
              </a:rPr>
              <a:t> </a:t>
            </a:r>
            <a:r>
              <a:rPr lang="es-PA" sz="1200" dirty="0" err="1">
                <a:hlinkClick r:id="rId5"/>
              </a:rPr>
              <a:t>Panama</a:t>
            </a:r>
            <a:endParaRPr lang="en-US" sz="1200" dirty="0"/>
          </a:p>
        </p:txBody>
      </p:sp>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3046988"/>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p>
          <a:p>
            <a:pPr algn="ctr"/>
            <a:endParaRPr lang="en-US" sz="5400" b="1" dirty="0"/>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925"/>
            <a:ext cx="8229600" cy="3267784"/>
          </a:xfrm>
        </p:spPr>
        <p:txBody>
          <a:bodyPr>
            <a:normAutofit/>
          </a:bodyPr>
          <a:lstStyle/>
          <a:p>
            <a:r>
              <a:rPr lang="en-US" sz="5400" b="1" dirty="0" err="1"/>
              <a:t>En</a:t>
            </a:r>
            <a:r>
              <a:rPr lang="en-US" sz="5400" b="1" dirty="0"/>
              <a:t> </a:t>
            </a:r>
            <a:r>
              <a:rPr lang="en-US" sz="5400" b="1" dirty="0" err="1"/>
              <a:t>Zipaquirá</a:t>
            </a:r>
            <a:r>
              <a:rPr lang="en-US" sz="5400" b="1" dirty="0"/>
              <a:t> hay</a:t>
            </a:r>
            <a:br>
              <a:rPr lang="en-US" sz="5400" b="1" dirty="0"/>
            </a:br>
            <a:r>
              <a:rPr lang="en-US" sz="5400" b="1" dirty="0" err="1"/>
              <a:t>una</a:t>
            </a:r>
            <a:r>
              <a:rPr lang="en-US" sz="5400" b="1" dirty="0"/>
              <a:t> ___ de </a:t>
            </a:r>
            <a:r>
              <a:rPr lang="en-US" sz="5400" b="1" dirty="0" err="1"/>
              <a:t>sal</a:t>
            </a:r>
            <a:br>
              <a:rPr lang="en-US" sz="5400" b="1" dirty="0"/>
            </a:br>
            <a:r>
              <a:rPr lang="en-US" sz="5400" b="1" dirty="0" err="1"/>
              <a:t>muy</a:t>
            </a:r>
            <a:r>
              <a:rPr lang="en-US" sz="5400" b="1" dirty="0"/>
              <a:t> </a:t>
            </a:r>
            <a:r>
              <a:rPr lang="en-US" sz="5400" b="1" dirty="0" err="1"/>
              <a:t>famosa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descr="image of a spea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the catedral de sal in Colombia&#10;&#10;">
            <a:extLst>
              <a:ext uri="{FF2B5EF4-FFF2-40B4-BE49-F238E27FC236}">
                <a16:creationId xmlns:a16="http://schemas.microsoft.com/office/drawing/2014/main" id="{A5D57D9B-3C83-4A29-9249-D786438AF175}"/>
              </a:ext>
            </a:extLst>
          </p:cNvPr>
          <p:cNvPicPr>
            <a:picLocks noChangeAspect="1"/>
          </p:cNvPicPr>
          <p:nvPr/>
        </p:nvPicPr>
        <p:blipFill>
          <a:blip r:embed="rId2"/>
          <a:stretch>
            <a:fillRect/>
          </a:stretch>
        </p:blipFill>
        <p:spPr>
          <a:xfrm>
            <a:off x="-325924" y="125130"/>
            <a:ext cx="9960458" cy="6636155"/>
          </a:xfrm>
          <a:prstGeom prst="rect">
            <a:avLst/>
          </a:prstGeom>
        </p:spPr>
      </p:pic>
      <p:sp>
        <p:nvSpPr>
          <p:cNvPr id="2" name="Title 1"/>
          <p:cNvSpPr>
            <a:spLocks noGrp="1"/>
          </p:cNvSpPr>
          <p:nvPr>
            <p:ph type="title"/>
          </p:nvPr>
        </p:nvSpPr>
        <p:spPr>
          <a:xfrm>
            <a:off x="244443" y="96715"/>
            <a:ext cx="8229600" cy="1143000"/>
          </a:xfrm>
        </p:spPr>
        <p:txBody>
          <a:bodyPr>
            <a:normAutofit/>
          </a:bodyPr>
          <a:lstStyle/>
          <a:p>
            <a:pPr algn="l"/>
            <a:r>
              <a:rPr lang="en-US" sz="5400" b="1" dirty="0" err="1"/>
              <a:t>catedral</a:t>
            </a:r>
            <a:r>
              <a:rPr lang="en-US" sz="5400" b="1" dirty="0"/>
              <a:t> de </a:t>
            </a:r>
            <a:r>
              <a:rPr lang="en-US" sz="5400" b="1" dirty="0" err="1"/>
              <a:t>sal</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TextBox 2">
            <a:extLst>
              <a:ext uri="{FF2B5EF4-FFF2-40B4-BE49-F238E27FC236}">
                <a16:creationId xmlns:a16="http://schemas.microsoft.com/office/drawing/2014/main" id="{2BA337BD-71FA-4DCD-9C78-B04A503D8F7A}"/>
              </a:ext>
            </a:extLst>
          </p:cNvPr>
          <p:cNvSpPr txBox="1"/>
          <p:nvPr/>
        </p:nvSpPr>
        <p:spPr>
          <a:xfrm>
            <a:off x="316871" y="6281483"/>
            <a:ext cx="8519311" cy="276999"/>
          </a:xfrm>
          <a:prstGeom prst="rect">
            <a:avLst/>
          </a:prstGeom>
          <a:noFill/>
        </p:spPr>
        <p:txBody>
          <a:bodyPr wrap="square" rtlCol="0">
            <a:spAutoFit/>
          </a:bodyPr>
          <a:lstStyle/>
          <a:p>
            <a:pPr algn="ctr"/>
            <a:r>
              <a:rPr lang="es-PA" sz="1200" dirty="0"/>
              <a:t>Imagen de </a:t>
            </a:r>
            <a:r>
              <a:rPr lang="es-PA" sz="1200" dirty="0">
                <a:hlinkClick r:id="rId3"/>
              </a:rPr>
              <a:t>Wikimedia</a:t>
            </a:r>
            <a:endParaRPr lang="en-US" sz="1200" dirty="0"/>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857500"/>
            <a:ext cx="8229600" cy="1143000"/>
          </a:xfrm>
        </p:spPr>
        <p:txBody>
          <a:bodyPr>
            <a:noAutofit/>
          </a:bodyPr>
          <a:lstStyle/>
          <a:p>
            <a:r>
              <a:rPr lang="en-US" sz="5400" b="1" dirty="0" err="1"/>
              <a:t>balcón</a:t>
            </a:r>
            <a:r>
              <a:rPr lang="en-US" sz="5400" b="1" dirty="0"/>
              <a:t>/</a:t>
            </a:r>
            <a:r>
              <a:rPr lang="en-US" sz="5400" b="1" dirty="0" err="1"/>
              <a:t>balcones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mage of two elevators, indoor&#10;&#10;">
            <a:extLst>
              <a:ext uri="{FF2B5EF4-FFF2-40B4-BE49-F238E27FC236}">
                <a16:creationId xmlns:a16="http://schemas.microsoft.com/office/drawing/2014/main" id="{719BC325-D0D9-4013-82E0-C96C28F58E97}"/>
              </a:ext>
            </a:extLst>
          </p:cNvPr>
          <p:cNvPicPr>
            <a:picLocks noChangeAspect="1"/>
          </p:cNvPicPr>
          <p:nvPr/>
        </p:nvPicPr>
        <p:blipFill>
          <a:blip r:embed="rId2"/>
          <a:stretch>
            <a:fillRect/>
          </a:stretch>
        </p:blipFill>
        <p:spPr>
          <a:xfrm>
            <a:off x="93578" y="115190"/>
            <a:ext cx="8941779" cy="662809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5" name="TextBox 14">
            <a:extLst>
              <a:ext uri="{FF2B5EF4-FFF2-40B4-BE49-F238E27FC236}">
                <a16:creationId xmlns:a16="http://schemas.microsoft.com/office/drawing/2014/main" id="{84C80E99-3761-447E-9B24-7B982DB50EAC}"/>
              </a:ext>
            </a:extLst>
          </p:cNvPr>
          <p:cNvSpPr txBox="1"/>
          <p:nvPr/>
        </p:nvSpPr>
        <p:spPr>
          <a:xfrm>
            <a:off x="2361048" y="6248037"/>
            <a:ext cx="4510532" cy="276999"/>
          </a:xfrm>
          <a:prstGeom prst="rect">
            <a:avLst/>
          </a:prstGeom>
          <a:noFill/>
        </p:spPr>
        <p:txBody>
          <a:bodyPr wrap="square" rtlCol="0">
            <a:spAutoFit/>
          </a:bodyPr>
          <a:lstStyle/>
          <a:p>
            <a:pPr algn="ctr"/>
            <a:r>
              <a:rPr lang="es-PA" sz="1200" dirty="0" err="1">
                <a:solidFill>
                  <a:schemeClr val="bg1"/>
                </a:solidFill>
              </a:rPr>
              <a:t>Photo</a:t>
            </a:r>
            <a:r>
              <a:rPr lang="es-PA" sz="1200" dirty="0">
                <a:solidFill>
                  <a:schemeClr val="bg1"/>
                </a:solidFill>
              </a:rPr>
              <a:t> </a:t>
            </a:r>
            <a:r>
              <a:rPr lang="es-PA" sz="1200" dirty="0" err="1">
                <a:solidFill>
                  <a:schemeClr val="bg1"/>
                </a:solidFill>
              </a:rPr>
              <a:t>from</a:t>
            </a:r>
            <a:r>
              <a:rPr lang="es-PA" sz="1200" dirty="0">
                <a:solidFill>
                  <a:schemeClr val="bg1"/>
                </a:solidFill>
              </a:rPr>
              <a:t> </a:t>
            </a:r>
            <a:r>
              <a:rPr lang="es-PA" sz="1200" dirty="0" err="1">
                <a:solidFill>
                  <a:srgbClr val="0070C0"/>
                </a:solidFill>
                <a:hlinkClick r:id="rId3">
                  <a:extLst>
                    <a:ext uri="{A12FA001-AC4F-418D-AE19-62706E023703}">
                      <ahyp:hlinkClr xmlns:ahyp="http://schemas.microsoft.com/office/drawing/2018/hyperlinkcolor" val="tx"/>
                    </a:ext>
                  </a:extLst>
                </a:hlinkClick>
              </a:rPr>
              <a:t>Imperium</a:t>
            </a:r>
            <a:endParaRPr lang="en-US" sz="1200" dirty="0">
              <a:solidFill>
                <a:srgbClr val="0070C0"/>
              </a:solidFill>
            </a:endParaRPr>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857500"/>
            <a:ext cx="8229600" cy="1143000"/>
          </a:xfrm>
        </p:spPr>
        <p:txBody>
          <a:bodyPr>
            <a:noAutofit/>
          </a:bodyPr>
          <a:lstStyle/>
          <a:p>
            <a:r>
              <a:rPr lang="en-US" sz="5400" b="1" dirty="0"/>
              <a:t>ascensor</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of a shelf with many books&#10;&#10;">
            <a:extLst>
              <a:ext uri="{FF2B5EF4-FFF2-40B4-BE49-F238E27FC236}">
                <a16:creationId xmlns:a16="http://schemas.microsoft.com/office/drawing/2014/main" id="{D00365B5-0335-4B12-960F-8F84E9B084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162" y="75729"/>
            <a:ext cx="10533706" cy="702313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TextBox 10">
            <a:extLst>
              <a:ext uri="{FF2B5EF4-FFF2-40B4-BE49-F238E27FC236}">
                <a16:creationId xmlns:a16="http://schemas.microsoft.com/office/drawing/2014/main" id="{F6CEFE61-273D-45FE-A0BD-49E935FB5811}"/>
              </a:ext>
            </a:extLst>
          </p:cNvPr>
          <p:cNvSpPr txBox="1"/>
          <p:nvPr/>
        </p:nvSpPr>
        <p:spPr>
          <a:xfrm>
            <a:off x="262550" y="262477"/>
            <a:ext cx="4796074" cy="276999"/>
          </a:xfrm>
          <a:prstGeom prst="rect">
            <a:avLst/>
          </a:prstGeom>
          <a:noFill/>
        </p:spPr>
        <p:txBody>
          <a:bodyPr wrap="square">
            <a:spAutoFit/>
          </a:bodyPr>
          <a:lstStyle/>
          <a:p>
            <a:r>
              <a:rPr lang="en-US" sz="1200" dirty="0">
                <a:solidFill>
                  <a:schemeClr val="bg1"/>
                </a:solidFill>
              </a:rPr>
              <a:t>Photo by </a:t>
            </a:r>
            <a:r>
              <a:rPr lang="en-US" sz="1200" dirty="0" err="1">
                <a:solidFill>
                  <a:srgbClr val="0070C0"/>
                </a:solidFill>
                <a:hlinkClick r:id="rId3">
                  <a:extLst>
                    <a:ext uri="{A12FA001-AC4F-418D-AE19-62706E023703}">
                      <ahyp:hlinkClr xmlns:ahyp="http://schemas.microsoft.com/office/drawing/2018/hyperlinkcolor" val="tx"/>
                    </a:ext>
                  </a:extLst>
                </a:hlinkClick>
              </a:rPr>
              <a:t>Pickawood</a:t>
            </a:r>
            <a:r>
              <a:rPr lang="en-US" sz="1200" dirty="0">
                <a:solidFill>
                  <a:srgbClr val="0070C0"/>
                </a:solidFill>
              </a:rPr>
              <a:t> </a:t>
            </a:r>
            <a:r>
              <a:rPr lang="en-US" sz="1200" dirty="0">
                <a:solidFill>
                  <a:schemeClr val="bg1"/>
                </a:solidFill>
              </a:rPr>
              <a:t>on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7745"/>
            <a:ext cx="8229600" cy="1143000"/>
          </a:xfrm>
        </p:spPr>
        <p:txBody>
          <a:bodyPr>
            <a:noAutofit/>
          </a:bodyPr>
          <a:lstStyle/>
          <a:p>
            <a:r>
              <a:rPr lang="en-US" sz="5400" b="1" dirty="0" err="1"/>
              <a:t>estante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kitchen sink with a faucet&#10;">
            <a:extLst>
              <a:ext uri="{FF2B5EF4-FFF2-40B4-BE49-F238E27FC236}">
                <a16:creationId xmlns:a16="http://schemas.microsoft.com/office/drawing/2014/main" id="{55C33F57-9D0D-4413-9539-7D8C39A396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1228"/>
            <a:ext cx="10040293" cy="670242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78CAAD45-3817-4629-BFAC-BEC4FAD00541}"/>
              </a:ext>
            </a:extLst>
          </p:cNvPr>
          <p:cNvSpPr txBox="1"/>
          <p:nvPr/>
        </p:nvSpPr>
        <p:spPr>
          <a:xfrm>
            <a:off x="230865" y="6395330"/>
            <a:ext cx="4621794" cy="276999"/>
          </a:xfrm>
          <a:prstGeom prst="rect">
            <a:avLst/>
          </a:prstGeom>
          <a:noFill/>
        </p:spPr>
        <p:txBody>
          <a:bodyPr wrap="square">
            <a:spAutoFit/>
          </a:bodyPr>
          <a:lstStyle/>
          <a:p>
            <a:r>
              <a:rPr lang="en-US" sz="1200" dirty="0">
                <a:solidFill>
                  <a:schemeClr val="bg1"/>
                </a:solidFill>
              </a:rPr>
              <a:t>Photo by </a:t>
            </a:r>
            <a:r>
              <a:rPr lang="en-US" sz="1200" dirty="0">
                <a:solidFill>
                  <a:srgbClr val="0070C0"/>
                </a:solidFill>
                <a:hlinkClick r:id="rId3">
                  <a:extLst>
                    <a:ext uri="{A12FA001-AC4F-418D-AE19-62706E023703}">
                      <ahyp:hlinkClr xmlns:ahyp="http://schemas.microsoft.com/office/drawing/2018/hyperlinkcolor" val="tx"/>
                    </a:ext>
                  </a:extLst>
                </a:hlinkClick>
              </a:rPr>
              <a:t>Steven </a:t>
            </a:r>
            <a:r>
              <a:rPr lang="en-US" sz="1200" dirty="0" err="1">
                <a:solidFill>
                  <a:srgbClr val="0070C0"/>
                </a:solidFill>
                <a:hlinkClick r:id="rId3">
                  <a:extLst>
                    <a:ext uri="{A12FA001-AC4F-418D-AE19-62706E023703}">
                      <ahyp:hlinkClr xmlns:ahyp="http://schemas.microsoft.com/office/drawing/2018/hyperlinkcolor" val="tx"/>
                    </a:ext>
                  </a:extLst>
                </a:hlinkClick>
              </a:rPr>
              <a:t>Ungermann</a:t>
            </a:r>
            <a:r>
              <a:rPr lang="en-US" sz="1200" dirty="0">
                <a:solidFill>
                  <a:srgbClr val="0070C0"/>
                </a:solidFill>
              </a:rPr>
              <a:t> </a:t>
            </a:r>
            <a:r>
              <a:rPr lang="en-US" sz="1200" dirty="0">
                <a:solidFill>
                  <a:schemeClr val="bg1"/>
                </a:solidFill>
              </a:rPr>
              <a:t>on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81" y="2857500"/>
            <a:ext cx="8229600" cy="1143000"/>
          </a:xfrm>
        </p:spPr>
        <p:txBody>
          <a:bodyPr>
            <a:normAutofit/>
          </a:bodyPr>
          <a:lstStyle/>
          <a:p>
            <a:r>
              <a:rPr lang="en-US" sz="5400" b="1" dirty="0" err="1"/>
              <a:t>fregadero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F05B6F3B-29DD-4C50-80D3-5FA402AD3CFB}"/>
              </a:ext>
            </a:extLst>
          </p:cNvPr>
          <p:cNvSpPr txBox="1"/>
          <p:nvPr/>
        </p:nvSpPr>
        <p:spPr>
          <a:xfrm>
            <a:off x="678256" y="6190118"/>
            <a:ext cx="3324885" cy="276999"/>
          </a:xfrm>
          <a:prstGeom prst="rect">
            <a:avLst/>
          </a:prstGeom>
          <a:noFill/>
        </p:spPr>
        <p:txBody>
          <a:bodyPr wrap="square">
            <a:spAutoFit/>
          </a:bodyPr>
          <a:lstStyle/>
          <a:p>
            <a:r>
              <a:rPr lang="en-US" sz="1200" dirty="0"/>
              <a:t>Photo by </a:t>
            </a:r>
            <a:r>
              <a:rPr lang="en-US" sz="1200" dirty="0" err="1">
                <a:hlinkClick r:id="rId2"/>
              </a:rPr>
              <a:t>Curology</a:t>
            </a:r>
            <a:r>
              <a:rPr lang="en-US" sz="1200" dirty="0"/>
              <a:t> on </a:t>
            </a:r>
            <a:r>
              <a:rPr lang="en-US" sz="1200" dirty="0" err="1">
                <a:hlinkClick r:id="rId3"/>
              </a:rPr>
              <a:t>Unsplash</a:t>
            </a:r>
            <a:r>
              <a:rPr lang="en-US" sz="1200" dirty="0"/>
              <a:t> </a:t>
            </a:r>
          </a:p>
        </p:txBody>
      </p:sp>
      <p:pic>
        <p:nvPicPr>
          <p:cNvPr id="10" name="Picture 9" descr="Image of a pink toilet&#10;&#10;">
            <a:extLst>
              <a:ext uri="{FF2B5EF4-FFF2-40B4-BE49-F238E27FC236}">
                <a16:creationId xmlns:a16="http://schemas.microsoft.com/office/drawing/2014/main" id="{7D680E91-AFFB-4AC2-9176-924CAD8EF5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563" y="790883"/>
            <a:ext cx="3527833" cy="5291750"/>
          </a:xfrm>
          <a:prstGeom prst="rect">
            <a:avLst/>
          </a:prstGeom>
          <a:ln w="38100">
            <a:solidFill>
              <a:schemeClr val="tx1"/>
            </a:solidFill>
          </a:ln>
        </p:spPr>
      </p:pic>
      <p:sp>
        <p:nvSpPr>
          <p:cNvPr id="12" name="TextBox 11">
            <a:extLst>
              <a:ext uri="{FF2B5EF4-FFF2-40B4-BE49-F238E27FC236}">
                <a16:creationId xmlns:a16="http://schemas.microsoft.com/office/drawing/2014/main" id="{25BAB1A7-A398-49D9-A9DE-B8296001A2DD}"/>
              </a:ext>
            </a:extLst>
          </p:cNvPr>
          <p:cNvSpPr txBox="1"/>
          <p:nvPr/>
        </p:nvSpPr>
        <p:spPr>
          <a:xfrm>
            <a:off x="4775704" y="5913119"/>
            <a:ext cx="3435789" cy="276999"/>
          </a:xfrm>
          <a:prstGeom prst="rect">
            <a:avLst/>
          </a:prstGeom>
          <a:noFill/>
        </p:spPr>
        <p:txBody>
          <a:bodyPr wrap="square">
            <a:spAutoFit/>
          </a:bodyPr>
          <a:lstStyle/>
          <a:p>
            <a:r>
              <a:rPr lang="en-US" sz="1200" dirty="0"/>
              <a:t>Photo by </a:t>
            </a:r>
            <a:r>
              <a:rPr lang="en-US" sz="1200" dirty="0">
                <a:hlinkClick r:id="rId5"/>
              </a:rPr>
              <a:t>Will Wright</a:t>
            </a:r>
            <a:r>
              <a:rPr lang="en-US" sz="1200" dirty="0"/>
              <a:t> on </a:t>
            </a:r>
            <a:r>
              <a:rPr lang="en-US" sz="1200" dirty="0" err="1">
                <a:hlinkClick r:id="rId3"/>
              </a:rPr>
              <a:t>Unsplash</a:t>
            </a:r>
            <a:r>
              <a:rPr lang="en-US" sz="1200" dirty="0"/>
              <a:t> </a:t>
            </a:r>
          </a:p>
        </p:txBody>
      </p:sp>
      <p:pic>
        <p:nvPicPr>
          <p:cNvPr id="14" name="Picture 13" descr="Image of an outdoor toilet with plants">
            <a:extLst>
              <a:ext uri="{FF2B5EF4-FFF2-40B4-BE49-F238E27FC236}">
                <a16:creationId xmlns:a16="http://schemas.microsoft.com/office/drawing/2014/main" id="{2DD54B72-F361-4BF5-B34B-E948626AD0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43604" y="435390"/>
            <a:ext cx="3527833" cy="5349041"/>
          </a:xfrm>
          <a:prstGeom prst="rect">
            <a:avLst/>
          </a:prstGeom>
          <a:ln w="38100">
            <a:solidFill>
              <a:schemeClr val="tx1"/>
            </a:solidFill>
          </a:ln>
        </p:spPr>
      </p:pic>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73806"/>
            <a:ext cx="8229600" cy="1143000"/>
          </a:xfrm>
        </p:spPr>
        <p:txBody>
          <a:bodyPr>
            <a:normAutofit/>
          </a:bodyPr>
          <a:lstStyle/>
          <a:p>
            <a:r>
              <a:rPr lang="en-US" sz="5400" b="1" dirty="0" err="1"/>
              <a:t>inodoro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08179494"/>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711105">
                  <a:extLst>
                    <a:ext uri="{9D8B030D-6E8A-4147-A177-3AD203B41FA5}">
                      <a16:colId xmlns:a16="http://schemas.microsoft.com/office/drawing/2014/main" val="20000"/>
                    </a:ext>
                  </a:extLst>
                </a:gridCol>
                <a:gridCol w="1692998">
                  <a:extLst>
                    <a:ext uri="{9D8B030D-6E8A-4147-A177-3AD203B41FA5}">
                      <a16:colId xmlns:a16="http://schemas.microsoft.com/office/drawing/2014/main" val="20001"/>
                    </a:ext>
                  </a:extLst>
                </a:gridCol>
                <a:gridCol w="2009869">
                  <a:extLst>
                    <a:ext uri="{9D8B030D-6E8A-4147-A177-3AD203B41FA5}">
                      <a16:colId xmlns:a16="http://schemas.microsoft.com/office/drawing/2014/main" val="20002"/>
                    </a:ext>
                  </a:extLst>
                </a:gridCol>
                <a:gridCol w="1901228">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43069">
                <a:tc>
                  <a:txBody>
                    <a:bodyPr/>
                    <a:lstStyle/>
                    <a:p>
                      <a:pPr algn="ctr"/>
                      <a:r>
                        <a:rPr lang="es-PA" sz="2400" dirty="0"/>
                        <a:t>CASA y CUARTOS</a:t>
                      </a:r>
                      <a:endParaRPr lang="en-US" sz="2400" dirty="0"/>
                    </a:p>
                  </a:txBody>
                  <a:tcPr anchor="ctr">
                    <a:cell3D prstMaterial="dkEdge">
                      <a:bevel prst="coolSlant"/>
                      <a:lightRig rig="flood" dir="t"/>
                    </a:cell3D>
                    <a:solidFill>
                      <a:srgbClr val="0000FF"/>
                    </a:solidFill>
                  </a:tcPr>
                </a:tc>
                <a:tc>
                  <a:txBody>
                    <a:bodyPr/>
                    <a:lstStyle/>
                    <a:p>
                      <a:pPr algn="ctr"/>
                      <a:r>
                        <a:rPr lang="es-PA" sz="2400" dirty="0"/>
                        <a:t>OBJETOS de</a:t>
                      </a:r>
                    </a:p>
                    <a:p>
                      <a:pPr algn="ctr"/>
                      <a:r>
                        <a:rPr lang="es-PA" sz="2400" dirty="0"/>
                        <a:t>la CASA</a:t>
                      </a:r>
                      <a:endParaRPr lang="en-US" sz="2400" dirty="0"/>
                    </a:p>
                  </a:txBody>
                  <a:tcPr anchor="ctr">
                    <a:cell3D prstMaterial="dkEdge">
                      <a:bevel prst="coolSlant"/>
                      <a:lightRig rig="flood" dir="t"/>
                    </a:cell3D>
                    <a:solidFill>
                      <a:srgbClr val="0000FF"/>
                    </a:solidFill>
                  </a:tcPr>
                </a:tc>
                <a:tc>
                  <a:txBody>
                    <a:bodyPr/>
                    <a:lstStyle/>
                    <a:p>
                      <a:pPr algn="ctr"/>
                      <a:r>
                        <a:rPr lang="en-US" sz="2400" dirty="0"/>
                        <a:t>APARATOS</a:t>
                      </a:r>
                    </a:p>
                    <a:p>
                      <a:pPr algn="ctr"/>
                      <a:r>
                        <a:rPr lang="en-US" sz="2400" dirty="0"/>
                        <a:t>DOMÉSTICOS</a:t>
                      </a:r>
                    </a:p>
                  </a:txBody>
                  <a:tcPr anchor="ctr">
                    <a:cell3D prstMaterial="dkEdge">
                      <a:bevel prst="coolSlant"/>
                      <a:lightRig rig="flood" dir="t"/>
                    </a:cell3D>
                    <a:solidFill>
                      <a:srgbClr val="0000FF"/>
                    </a:solidFill>
                  </a:tcPr>
                </a:tc>
                <a:tc>
                  <a:txBody>
                    <a:bodyPr/>
                    <a:lstStyle/>
                    <a:p>
                      <a:pPr algn="ctr"/>
                      <a:r>
                        <a:rPr lang="es-PA" sz="2400" dirty="0"/>
                        <a:t>QUEHACERES DOMÉSTICOS</a:t>
                      </a:r>
                      <a:endParaRPr lang="en-US" sz="2400" dirty="0"/>
                    </a:p>
                  </a:txBody>
                  <a:tcPr anchor="ctr">
                    <a:cell3D prstMaterial="dkEdge">
                      <a:bevel prst="coolSlant"/>
                      <a:lightRig rig="flood" dir="t"/>
                    </a:cell3D>
                    <a:solidFill>
                      <a:srgbClr val="0000FF"/>
                    </a:solidFill>
                  </a:tcPr>
                </a:tc>
                <a:tc>
                  <a:txBody>
                    <a:bodyPr/>
                    <a:lstStyle/>
                    <a:p>
                      <a:pPr algn="ctr"/>
                      <a:r>
                        <a:rPr lang="en-US" sz="2400" dirty="0"/>
                        <a:t>LUGARES </a:t>
                      </a:r>
                      <a:r>
                        <a:rPr lang="en-US" sz="2400" dirty="0" err="1"/>
                        <a:t>en</a:t>
                      </a:r>
                      <a:r>
                        <a:rPr lang="en-US" sz="2400" dirty="0"/>
                        <a:t> </a:t>
                      </a:r>
                    </a:p>
                    <a:p>
                      <a:pPr algn="ctr"/>
                      <a:r>
                        <a:rPr lang="en-US" sz="2400" dirty="0"/>
                        <a:t>la CIUDAD</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a curved staircase in a building&#10;&#10;">
            <a:extLst>
              <a:ext uri="{FF2B5EF4-FFF2-40B4-BE49-F238E27FC236}">
                <a16:creationId xmlns:a16="http://schemas.microsoft.com/office/drawing/2014/main" id="{2CFFA785-6636-45F4-9D29-9BE17BE2F2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143000" y="-1105496"/>
            <a:ext cx="6858000" cy="892962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3698C637-7438-427F-9EDB-19C1D590E3F4}"/>
              </a:ext>
            </a:extLst>
          </p:cNvPr>
          <p:cNvSpPr txBox="1"/>
          <p:nvPr/>
        </p:nvSpPr>
        <p:spPr>
          <a:xfrm>
            <a:off x="4481465" y="198885"/>
            <a:ext cx="7243142" cy="276999"/>
          </a:xfrm>
          <a:prstGeom prst="rect">
            <a:avLst/>
          </a:prstGeom>
          <a:noFill/>
        </p:spPr>
        <p:txBody>
          <a:bodyPr wrap="square">
            <a:spAutoFit/>
          </a:bodyPr>
          <a:lstStyle/>
          <a:p>
            <a:pPr algn="ctr"/>
            <a:r>
              <a:rPr lang="en-US" sz="1200" dirty="0"/>
              <a:t>Photo by Beatrice Tseng</a:t>
            </a:r>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escaleras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age of a bathroom sink&#10;&#10;">
            <a:extLst>
              <a:ext uri="{FF2B5EF4-FFF2-40B4-BE49-F238E27FC236}">
                <a16:creationId xmlns:a16="http://schemas.microsoft.com/office/drawing/2014/main" id="{B8C7E42E-1BFF-4C58-93AA-226B28FF13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3621" y="-258909"/>
            <a:ext cx="11191241" cy="702184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8" name="TextBox 17">
            <a:extLst>
              <a:ext uri="{FF2B5EF4-FFF2-40B4-BE49-F238E27FC236}">
                <a16:creationId xmlns:a16="http://schemas.microsoft.com/office/drawing/2014/main" id="{F1EEA245-C7E8-421F-8D05-ABC5E642E989}"/>
              </a:ext>
            </a:extLst>
          </p:cNvPr>
          <p:cNvSpPr txBox="1"/>
          <p:nvPr/>
        </p:nvSpPr>
        <p:spPr>
          <a:xfrm>
            <a:off x="2729620" y="6281725"/>
            <a:ext cx="3752661" cy="276999"/>
          </a:xfrm>
          <a:prstGeom prst="rect">
            <a:avLst/>
          </a:prstGeom>
          <a:noFill/>
        </p:spPr>
        <p:txBody>
          <a:bodyPr wrap="square">
            <a:spAutoFit/>
          </a:bodyPr>
          <a:lstStyle/>
          <a:p>
            <a:pPr algn="ctr"/>
            <a:r>
              <a:rPr lang="en-US" sz="1200" dirty="0"/>
              <a:t>Photo by </a:t>
            </a:r>
            <a:r>
              <a:rPr lang="en-US" sz="1200" dirty="0">
                <a:hlinkClick r:id="rId3"/>
              </a:rPr>
              <a:t>Claire Rendall</a:t>
            </a:r>
            <a:r>
              <a:rPr lang="en-US" sz="1200" dirty="0"/>
              <a:t> on </a:t>
            </a:r>
            <a:r>
              <a:rPr lang="en-US" sz="1200" dirty="0" err="1">
                <a:hlinkClick r:id="rId4"/>
              </a:rPr>
              <a:t>Unsplash</a:t>
            </a:r>
            <a:r>
              <a:rPr lang="en-US" sz="1200" dirty="0"/>
              <a:t> </a:t>
            </a:r>
          </a:p>
        </p:txBody>
      </p:sp>
      <p:cxnSp>
        <p:nvCxnSpPr>
          <p:cNvPr id="3" name="Straight Arrow Connector 2" descr="arrow pointing at the bathroom sink ">
            <a:extLst>
              <a:ext uri="{FF2B5EF4-FFF2-40B4-BE49-F238E27FC236}">
                <a16:creationId xmlns:a16="http://schemas.microsoft.com/office/drawing/2014/main" id="{06C8E668-88D7-94FC-EAFD-DE638CE1B580}"/>
              </a:ext>
            </a:extLst>
          </p:cNvPr>
          <p:cNvCxnSpPr>
            <a:cxnSpLocks/>
          </p:cNvCxnSpPr>
          <p:nvPr/>
        </p:nvCxnSpPr>
        <p:spPr>
          <a:xfrm flipH="1">
            <a:off x="4762123" y="832919"/>
            <a:ext cx="1837853" cy="185596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857500"/>
            <a:ext cx="8229600" cy="1143000"/>
          </a:xfrm>
        </p:spPr>
        <p:txBody>
          <a:bodyPr>
            <a:normAutofit/>
          </a:bodyPr>
          <a:lstStyle/>
          <a:p>
            <a:r>
              <a:rPr lang="en-US" sz="5400" b="1" dirty="0"/>
              <a:t>lavabo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coffee maker with coffee beans&#10;&#10;">
            <a:extLst>
              <a:ext uri="{FF2B5EF4-FFF2-40B4-BE49-F238E27FC236}">
                <a16:creationId xmlns:a16="http://schemas.microsoft.com/office/drawing/2014/main" id="{0478F6A4-898E-4744-A7DD-B4AF484572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0109" y="695557"/>
            <a:ext cx="3901440" cy="5387076"/>
          </a:xfrm>
          <a:prstGeom prst="rect">
            <a:avLst/>
          </a:prstGeom>
          <a:ln w="38100">
            <a:solidFill>
              <a:schemeClr val="tx1"/>
            </a:solidFill>
          </a:ln>
        </p:spPr>
      </p:pic>
      <p:sp>
        <p:nvSpPr>
          <p:cNvPr id="10" name="TextBox 9">
            <a:extLst>
              <a:ext uri="{FF2B5EF4-FFF2-40B4-BE49-F238E27FC236}">
                <a16:creationId xmlns:a16="http://schemas.microsoft.com/office/drawing/2014/main" id="{34389348-664C-4B94-AB4B-B11ACD9879EC}"/>
              </a:ext>
            </a:extLst>
          </p:cNvPr>
          <p:cNvSpPr txBox="1"/>
          <p:nvPr/>
        </p:nvSpPr>
        <p:spPr>
          <a:xfrm>
            <a:off x="457200" y="6211501"/>
            <a:ext cx="3870960" cy="276999"/>
          </a:xfrm>
          <a:prstGeom prst="rect">
            <a:avLst/>
          </a:prstGeom>
          <a:noFill/>
        </p:spPr>
        <p:txBody>
          <a:bodyPr wrap="square">
            <a:spAutoFit/>
          </a:bodyPr>
          <a:lstStyle/>
          <a:p>
            <a:pPr algn="ctr"/>
            <a:r>
              <a:rPr lang="en-US" sz="1200" b="0" i="0" u="none" strike="noStrike" dirty="0">
                <a:effectLst/>
              </a:rPr>
              <a:t>Imagen de </a:t>
            </a:r>
            <a:r>
              <a:rPr lang="en-US" sz="1200" b="0" i="0" u="sng" strike="noStrike" dirty="0" err="1">
                <a:solidFill>
                  <a:srgbClr val="191B26"/>
                </a:solidFill>
                <a:effectLst/>
                <a:hlinkClick r:id="rId3"/>
              </a:rPr>
              <a:t>Pfüderi</a:t>
            </a:r>
            <a:r>
              <a:rPr lang="en-US" sz="1200" b="0" i="0" u="none" strike="noStrike" dirty="0">
                <a:effectLst/>
              </a:rPr>
              <a:t> </a:t>
            </a:r>
            <a:r>
              <a:rPr lang="en-US" sz="1200" b="0" i="0" u="none" strike="noStrike" dirty="0" err="1">
                <a:effectLst/>
              </a:rPr>
              <a:t>en</a:t>
            </a:r>
            <a:r>
              <a:rPr lang="en-US" sz="1200" b="0" i="0" u="none" strike="noStrike" dirty="0">
                <a:effectLst/>
              </a:rPr>
              <a:t> </a:t>
            </a:r>
            <a:r>
              <a:rPr lang="en-US" sz="1200" b="0" i="0" u="sng" strike="noStrike" dirty="0" err="1">
                <a:solidFill>
                  <a:srgbClr val="191B26"/>
                </a:solidFill>
                <a:effectLst/>
                <a:hlinkClick r:id="rId4"/>
              </a:rPr>
              <a:t>Pixabay</a:t>
            </a:r>
            <a:r>
              <a:rPr lang="en-US" sz="1200" b="0" i="0" u="none" strike="noStrike" dirty="0">
                <a:solidFill>
                  <a:srgbClr val="191B26"/>
                </a:solidFill>
                <a:effectLst/>
              </a:rPr>
              <a:t> </a:t>
            </a:r>
            <a:endParaRPr lang="en-US" dirty="0"/>
          </a:p>
        </p:txBody>
      </p:sp>
      <p:pic>
        <p:nvPicPr>
          <p:cNvPr id="16" name="Picture 15" descr="A black coffee maker&#10;&#10;">
            <a:extLst>
              <a:ext uri="{FF2B5EF4-FFF2-40B4-BE49-F238E27FC236}">
                <a16:creationId xmlns:a16="http://schemas.microsoft.com/office/drawing/2014/main" id="{D731D35A-5CBB-4B59-AEA8-68838CF93B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9300" y="695557"/>
            <a:ext cx="3606554" cy="4812280"/>
          </a:xfrm>
          <a:prstGeom prst="rect">
            <a:avLst/>
          </a:prstGeom>
          <a:ln w="38100">
            <a:solidFill>
              <a:schemeClr val="bg1"/>
            </a:solidFill>
          </a:ln>
        </p:spPr>
      </p:pic>
      <p:sp>
        <p:nvSpPr>
          <p:cNvPr id="17" name="TextBox 16">
            <a:extLst>
              <a:ext uri="{FF2B5EF4-FFF2-40B4-BE49-F238E27FC236}">
                <a16:creationId xmlns:a16="http://schemas.microsoft.com/office/drawing/2014/main" id="{DE9095BB-6EB0-4066-989A-394FECA4036C}"/>
              </a:ext>
            </a:extLst>
          </p:cNvPr>
          <p:cNvSpPr txBox="1"/>
          <p:nvPr/>
        </p:nvSpPr>
        <p:spPr>
          <a:xfrm>
            <a:off x="5278170" y="5634252"/>
            <a:ext cx="2978590" cy="276999"/>
          </a:xfrm>
          <a:prstGeom prst="rect">
            <a:avLst/>
          </a:prstGeom>
          <a:noFill/>
        </p:spPr>
        <p:txBody>
          <a:bodyPr wrap="square" rtlCol="0">
            <a:spAutoFit/>
          </a:bodyPr>
          <a:lstStyle/>
          <a:p>
            <a:pPr algn="ctr"/>
            <a:r>
              <a:rPr lang="es-PA" sz="1200" dirty="0" err="1"/>
              <a:t>Photo</a:t>
            </a:r>
            <a:r>
              <a:rPr lang="es-PA" sz="1200" dirty="0"/>
              <a:t> </a:t>
            </a:r>
            <a:r>
              <a:rPr lang="es-PA" sz="1200" dirty="0" err="1"/>
              <a:t>from</a:t>
            </a:r>
            <a:r>
              <a:rPr lang="es-PA" sz="1200" dirty="0"/>
              <a:t> </a:t>
            </a:r>
            <a:r>
              <a:rPr lang="es-PA" sz="1200" dirty="0">
                <a:hlinkClick r:id="rId6"/>
              </a:rPr>
              <a:t>Amazon</a:t>
            </a:r>
            <a:endParaRPr lang="en-US" sz="1200"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1913"/>
            <a:ext cx="8229600" cy="1143000"/>
          </a:xfrm>
        </p:spPr>
        <p:txBody>
          <a:bodyPr>
            <a:normAutofit/>
          </a:bodyPr>
          <a:lstStyle/>
          <a:p>
            <a:r>
              <a:rPr lang="es-PA" sz="5400" b="1" dirty="0"/>
              <a:t>c</a:t>
            </a:r>
            <a:r>
              <a:rPr lang="en-US" sz="5400" b="1" dirty="0" err="1"/>
              <a:t>afetera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vacuum cleaner on the carpet&#10;&#10;">
            <a:extLst>
              <a:ext uri="{FF2B5EF4-FFF2-40B4-BE49-F238E27FC236}">
                <a16:creationId xmlns:a16="http://schemas.microsoft.com/office/drawing/2014/main" id="{B5218CF8-1112-41B9-BB42-0B820DD8ED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989" y="129012"/>
            <a:ext cx="9899964" cy="659997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356211F5-5AC2-41E4-B0E6-856EBC1F819B}"/>
              </a:ext>
            </a:extLst>
          </p:cNvPr>
          <p:cNvSpPr txBox="1"/>
          <p:nvPr/>
        </p:nvSpPr>
        <p:spPr>
          <a:xfrm>
            <a:off x="336884" y="6340370"/>
            <a:ext cx="6460006" cy="276999"/>
          </a:xfrm>
          <a:prstGeom prst="rect">
            <a:avLst/>
          </a:prstGeom>
          <a:noFill/>
        </p:spPr>
        <p:txBody>
          <a:bodyPr wrap="square">
            <a:spAutoFit/>
          </a:bodyPr>
          <a:lstStyle/>
          <a:p>
            <a:r>
              <a:rPr lang="en-US" sz="1200" b="0" i="0" dirty="0">
                <a:effectLst/>
                <a:latin typeface="Open Sans" panose="020B0606030504020204" pitchFamily="34" charset="0"/>
              </a:rPr>
              <a:t>Imagen de </a:t>
            </a:r>
            <a:r>
              <a:rPr lang="en-US" sz="1200" b="0" i="0" u="sng" dirty="0">
                <a:solidFill>
                  <a:srgbClr val="191B26"/>
                </a:solidFill>
                <a:effectLst/>
                <a:latin typeface="Open Sans" panose="020B0606030504020204" pitchFamily="34" charset="0"/>
                <a:hlinkClick r:id="rId3"/>
              </a:rPr>
              <a:t>22594</a:t>
            </a:r>
            <a:r>
              <a:rPr lang="en-US" sz="1200" b="0" i="0" dirty="0">
                <a:solidFill>
                  <a:srgbClr val="191B26"/>
                </a:solidFill>
                <a:effectLst/>
                <a:latin typeface="Open Sans" panose="020B0606030504020204" pitchFamily="34" charset="0"/>
              </a:rPr>
              <a:t> </a:t>
            </a:r>
            <a:r>
              <a:rPr lang="en-US" sz="1200" b="0" i="0" dirty="0" err="1">
                <a:effectLst/>
                <a:latin typeface="Open Sans" panose="020B0606030504020204" pitchFamily="34" charset="0"/>
              </a:rPr>
              <a:t>en</a:t>
            </a:r>
            <a:r>
              <a:rPr lang="en-US" sz="1200" b="0" i="0" dirty="0">
                <a:solidFill>
                  <a:srgbClr val="191B26"/>
                </a:solidFill>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4"/>
              </a:rPr>
              <a:t>Pixabay</a:t>
            </a:r>
            <a:r>
              <a:rPr lang="en-U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aspiradora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n oven with food inside">
            <a:extLst>
              <a:ext uri="{FF2B5EF4-FFF2-40B4-BE49-F238E27FC236}">
                <a16:creationId xmlns:a16="http://schemas.microsoft.com/office/drawing/2014/main" id="{2093765A-D82C-4B47-A339-3AD335FAE2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070" y="188613"/>
            <a:ext cx="10004080" cy="666938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2C7CFD35-A903-4854-B536-0762D796CACD}"/>
              </a:ext>
            </a:extLst>
          </p:cNvPr>
          <p:cNvSpPr txBox="1"/>
          <p:nvPr/>
        </p:nvSpPr>
        <p:spPr>
          <a:xfrm>
            <a:off x="6593186" y="188613"/>
            <a:ext cx="4621794" cy="276999"/>
          </a:xfrm>
          <a:prstGeom prst="rect">
            <a:avLst/>
          </a:prstGeom>
          <a:noFill/>
        </p:spPr>
        <p:txBody>
          <a:bodyPr wrap="square">
            <a:spAutoFit/>
          </a:bodyPr>
          <a:lstStyle/>
          <a:p>
            <a:r>
              <a:rPr lang="en-US" sz="1200" dirty="0"/>
              <a:t>Photo by </a:t>
            </a:r>
            <a:r>
              <a:rPr lang="en-US" sz="1200" dirty="0">
                <a:hlinkClick r:id="rId3"/>
              </a:rPr>
              <a:t>Louis Hansel</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967"/>
            <a:ext cx="8229600" cy="1143000"/>
          </a:xfrm>
        </p:spPr>
        <p:txBody>
          <a:bodyPr>
            <a:normAutofit/>
          </a:bodyPr>
          <a:lstStyle/>
          <a:p>
            <a:r>
              <a:rPr lang="en-US" sz="5400" b="1" dirty="0" err="1"/>
              <a:t>horno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25694265"/>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720158">
                  <a:extLst>
                    <a:ext uri="{9D8B030D-6E8A-4147-A177-3AD203B41FA5}">
                      <a16:colId xmlns:a16="http://schemas.microsoft.com/office/drawing/2014/main" val="20001"/>
                    </a:ext>
                  </a:extLst>
                </a:gridCol>
                <a:gridCol w="1792587">
                  <a:extLst>
                    <a:ext uri="{9D8B030D-6E8A-4147-A177-3AD203B41FA5}">
                      <a16:colId xmlns:a16="http://schemas.microsoft.com/office/drawing/2014/main" val="20002"/>
                    </a:ext>
                  </a:extLst>
                </a:gridCol>
                <a:gridCol w="1973655">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8296">
                <a:tc>
                  <a:txBody>
                    <a:bodyPr/>
                    <a:lstStyle/>
                    <a:p>
                      <a:pPr algn="ctr"/>
                      <a:r>
                        <a:rPr lang="en-US" sz="2000" dirty="0"/>
                        <a:t>MÁS LUGARES </a:t>
                      </a:r>
                      <a:r>
                        <a:rPr lang="en-US" sz="2000" dirty="0" err="1"/>
                        <a:t>en</a:t>
                      </a:r>
                      <a:r>
                        <a:rPr lang="en-US" sz="2000" dirty="0"/>
                        <a:t> la CIUDAD</a:t>
                      </a:r>
                    </a:p>
                  </a:txBody>
                  <a:tcPr anchor="ctr">
                    <a:cell3D prstMaterial="dkEdge">
                      <a:bevel prst="coolSlant"/>
                      <a:lightRig rig="flood" dir="t"/>
                    </a:cell3D>
                    <a:solidFill>
                      <a:srgbClr val="0000FF"/>
                    </a:solidFill>
                  </a:tcPr>
                </a:tc>
                <a:tc>
                  <a:txBody>
                    <a:bodyPr/>
                    <a:lstStyle/>
                    <a:p>
                      <a:pPr algn="ctr"/>
                      <a:r>
                        <a:rPr lang="en-US" sz="2400" dirty="0"/>
                        <a:t>MUEBLES</a:t>
                      </a:r>
                    </a:p>
                  </a:txBody>
                  <a:tcPr anchor="ctr">
                    <a:cell3D prstMaterial="dkEdge">
                      <a:bevel prst="coolSlant"/>
                      <a:lightRig rig="flood" dir="t"/>
                    </a:cell3D>
                    <a:solidFill>
                      <a:srgbClr val="0000FF"/>
                    </a:solidFill>
                  </a:tcPr>
                </a:tc>
                <a:tc>
                  <a:txBody>
                    <a:bodyPr/>
                    <a:lstStyle/>
                    <a:p>
                      <a:pPr algn="ctr"/>
                      <a:r>
                        <a:rPr lang="en-US" sz="2000" dirty="0"/>
                        <a:t>MÁS OBJETOS de la CASA</a:t>
                      </a:r>
                    </a:p>
                  </a:txBody>
                  <a:tcPr anchor="ctr">
                    <a:cell3D prstMaterial="dkEdge">
                      <a:bevel prst="coolSlant"/>
                      <a:lightRig rig="flood" dir="t"/>
                    </a:cell3D>
                    <a:solidFill>
                      <a:srgbClr val="0000FF"/>
                    </a:solidFill>
                  </a:tcPr>
                </a:tc>
                <a:tc>
                  <a:txBody>
                    <a:bodyPr/>
                    <a:lstStyle/>
                    <a:p>
                      <a:pPr algn="ctr"/>
                      <a:r>
                        <a:rPr lang="es-PA" sz="2400" dirty="0"/>
                        <a:t>M</a:t>
                      </a:r>
                      <a:r>
                        <a:rPr lang="en-US" sz="2400" dirty="0"/>
                        <a:t>ÁS QUEHACERES</a:t>
                      </a:r>
                    </a:p>
                  </a:txBody>
                  <a:tcPr anchor="ctr">
                    <a:cell3D prstMaterial="dkEdge">
                      <a:bevel prst="coolSlant"/>
                      <a:lightRig rig="flood" dir="t"/>
                    </a:cell3D>
                    <a:solidFill>
                      <a:srgbClr val="0000FF"/>
                    </a:solidFill>
                  </a:tcPr>
                </a:tc>
                <a:tc>
                  <a:txBody>
                    <a:bodyPr/>
                    <a:lstStyle/>
                    <a:p>
                      <a:pPr algn="ctr"/>
                      <a:r>
                        <a:rPr lang="en-US" sz="2400" dirty="0"/>
                        <a:t>COLOMBIA </a:t>
                      </a:r>
                    </a:p>
                    <a:p>
                      <a:pPr algn="ctr"/>
                      <a:r>
                        <a:rPr lang="en-US" sz="2400" dirty="0"/>
                        <a:t>y PANAMÁ</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fan, indoor">
            <a:extLst>
              <a:ext uri="{FF2B5EF4-FFF2-40B4-BE49-F238E27FC236}">
                <a16:creationId xmlns:a16="http://schemas.microsoft.com/office/drawing/2014/main" id="{1C5610CC-70E8-4875-BB04-B870A17FA5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747" y="100341"/>
            <a:ext cx="10004081" cy="6669387"/>
          </a:xfrm>
          <a:prstGeom prst="rect">
            <a:avLst/>
          </a:prstGeom>
        </p:spPr>
      </p:pic>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6FAFC5E0-1CF3-4F56-BB82-AE3FA43925F4}"/>
              </a:ext>
            </a:extLst>
          </p:cNvPr>
          <p:cNvSpPr txBox="1"/>
          <p:nvPr/>
        </p:nvSpPr>
        <p:spPr>
          <a:xfrm>
            <a:off x="6545655" y="240631"/>
            <a:ext cx="4204229" cy="276999"/>
          </a:xfrm>
          <a:prstGeom prst="rect">
            <a:avLst/>
          </a:prstGeom>
          <a:noFill/>
        </p:spPr>
        <p:txBody>
          <a:bodyPr wrap="square">
            <a:spAutoFit/>
          </a:bodyPr>
          <a:lstStyle/>
          <a:p>
            <a:r>
              <a:rPr lang="en-US" sz="1200" dirty="0"/>
              <a:t>Photo by </a:t>
            </a:r>
            <a:r>
              <a:rPr lang="en-US" sz="1200" dirty="0">
                <a:hlinkClick r:id="rId4"/>
              </a:rPr>
              <a:t>Delaney Van</a:t>
            </a:r>
            <a:r>
              <a:rPr lang="en-US" sz="1200" dirty="0"/>
              <a:t> on </a:t>
            </a:r>
            <a:r>
              <a:rPr lang="en-US" sz="1200" dirty="0" err="1">
                <a:hlinkClick r:id="rId5"/>
              </a:rPr>
              <a:t>Unsplash</a:t>
            </a:r>
            <a:r>
              <a:rPr lang="en-US" sz="1200" dirty="0"/>
              <a:t> </a:t>
            </a: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967"/>
            <a:ext cx="8229600" cy="1143000"/>
          </a:xfrm>
        </p:spPr>
        <p:txBody>
          <a:bodyPr>
            <a:normAutofit/>
          </a:bodyPr>
          <a:lstStyle/>
          <a:p>
            <a:r>
              <a:rPr lang="en-US" sz="5400" b="1" dirty="0" err="1"/>
              <a:t>ventilador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stove with fire">
            <a:extLst>
              <a:ext uri="{FF2B5EF4-FFF2-40B4-BE49-F238E27FC236}">
                <a16:creationId xmlns:a16="http://schemas.microsoft.com/office/drawing/2014/main" id="{9659E6B6-F2A4-4CCA-9763-4279BE162A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785" y="124485"/>
            <a:ext cx="9921296" cy="660903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76AC5236-A6B4-4D50-A436-3769334915EA}"/>
              </a:ext>
            </a:extLst>
          </p:cNvPr>
          <p:cNvSpPr txBox="1"/>
          <p:nvPr/>
        </p:nvSpPr>
        <p:spPr>
          <a:xfrm>
            <a:off x="217284" y="6405139"/>
            <a:ext cx="5178251" cy="276999"/>
          </a:xfrm>
          <a:prstGeom prst="rect">
            <a:avLst/>
          </a:prstGeom>
          <a:noFill/>
        </p:spPr>
        <p:txBody>
          <a:bodyPr wrap="square">
            <a:spAutoFit/>
          </a:bodyPr>
          <a:lstStyle/>
          <a:p>
            <a:r>
              <a:rPr lang="pt-BR" sz="1200" b="0" i="0" dirty="0">
                <a:solidFill>
                  <a:srgbClr val="191B26"/>
                </a:solidFill>
                <a:effectLst/>
              </a:rPr>
              <a:t>Imagen de</a:t>
            </a:r>
            <a:r>
              <a:rPr lang="pt-BR" sz="1200" b="0" i="0" dirty="0">
                <a:solidFill>
                  <a:srgbClr val="0070C0"/>
                </a:solidFill>
                <a:effectLst/>
              </a:rPr>
              <a:t> </a:t>
            </a:r>
            <a:r>
              <a:rPr lang="pt-BR" sz="1200" b="0" i="0" u="sng" dirty="0">
                <a:solidFill>
                  <a:srgbClr val="0070C0"/>
                </a:solidFill>
                <a:effectLst/>
                <a:hlinkClick r:id="rId3">
                  <a:extLst>
                    <a:ext uri="{A12FA001-AC4F-418D-AE19-62706E023703}">
                      <ahyp:hlinkClr xmlns:ahyp="http://schemas.microsoft.com/office/drawing/2018/hyperlinkcolor" val="tx"/>
                    </a:ext>
                  </a:extLst>
                </a:hlinkClick>
              </a:rPr>
              <a:t>Fernando Arcos</a:t>
            </a:r>
            <a:r>
              <a:rPr lang="pt-BR" sz="1200" b="0" i="0" dirty="0">
                <a:solidFill>
                  <a:srgbClr val="0070C0"/>
                </a:solidFill>
                <a:effectLst/>
              </a:rPr>
              <a:t> </a:t>
            </a:r>
            <a:r>
              <a:rPr lang="pt-BR" sz="1200" b="0" i="0" dirty="0">
                <a:solidFill>
                  <a:srgbClr val="191B26"/>
                </a:solidFill>
                <a:effectLst/>
              </a:rPr>
              <a:t>en</a:t>
            </a:r>
            <a:r>
              <a:rPr lang="pt-BR" sz="1200" b="0" i="0" dirty="0">
                <a:solidFill>
                  <a:srgbClr val="0070C0"/>
                </a:solidFill>
                <a:effectLst/>
              </a:rPr>
              <a:t> </a:t>
            </a:r>
            <a:r>
              <a:rPr lang="pt-BR" sz="1200" b="0" i="0" u="sng" dirty="0">
                <a:solidFill>
                  <a:srgbClr val="0070C0"/>
                </a:solidFill>
                <a:effectLst/>
                <a:hlinkClick r:id="rId4">
                  <a:extLst>
                    <a:ext uri="{A12FA001-AC4F-418D-AE19-62706E023703}">
                      <ahyp:hlinkClr xmlns:ahyp="http://schemas.microsoft.com/office/drawing/2018/hyperlinkcolor" val="tx"/>
                    </a:ext>
                  </a:extLst>
                </a:hlinkClick>
              </a:rPr>
              <a:t>Pixabay</a:t>
            </a:r>
            <a:r>
              <a:rPr lang="pt-BR"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5400" b="1" dirty="0"/>
              <a:t>estufa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7F8F0B08-30E7-41D0-9978-8FA2B6461B5C}"/>
              </a:ext>
            </a:extLst>
          </p:cNvPr>
          <p:cNvSpPr>
            <a:spLocks noGrp="1"/>
          </p:cNvSpPr>
          <p:nvPr>
            <p:ph type="title"/>
          </p:nvPr>
        </p:nvSpPr>
        <p:spPr>
          <a:xfrm>
            <a:off x="457200" y="159419"/>
            <a:ext cx="8229600" cy="1143000"/>
          </a:xfrm>
        </p:spPr>
        <p:txBody>
          <a:bodyPr>
            <a:normAutofit/>
          </a:bodyPr>
          <a:lstStyle/>
          <a:p>
            <a:r>
              <a:rPr lang="es-PA" sz="5400" b="1" dirty="0"/>
              <a:t>¿Qué hizo el hombre ayer?</a:t>
            </a:r>
            <a:endParaRPr lang="en-US" sz="5400" b="1" dirty="0"/>
          </a:p>
        </p:txBody>
      </p:sp>
      <p:sp>
        <p:nvSpPr>
          <p:cNvPr id="6" name="TextBox 5">
            <a:extLst>
              <a:ext uri="{FF2B5EF4-FFF2-40B4-BE49-F238E27FC236}">
                <a16:creationId xmlns:a16="http://schemas.microsoft.com/office/drawing/2014/main" id="{11FB6F0B-01C8-432F-983B-3A7C03870436}"/>
              </a:ext>
            </a:extLst>
          </p:cNvPr>
          <p:cNvSpPr txBox="1"/>
          <p:nvPr/>
        </p:nvSpPr>
        <p:spPr>
          <a:xfrm>
            <a:off x="1322967" y="6165335"/>
            <a:ext cx="6498065" cy="276999"/>
          </a:xfrm>
          <a:prstGeom prst="rect">
            <a:avLst/>
          </a:prstGeom>
          <a:noFill/>
        </p:spPr>
        <p:txBody>
          <a:bodyPr wrap="square" rtlCol="0">
            <a:spAutoFit/>
          </a:bodyPr>
          <a:lstStyle/>
          <a:p>
            <a:pPr algn="ctr"/>
            <a:r>
              <a:rPr lang="es-PA" sz="1200" dirty="0" err="1"/>
              <a:t>Photo</a:t>
            </a:r>
            <a:r>
              <a:rPr lang="es-PA" sz="1200" dirty="0"/>
              <a:t> </a:t>
            </a:r>
            <a:r>
              <a:rPr lang="es-PA" sz="1200" dirty="0" err="1"/>
              <a:t>from</a:t>
            </a:r>
            <a:r>
              <a:rPr lang="es-PA" sz="1200" dirty="0"/>
              <a:t> </a:t>
            </a:r>
            <a:r>
              <a:rPr lang="es-PA" sz="1200" dirty="0">
                <a:hlinkClick r:id="rId2"/>
              </a:rPr>
              <a:t>Cocina Delirante</a:t>
            </a:r>
            <a:endParaRPr lang="en-US" sz="1200" dirty="0"/>
          </a:p>
        </p:txBody>
      </p:sp>
      <p:pic>
        <p:nvPicPr>
          <p:cNvPr id="9" name="Picture 8" descr="A man washing dishes in the kitchen&#10;&#10;Description automatically generated with medium confidence">
            <a:extLst>
              <a:ext uri="{FF2B5EF4-FFF2-40B4-BE49-F238E27FC236}">
                <a16:creationId xmlns:a16="http://schemas.microsoft.com/office/drawing/2014/main" id="{8AC9A237-D4BC-4885-8F11-E8521DCF30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2967" y="1209084"/>
            <a:ext cx="6498065" cy="4873549"/>
          </a:xfrm>
          <a:prstGeom prst="rect">
            <a:avLst/>
          </a:prstGeom>
          <a:ln w="38100">
            <a:solidFill>
              <a:schemeClr val="tx1"/>
            </a:solidFill>
          </a:ln>
        </p:spPr>
      </p:pic>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a:t>El hombre </a:t>
            </a:r>
            <a:r>
              <a:rPr lang="en-US" sz="5400" b="1" dirty="0" err="1">
                <a:solidFill>
                  <a:srgbClr val="FFFF00"/>
                </a:solidFill>
              </a:rPr>
              <a:t>lavó</a:t>
            </a:r>
            <a:r>
              <a:rPr lang="en-US" sz="5400" b="1" dirty="0">
                <a:solidFill>
                  <a:srgbClr val="FFFF00"/>
                </a:solidFill>
              </a:rPr>
              <a:t> </a:t>
            </a:r>
            <a:r>
              <a:rPr lang="en-US" sz="5400" b="1" dirty="0" err="1"/>
              <a:t>los</a:t>
            </a:r>
            <a:r>
              <a:rPr lang="en-US" sz="5400" b="1" dirty="0"/>
              <a:t> </a:t>
            </a:r>
            <a:r>
              <a:rPr lang="en-US" sz="5400" b="1" dirty="0" err="1"/>
              <a:t>platos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and cleaning a computer keyboard with a paper towel&#10;">
            <a:extLst>
              <a:ext uri="{FF2B5EF4-FFF2-40B4-BE49-F238E27FC236}">
                <a16:creationId xmlns:a16="http://schemas.microsoft.com/office/drawing/2014/main" id="{C99DF691-0555-4E61-BD09-C15A5C6260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41" y="124714"/>
            <a:ext cx="9930177" cy="662011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 uri="{C183D7F6-B498-43B3-948B-1728B52AA6E4}">
                <adec:decorative xmlns:adec="http://schemas.microsoft.com/office/drawing/2017/decorative" val="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6852567B-9949-46DE-B2CF-D2D98526B856}"/>
              </a:ext>
            </a:extLst>
          </p:cNvPr>
          <p:cNvSpPr txBox="1"/>
          <p:nvPr/>
        </p:nvSpPr>
        <p:spPr>
          <a:xfrm>
            <a:off x="252544" y="6405319"/>
            <a:ext cx="4621794" cy="276999"/>
          </a:xfrm>
          <a:prstGeom prst="rect">
            <a:avLst/>
          </a:prstGeom>
          <a:noFill/>
        </p:spPr>
        <p:txBody>
          <a:bodyPr wrap="square">
            <a:spAutoFit/>
          </a:bodyPr>
          <a:lstStyle/>
          <a:p>
            <a:r>
              <a:rPr lang="en-US" sz="1200" dirty="0"/>
              <a:t>Photo by </a:t>
            </a:r>
            <a:r>
              <a:rPr lang="en-US" sz="1200" dirty="0">
                <a:hlinkClick r:id="rId3"/>
              </a:rPr>
              <a:t>Erik Mclean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64" y="2402201"/>
            <a:ext cx="8537418" cy="1907247"/>
          </a:xfrm>
        </p:spPr>
        <p:txBody>
          <a:bodyPr>
            <a:normAutofit/>
          </a:bodyPr>
          <a:lstStyle/>
          <a:p>
            <a:r>
              <a:rPr lang="es-PA" sz="5400" b="1" dirty="0"/>
              <a:t>E</a:t>
            </a:r>
            <a:r>
              <a:rPr lang="en-US" sz="5400" b="1" dirty="0"/>
              <a:t>l </a:t>
            </a:r>
            <a:r>
              <a:rPr lang="en-US" sz="5400" b="1" dirty="0" err="1"/>
              <a:t>joven</a:t>
            </a:r>
            <a:r>
              <a:rPr lang="en-US" sz="5400" b="1" dirty="0"/>
              <a:t> </a:t>
            </a:r>
            <a:r>
              <a:rPr lang="en-US" sz="5400" b="1" dirty="0" err="1">
                <a:solidFill>
                  <a:srgbClr val="FFFF00"/>
                </a:solidFill>
              </a:rPr>
              <a:t>limpió</a:t>
            </a:r>
            <a:r>
              <a:rPr lang="en-US" sz="5400" b="1" dirty="0"/>
              <a:t> </a:t>
            </a:r>
            <a:r>
              <a:rPr lang="en-US" sz="5400" b="1" dirty="0" err="1"/>
              <a:t>los</a:t>
            </a:r>
            <a:r>
              <a:rPr lang="en-US" sz="5400" b="1" dirty="0"/>
              <a:t> </a:t>
            </a:r>
            <a:r>
              <a:rPr lang="en-US" sz="5400" b="1" dirty="0" err="1"/>
              <a:t>teclados</a:t>
            </a:r>
            <a:br>
              <a:rPr lang="en-US" sz="5400" b="1" dirty="0"/>
            </a:br>
            <a:r>
              <a:rPr lang="en-US" sz="5400" b="1" dirty="0"/>
              <a:t>de </a:t>
            </a:r>
            <a:r>
              <a:rPr lang="en-US" sz="5400" b="1" dirty="0" err="1"/>
              <a:t>su</a:t>
            </a:r>
            <a:r>
              <a:rPr lang="en-US" sz="5400" b="1" dirty="0"/>
              <a:t> </a:t>
            </a:r>
            <a:r>
              <a:rPr lang="en-US" sz="5400" b="1" dirty="0" err="1"/>
              <a:t>computadora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a person setting up the table for a meal&#10;&#10;">
            <a:extLst>
              <a:ext uri="{FF2B5EF4-FFF2-40B4-BE49-F238E27FC236}">
                <a16:creationId xmlns:a16="http://schemas.microsoft.com/office/drawing/2014/main" id="{1F284EF0-A901-440F-94E1-274504F255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903" y="81013"/>
            <a:ext cx="10043960" cy="669597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60EA04E8-589A-4386-9A3B-F015F12C4F71}"/>
              </a:ext>
            </a:extLst>
          </p:cNvPr>
          <p:cNvSpPr txBox="1"/>
          <p:nvPr/>
        </p:nvSpPr>
        <p:spPr>
          <a:xfrm>
            <a:off x="189171" y="6387938"/>
            <a:ext cx="5873435" cy="276999"/>
          </a:xfrm>
          <a:prstGeom prst="rect">
            <a:avLst/>
          </a:prstGeom>
          <a:noFill/>
        </p:spPr>
        <p:txBody>
          <a:bodyPr wrap="square">
            <a:spAutoFit/>
          </a:bodyPr>
          <a:lstStyle/>
          <a:p>
            <a:r>
              <a:rPr lang="sv-SE" sz="1200" b="0" i="0" dirty="0">
                <a:solidFill>
                  <a:srgbClr val="191B26"/>
                </a:solidFill>
                <a:effectLst/>
              </a:rPr>
              <a:t>Imagen de</a:t>
            </a:r>
            <a:r>
              <a:rPr lang="sv-SE" sz="1200" b="0" i="0" dirty="0">
                <a:solidFill>
                  <a:srgbClr val="0070C0"/>
                </a:solidFill>
                <a:effectLst/>
              </a:rPr>
              <a:t> </a:t>
            </a:r>
            <a:r>
              <a:rPr lang="sv-SE" sz="1200" b="0" i="0" u="sng" dirty="0">
                <a:solidFill>
                  <a:srgbClr val="0070C0"/>
                </a:solidFill>
                <a:effectLst/>
                <a:hlinkClick r:id="rId3">
                  <a:extLst>
                    <a:ext uri="{A12FA001-AC4F-418D-AE19-62706E023703}">
                      <ahyp:hlinkClr xmlns:ahyp="http://schemas.microsoft.com/office/drawing/2018/hyperlinkcolor" val="tx"/>
                    </a:ext>
                  </a:extLst>
                </a:hlinkClick>
              </a:rPr>
              <a:t>Karolina Grabowska</a:t>
            </a:r>
            <a:r>
              <a:rPr lang="sv-SE" sz="1200" b="0" i="0" dirty="0">
                <a:solidFill>
                  <a:srgbClr val="0070C0"/>
                </a:solidFill>
                <a:effectLst/>
              </a:rPr>
              <a:t> </a:t>
            </a:r>
            <a:r>
              <a:rPr lang="sv-SE" sz="1200" b="0" i="0" dirty="0">
                <a:solidFill>
                  <a:srgbClr val="191B26"/>
                </a:solidFill>
                <a:effectLst/>
              </a:rPr>
              <a:t>en </a:t>
            </a:r>
            <a:r>
              <a:rPr lang="sv-SE" sz="1200" b="0" i="0" u="sng" dirty="0">
                <a:solidFill>
                  <a:srgbClr val="0070C0"/>
                </a:solidFill>
                <a:effectLst/>
                <a:hlinkClick r:id="rId4">
                  <a:extLst>
                    <a:ext uri="{A12FA001-AC4F-418D-AE19-62706E023703}">
                      <ahyp:hlinkClr xmlns:ahyp="http://schemas.microsoft.com/office/drawing/2018/hyperlinkcolor" val="tx"/>
                    </a:ext>
                  </a:extLst>
                </a:hlinkClick>
              </a:rPr>
              <a:t>Pixabay</a:t>
            </a:r>
            <a:r>
              <a:rPr lang="sv-SE"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of a living room with sofas and coffee table&#10;&#10;">
            <a:extLst>
              <a:ext uri="{FF2B5EF4-FFF2-40B4-BE49-F238E27FC236}">
                <a16:creationId xmlns:a16="http://schemas.microsoft.com/office/drawing/2014/main" id="{45D102A1-960E-4360-AA9D-8195E874CA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513" y="77803"/>
            <a:ext cx="11915365" cy="670239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831247" y="6082633"/>
            <a:ext cx="975869"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14" name="TextBox 13">
            <a:extLst>
              <a:ext uri="{FF2B5EF4-FFF2-40B4-BE49-F238E27FC236}">
                <a16:creationId xmlns:a16="http://schemas.microsoft.com/office/drawing/2014/main" id="{B3AA0371-6773-4176-B238-2A46FA2A65AD}"/>
              </a:ext>
            </a:extLst>
          </p:cNvPr>
          <p:cNvSpPr txBox="1"/>
          <p:nvPr/>
        </p:nvSpPr>
        <p:spPr>
          <a:xfrm>
            <a:off x="4042373" y="240631"/>
            <a:ext cx="4902451" cy="276999"/>
          </a:xfrm>
          <a:prstGeom prst="rect">
            <a:avLst/>
          </a:prstGeom>
          <a:noFill/>
        </p:spPr>
        <p:txBody>
          <a:bodyPr wrap="square">
            <a:spAutoFit/>
          </a:bodyPr>
          <a:lstStyle/>
          <a:p>
            <a:pPr algn="r"/>
            <a:r>
              <a:rPr lang="en-US" sz="1200" dirty="0">
                <a:solidFill>
                  <a:schemeClr val="bg1"/>
                </a:solidFill>
              </a:rPr>
              <a:t>Photo by </a:t>
            </a:r>
            <a:r>
              <a:rPr lang="en-US" sz="1200" dirty="0" err="1">
                <a:hlinkClick r:id="rId3"/>
              </a:rPr>
              <a:t>Spacejoy</a:t>
            </a:r>
            <a:r>
              <a:rPr lang="en-US" sz="1200" dirty="0"/>
              <a:t> </a:t>
            </a:r>
            <a:r>
              <a:rPr lang="en-US" sz="1200" dirty="0">
                <a:solidFill>
                  <a:schemeClr val="bg1"/>
                </a:solidFill>
              </a:rPr>
              <a:t>on</a:t>
            </a:r>
            <a:r>
              <a:rPr lang="en-US" sz="1200" dirty="0"/>
              <a:t> </a:t>
            </a:r>
            <a:r>
              <a:rPr lang="en-US" sz="1200" dirty="0" err="1">
                <a:hlinkClick r:id="rId4"/>
              </a:rPr>
              <a:t>Unsplash</a:t>
            </a:r>
            <a:r>
              <a:rPr lang="en-US" sz="1200" dirty="0"/>
              <a:t> </a:t>
            </a: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3972"/>
            <a:ext cx="8229600" cy="1979675"/>
          </a:xfrm>
        </p:spPr>
        <p:txBody>
          <a:bodyPr>
            <a:noAutofit/>
          </a:bodyPr>
          <a:lstStyle/>
          <a:p>
            <a:r>
              <a:rPr lang="en-US" sz="5400" b="1" dirty="0"/>
              <a:t>La </a:t>
            </a:r>
            <a:r>
              <a:rPr lang="en-US" sz="5400" b="1" dirty="0" err="1"/>
              <a:t>joven</a:t>
            </a:r>
            <a:r>
              <a:rPr lang="en-US" sz="5400" b="1" dirty="0"/>
              <a:t> </a:t>
            </a:r>
            <a:r>
              <a:rPr lang="en-US" sz="5400" b="1" dirty="0" err="1">
                <a:solidFill>
                  <a:srgbClr val="FFFF00"/>
                </a:solidFill>
              </a:rPr>
              <a:t>puso</a:t>
            </a:r>
            <a:r>
              <a:rPr lang="en-US" sz="5400" b="1" dirty="0"/>
              <a:t> la mesa</a:t>
            </a:r>
            <a:br>
              <a:rPr lang="en-US" sz="5400" b="1" dirty="0"/>
            </a:br>
            <a:r>
              <a:rPr lang="en-US" sz="5400" b="1" dirty="0"/>
              <a:t>para la fiesta.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45267"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63DBE627-A2B6-4EAD-A97F-7E7DE8EE88C7}"/>
              </a:ext>
            </a:extLst>
          </p:cNvPr>
          <p:cNvSpPr>
            <a:spLocks noGrp="1"/>
          </p:cNvSpPr>
          <p:nvPr>
            <p:ph type="title"/>
          </p:nvPr>
        </p:nvSpPr>
        <p:spPr>
          <a:xfrm>
            <a:off x="99588" y="-37044"/>
            <a:ext cx="8944824" cy="1143000"/>
          </a:xfrm>
        </p:spPr>
        <p:txBody>
          <a:bodyPr>
            <a:noAutofit/>
          </a:bodyPr>
          <a:lstStyle/>
          <a:p>
            <a:r>
              <a:rPr lang="es-PA" sz="4600" b="1" dirty="0"/>
              <a:t>La mamá le ___ de comer a su hijo.</a:t>
            </a:r>
            <a:endParaRPr lang="en-US" sz="4600" b="1" dirty="0"/>
          </a:p>
        </p:txBody>
      </p:sp>
      <p:sp>
        <p:nvSpPr>
          <p:cNvPr id="8" name="TextBox 7">
            <a:extLst>
              <a:ext uri="{FF2B5EF4-FFF2-40B4-BE49-F238E27FC236}">
                <a16:creationId xmlns:a16="http://schemas.microsoft.com/office/drawing/2014/main" id="{3613CF06-3BB4-4905-9BF1-A9D434498EB0}"/>
              </a:ext>
            </a:extLst>
          </p:cNvPr>
          <p:cNvSpPr txBox="1"/>
          <p:nvPr/>
        </p:nvSpPr>
        <p:spPr>
          <a:xfrm>
            <a:off x="1161108" y="6211501"/>
            <a:ext cx="6724460" cy="276999"/>
          </a:xfrm>
          <a:prstGeom prst="rect">
            <a:avLst/>
          </a:prstGeom>
          <a:noFill/>
        </p:spPr>
        <p:txBody>
          <a:bodyPr wrap="square">
            <a:spAutoFit/>
          </a:bodyPr>
          <a:lstStyle/>
          <a:p>
            <a:pPr algn="ctr"/>
            <a:r>
              <a:rPr lang="en-US" sz="1200" b="0" i="0" dirty="0">
                <a:effectLst/>
                <a:latin typeface="Open Sans" panose="020B0606030504020204" pitchFamily="34" charset="0"/>
              </a:rPr>
              <a:t>Imagen de </a:t>
            </a:r>
            <a:r>
              <a:rPr lang="en-US" sz="1200" b="0" i="0" u="sng" dirty="0">
                <a:solidFill>
                  <a:srgbClr val="191B26"/>
                </a:solidFill>
                <a:effectLst/>
                <a:latin typeface="Open Sans" panose="020B0606030504020204" pitchFamily="34" charset="0"/>
                <a:hlinkClick r:id="rId2"/>
              </a:rPr>
              <a:t>5686750</a:t>
            </a:r>
            <a:r>
              <a:rPr lang="en-US" sz="1200" b="0" i="0" dirty="0">
                <a:solidFill>
                  <a:srgbClr val="191B26"/>
                </a:solidFill>
                <a:effectLst/>
                <a:latin typeface="Open Sans" panose="020B0606030504020204" pitchFamily="34" charset="0"/>
              </a:rPr>
              <a:t> </a:t>
            </a:r>
            <a:r>
              <a:rPr lang="en-US" sz="1200" b="0" i="0" dirty="0" err="1">
                <a:effectLst/>
                <a:latin typeface="Open Sans" panose="020B0606030504020204" pitchFamily="34" charset="0"/>
              </a:rPr>
              <a:t>en</a:t>
            </a:r>
            <a:r>
              <a:rPr lang="en-US" sz="1200" b="0" i="0" dirty="0">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3"/>
              </a:rPr>
              <a:t>Pixabay</a:t>
            </a:r>
            <a:r>
              <a:rPr lang="en-US" sz="1200" b="0" i="0" dirty="0">
                <a:solidFill>
                  <a:srgbClr val="191B26"/>
                </a:solidFill>
                <a:effectLst/>
                <a:latin typeface="Open Sans" panose="020B0606030504020204" pitchFamily="34" charset="0"/>
              </a:rPr>
              <a:t> </a:t>
            </a:r>
            <a:endParaRPr lang="en-US" sz="1200" dirty="0"/>
          </a:p>
        </p:txBody>
      </p:sp>
      <p:pic>
        <p:nvPicPr>
          <p:cNvPr id="10" name="Picture 9" descr="A picture containing person, indoor, feeding the baby or giving food to the baby&#10;&#10;">
            <a:extLst>
              <a:ext uri="{FF2B5EF4-FFF2-40B4-BE49-F238E27FC236}">
                <a16:creationId xmlns:a16="http://schemas.microsoft.com/office/drawing/2014/main" id="{8085B6D5-BE82-4CE1-9E33-28BA952B70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791" y="1008166"/>
            <a:ext cx="7611701" cy="5074467"/>
          </a:xfrm>
          <a:prstGeom prst="rect">
            <a:avLst/>
          </a:prstGeom>
          <a:ln w="38100">
            <a:solidFill>
              <a:schemeClr val="tx1"/>
            </a:solidFill>
          </a:ln>
        </p:spPr>
      </p:pic>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3506"/>
            <a:ext cx="8229600" cy="2323226"/>
          </a:xfrm>
        </p:spPr>
        <p:txBody>
          <a:bodyPr>
            <a:normAutofit/>
          </a:bodyPr>
          <a:lstStyle/>
          <a:p>
            <a:r>
              <a:rPr lang="en-US" sz="5400" b="1" dirty="0"/>
              <a:t>La mama le </a:t>
            </a:r>
            <a:r>
              <a:rPr lang="en-US" sz="5400" b="1" dirty="0" err="1">
                <a:solidFill>
                  <a:srgbClr val="FFFF00"/>
                </a:solidFill>
              </a:rPr>
              <a:t>dio</a:t>
            </a:r>
            <a:r>
              <a:rPr lang="en-US" sz="5400" b="1" dirty="0"/>
              <a:t> de comer </a:t>
            </a:r>
            <a:br>
              <a:rPr lang="en-US" sz="5400" b="1" dirty="0"/>
            </a:br>
            <a:r>
              <a:rPr lang="en-US" sz="5400" b="1" dirty="0"/>
              <a:t>a </a:t>
            </a:r>
            <a:r>
              <a:rPr lang="en-US" sz="5400" b="1" dirty="0" err="1"/>
              <a:t>su</a:t>
            </a:r>
            <a:r>
              <a:rPr lang="en-US" sz="5400" b="1" dirty="0"/>
              <a:t> </a:t>
            </a:r>
            <a:r>
              <a:rPr lang="en-US" sz="5400" b="1" dirty="0" err="1"/>
              <a:t>hijo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man mowing grass.&#10;&#10;">
            <a:extLst>
              <a:ext uri="{FF2B5EF4-FFF2-40B4-BE49-F238E27FC236}">
                <a16:creationId xmlns:a16="http://schemas.microsoft.com/office/drawing/2014/main" id="{D84BA059-EA84-437E-AFF2-D8A4A918D0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006" y="153909"/>
            <a:ext cx="9919203" cy="6612802"/>
          </a:xfrm>
          <a:prstGeom prst="rect">
            <a:avLst/>
          </a:prstGeom>
        </p:spPr>
      </p:pic>
      <p:sp>
        <p:nvSpPr>
          <p:cNvPr id="2" name="Title 1"/>
          <p:cNvSpPr>
            <a:spLocks noGrp="1"/>
          </p:cNvSpPr>
          <p:nvPr>
            <p:ph type="title"/>
          </p:nvPr>
        </p:nvSpPr>
        <p:spPr>
          <a:xfrm>
            <a:off x="280657" y="91289"/>
            <a:ext cx="8084746" cy="534737"/>
          </a:xfrm>
        </p:spPr>
        <p:txBody>
          <a:bodyPr>
            <a:normAutofit/>
          </a:bodyPr>
          <a:lstStyle/>
          <a:p>
            <a:pPr algn="l"/>
            <a:r>
              <a:rPr lang="en-US" sz="1200" b="0" i="0" dirty="0">
                <a:effectLst/>
                <a:latin typeface="+mn-lt"/>
              </a:rPr>
              <a:t>Imagen de </a:t>
            </a:r>
            <a:r>
              <a:rPr lang="en-US" sz="1200" b="0" i="0" u="sng" dirty="0">
                <a:solidFill>
                  <a:srgbClr val="191B26"/>
                </a:solidFill>
                <a:effectLst/>
                <a:latin typeface="+mn-lt"/>
                <a:hlinkClick r:id="rId3"/>
              </a:rPr>
              <a:t>andreas160578</a:t>
            </a:r>
            <a:r>
              <a:rPr lang="en-US" sz="1200" b="0" i="0" dirty="0">
                <a:solidFill>
                  <a:srgbClr val="191B26"/>
                </a:solidFill>
                <a:effectLst/>
                <a:latin typeface="+mn-lt"/>
              </a:rPr>
              <a:t> </a:t>
            </a:r>
            <a:r>
              <a:rPr lang="en-US" sz="1200" b="0" i="0" dirty="0" err="1">
                <a:effectLst/>
                <a:latin typeface="+mn-lt"/>
              </a:rPr>
              <a:t>en</a:t>
            </a:r>
            <a:r>
              <a:rPr lang="en-US" sz="1200" b="0" i="0" dirty="0">
                <a:solidFill>
                  <a:srgbClr val="191B26"/>
                </a:solidFill>
                <a:effectLst/>
                <a:latin typeface="+mn-lt"/>
              </a:rPr>
              <a:t> </a:t>
            </a:r>
            <a:r>
              <a:rPr lang="en-US" sz="1200" b="0" i="0" u="sng" dirty="0" err="1">
                <a:solidFill>
                  <a:srgbClr val="191B26"/>
                </a:solidFill>
                <a:effectLst/>
                <a:latin typeface="+mn-lt"/>
                <a:hlinkClick r:id="rId4"/>
              </a:rPr>
              <a:t>Pixabay</a:t>
            </a:r>
            <a:r>
              <a:rPr lang="en-US" sz="1200" b="0" i="0" dirty="0">
                <a:solidFill>
                  <a:srgbClr val="191B26"/>
                </a:solidFill>
                <a:effectLst/>
                <a:latin typeface="+mn-lt"/>
              </a:rPr>
              <a:t> </a:t>
            </a:r>
            <a:endParaRPr lang="en-US" sz="1200" b="1" dirty="0">
              <a:latin typeface="+mn-lt"/>
            </a:endParaRP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3806"/>
            <a:ext cx="8229600" cy="1143000"/>
          </a:xfrm>
        </p:spPr>
        <p:txBody>
          <a:bodyPr>
            <a:normAutofit/>
          </a:bodyPr>
          <a:lstStyle/>
          <a:p>
            <a:r>
              <a:rPr lang="en-US" sz="5400" b="1" dirty="0"/>
              <a:t>El hombre </a:t>
            </a:r>
            <a:r>
              <a:rPr lang="en-US" sz="5400" b="1" dirty="0" err="1">
                <a:solidFill>
                  <a:srgbClr val="FFFF00"/>
                </a:solidFill>
              </a:rPr>
              <a:t>cort</a:t>
            </a:r>
            <a:r>
              <a:rPr lang="es-PA" sz="5400" b="1" dirty="0" err="1">
                <a:solidFill>
                  <a:srgbClr val="FFFF00"/>
                </a:solidFill>
              </a:rPr>
              <a:t>ó</a:t>
            </a:r>
            <a:r>
              <a:rPr lang="es-PA" sz="5400" b="1" dirty="0"/>
              <a:t> el césped.</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2492"/>
            <a:ext cx="8229600" cy="2233172"/>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r>
              <a:rPr lang="en-US" sz="5400" b="1" dirty="0" err="1"/>
              <a:t>miramos</a:t>
            </a:r>
            <a:br>
              <a:rPr lang="en-US" sz="5400" b="1" dirty="0"/>
            </a:br>
            <a:r>
              <a:rPr lang="en-US" sz="5400" b="1" dirty="0" err="1"/>
              <a:t>exhibiciones</a:t>
            </a:r>
            <a:r>
              <a:rPr lang="en-US" sz="5400" b="1" dirty="0"/>
              <a:t> de </a:t>
            </a:r>
            <a:r>
              <a:rPr lang="en-US" sz="5400" b="1" dirty="0" err="1"/>
              <a:t>arte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485"/>
            <a:ext cx="8229600" cy="1143000"/>
          </a:xfrm>
        </p:spPr>
        <p:txBody>
          <a:bodyPr>
            <a:normAutofit/>
          </a:bodyPr>
          <a:lstStyle/>
          <a:p>
            <a:r>
              <a:rPr lang="en-US" sz="5400" b="1" dirty="0" err="1"/>
              <a:t>museo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7757"/>
            <a:ext cx="8229600" cy="2215065"/>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r>
              <a:rPr lang="en-US" sz="5400" b="1" dirty="0" err="1"/>
              <a:t>vemos</a:t>
            </a:r>
            <a:br>
              <a:rPr lang="en-US" sz="5400" b="1" dirty="0"/>
            </a:br>
            <a:r>
              <a:rPr lang="en-US" sz="5400" b="1" dirty="0" err="1"/>
              <a:t>partidos</a:t>
            </a:r>
            <a:r>
              <a:rPr lang="en-US" sz="5400" b="1" dirty="0"/>
              <a:t> de </a:t>
            </a:r>
            <a:r>
              <a:rPr lang="en-US" sz="5400" b="1" dirty="0" err="1"/>
              <a:t>fútbol</a:t>
            </a:r>
            <a:r>
              <a:rPr lang="en-US" sz="5400" b="1" dirty="0"/>
              <a:t> y </a:t>
            </a:r>
            <a:r>
              <a:rPr lang="en-US" sz="5400" b="1" dirty="0" err="1"/>
              <a:t>béisbol</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3" y="2601378"/>
            <a:ext cx="8229600" cy="1143000"/>
          </a:xfrm>
        </p:spPr>
        <p:txBody>
          <a:bodyPr>
            <a:normAutofit/>
          </a:bodyPr>
          <a:lstStyle/>
          <a:p>
            <a:r>
              <a:rPr lang="en-US" sz="5400" b="1" dirty="0" err="1"/>
              <a:t>estadio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0476"/>
            <a:ext cx="8229600" cy="2559096"/>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br>
              <a:rPr lang="en-US" sz="5400" b="1" dirty="0"/>
            </a:br>
            <a:r>
              <a:rPr lang="en-US" sz="5400" b="1" dirty="0" err="1"/>
              <a:t>compramos</a:t>
            </a:r>
            <a:r>
              <a:rPr lang="en-US" sz="5400" b="1" dirty="0"/>
              <a:t> </a:t>
            </a:r>
            <a:r>
              <a:rPr lang="en-US" sz="5400" b="1" dirty="0" err="1"/>
              <a:t>zapatos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5400" b="1" dirty="0" err="1"/>
              <a:t>sala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728127"/>
            <a:ext cx="8229600" cy="1143000"/>
          </a:xfrm>
        </p:spPr>
        <p:txBody>
          <a:bodyPr>
            <a:normAutofit/>
          </a:bodyPr>
          <a:lstStyle/>
          <a:p>
            <a:r>
              <a:rPr lang="en-US" sz="5400" b="1" dirty="0" err="1"/>
              <a:t>zapatería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6153"/>
            <a:ext cx="8229600" cy="1143000"/>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r>
              <a:rPr lang="en-US" sz="5400" b="1" dirty="0" err="1"/>
              <a:t>bailamos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0432"/>
            <a:ext cx="8229600" cy="1143000"/>
          </a:xfrm>
        </p:spPr>
        <p:txBody>
          <a:bodyPr>
            <a:normAutofit/>
          </a:bodyPr>
          <a:lstStyle/>
          <a:p>
            <a:r>
              <a:rPr lang="en-US" sz="5400" b="1" dirty="0" err="1"/>
              <a:t>discoteca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7345"/>
            <a:ext cx="8229600" cy="2052103"/>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r>
              <a:rPr lang="en-US" sz="5400" b="1" dirty="0" err="1"/>
              <a:t>rezamos</a:t>
            </a:r>
            <a:r>
              <a:rPr lang="en-US" sz="5400" b="1" dirty="0"/>
              <a:t> y</a:t>
            </a:r>
            <a:br>
              <a:rPr lang="en-US" sz="5400" b="1" dirty="0"/>
            </a:br>
            <a:r>
              <a:rPr lang="en-US" sz="5400" b="1" dirty="0" err="1"/>
              <a:t>asistimos</a:t>
            </a:r>
            <a:r>
              <a:rPr lang="en-US" sz="5400" b="1" dirty="0"/>
              <a:t> a </a:t>
            </a:r>
            <a:r>
              <a:rPr lang="en-US" sz="5400" b="1" dirty="0" err="1"/>
              <a:t>misa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592" y="2764341"/>
            <a:ext cx="2829208" cy="1143000"/>
          </a:xfrm>
        </p:spPr>
        <p:txBody>
          <a:bodyPr>
            <a:normAutofit/>
          </a:bodyPr>
          <a:lstStyle/>
          <a:p>
            <a:r>
              <a:rPr lang="en-US" sz="5400" b="1" dirty="0" err="1"/>
              <a:t>iglesia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5" name="Picture 4" descr="A picture containing outdoor, city, resort&#10;&#10;Description automatically generated">
            <a:extLst>
              <a:ext uri="{FF2B5EF4-FFF2-40B4-BE49-F238E27FC236}">
                <a16:creationId xmlns:a16="http://schemas.microsoft.com/office/drawing/2014/main" id="{B21B1A1C-CA7D-4D04-B640-E19B605788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775" y="87788"/>
            <a:ext cx="5610748" cy="6682423"/>
          </a:xfrm>
          <a:prstGeom prst="rect">
            <a:avLst/>
          </a:prstGeom>
          <a:ln w="38100">
            <a:solidFill>
              <a:schemeClr val="tx1"/>
            </a:solidFill>
          </a:ln>
        </p:spPr>
      </p:pic>
      <p:sp>
        <p:nvSpPr>
          <p:cNvPr id="9" name="TextBox 8">
            <a:extLst>
              <a:ext uri="{FF2B5EF4-FFF2-40B4-BE49-F238E27FC236}">
                <a16:creationId xmlns:a16="http://schemas.microsoft.com/office/drawing/2014/main" id="{0004D38E-3457-453B-B273-53B14A273869}"/>
              </a:ext>
            </a:extLst>
          </p:cNvPr>
          <p:cNvSpPr txBox="1"/>
          <p:nvPr/>
        </p:nvSpPr>
        <p:spPr>
          <a:xfrm>
            <a:off x="5857592" y="255008"/>
            <a:ext cx="4621794" cy="276999"/>
          </a:xfrm>
          <a:prstGeom prst="rect">
            <a:avLst/>
          </a:prstGeom>
          <a:noFill/>
        </p:spPr>
        <p:txBody>
          <a:bodyPr wrap="square">
            <a:spAutoFit/>
          </a:bodyPr>
          <a:lstStyle/>
          <a:p>
            <a:r>
              <a:rPr lang="en-US" sz="1200" dirty="0"/>
              <a:t>Photo by </a:t>
            </a:r>
            <a:r>
              <a:rPr lang="en-US" sz="1200" dirty="0">
                <a:hlinkClick r:id="rId5"/>
              </a:rPr>
              <a:t>Héctor Emilio Gonzalez</a:t>
            </a:r>
            <a:r>
              <a:rPr lang="en-US" sz="1200" dirty="0"/>
              <a:t> on </a:t>
            </a:r>
            <a:r>
              <a:rPr lang="en-US" sz="1200" dirty="0" err="1">
                <a:hlinkClick r:id="rId6"/>
              </a:rPr>
              <a:t>Unsplash</a:t>
            </a:r>
            <a:r>
              <a:rPr lang="en-US" sz="1200" dirty="0"/>
              <a:t> </a:t>
            </a:r>
          </a:p>
        </p:txBody>
      </p:sp>
      <p:sp>
        <p:nvSpPr>
          <p:cNvPr id="7" name="TextBox 6">
            <a:extLst>
              <a:ext uri="{FF2B5EF4-FFF2-40B4-BE49-F238E27FC236}">
                <a16:creationId xmlns:a16="http://schemas.microsoft.com/office/drawing/2014/main" id="{020FB05B-3B82-4B9B-8024-DA8F4BE099FB}"/>
              </a:ext>
            </a:extLst>
          </p:cNvPr>
          <p:cNvSpPr txBox="1"/>
          <p:nvPr/>
        </p:nvSpPr>
        <p:spPr>
          <a:xfrm>
            <a:off x="5857592" y="6011143"/>
            <a:ext cx="1810693" cy="646331"/>
          </a:xfrm>
          <a:prstGeom prst="rect">
            <a:avLst/>
          </a:prstGeom>
          <a:noFill/>
        </p:spPr>
        <p:txBody>
          <a:bodyPr wrap="square" rtlCol="0">
            <a:spAutoFit/>
          </a:bodyPr>
          <a:lstStyle/>
          <a:p>
            <a:r>
              <a:rPr lang="en-US" dirty="0"/>
              <a:t>San Pedro Sula,</a:t>
            </a:r>
          </a:p>
          <a:p>
            <a:r>
              <a:rPr lang="en-US" dirty="0"/>
              <a:t>Honduras</a:t>
            </a:r>
          </a:p>
        </p:txBody>
      </p:sp>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193972"/>
            <a:ext cx="8229600" cy="2142637"/>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br>
              <a:rPr lang="en-US" sz="5400" b="1" dirty="0"/>
            </a:br>
            <a:r>
              <a:rPr lang="en-US" sz="5400" b="1" dirty="0" err="1"/>
              <a:t>compramos</a:t>
            </a:r>
            <a:r>
              <a:rPr lang="en-US" sz="5400" b="1" dirty="0"/>
              <a:t> </a:t>
            </a:r>
            <a:r>
              <a:rPr lang="en-US" sz="5400" b="1" dirty="0" err="1"/>
              <a:t>ropa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39" y="2691913"/>
            <a:ext cx="8433302" cy="1143000"/>
          </a:xfrm>
        </p:spPr>
        <p:txBody>
          <a:bodyPr>
            <a:normAutofit/>
          </a:bodyPr>
          <a:lstStyle/>
          <a:p>
            <a:r>
              <a:rPr lang="en-US" sz="5400" b="1" dirty="0" err="1"/>
              <a:t>almacén</a:t>
            </a:r>
            <a:r>
              <a:rPr lang="en-US" sz="5400" b="1" dirty="0"/>
              <a:t>/tienda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249" y="1768459"/>
            <a:ext cx="8297501" cy="2812595"/>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hay </a:t>
            </a:r>
            <a:r>
              <a:rPr lang="en-US" sz="5400" b="1" dirty="0" err="1"/>
              <a:t>muchos</a:t>
            </a:r>
            <a:br>
              <a:rPr lang="en-US" sz="5400" b="1" dirty="0"/>
            </a:br>
            <a:r>
              <a:rPr lang="en-US" sz="5400" b="1" dirty="0" err="1"/>
              <a:t>libros</a:t>
            </a:r>
            <a:r>
              <a:rPr lang="en-US" sz="5400" b="1" dirty="0"/>
              <a:t>, </a:t>
            </a:r>
            <a:r>
              <a:rPr lang="en-US" sz="5400" b="1" dirty="0" err="1"/>
              <a:t>computadoras</a:t>
            </a:r>
            <a:r>
              <a:rPr lang="en-US" sz="5400" b="1" dirty="0"/>
              <a:t> y </a:t>
            </a:r>
            <a:r>
              <a:rPr lang="en-US" sz="5400" b="1" dirty="0" err="1"/>
              <a:t>estudiantes</a:t>
            </a:r>
            <a:r>
              <a:rPr lang="en-US" sz="5400" b="1" dirty="0"/>
              <a:t> </a:t>
            </a:r>
            <a:r>
              <a:rPr lang="en-US" sz="5400" b="1"/>
              <a:t>leyendo.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82860"/>
            <a:ext cx="8229600" cy="1143000"/>
          </a:xfrm>
        </p:spPr>
        <p:txBody>
          <a:bodyPr>
            <a:normAutofit/>
          </a:bodyPr>
          <a:lstStyle/>
          <a:p>
            <a:r>
              <a:rPr lang="en-US" sz="5400" b="1" dirty="0" err="1"/>
              <a:t>biblioteca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203026"/>
            <a:ext cx="8229600" cy="2206012"/>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r>
              <a:rPr lang="en-US" sz="5400" b="1" dirty="0" err="1"/>
              <a:t>compramos</a:t>
            </a:r>
            <a:br>
              <a:rPr lang="en-US" sz="5400" b="1" dirty="0"/>
            </a:br>
            <a:r>
              <a:rPr lang="en-US" sz="5400" b="1" dirty="0" err="1"/>
              <a:t>verduras</a:t>
            </a:r>
            <a:r>
              <a:rPr lang="en-US" sz="5400" b="1" dirty="0"/>
              <a:t> y </a:t>
            </a:r>
            <a:r>
              <a:rPr lang="en-US" sz="5400" b="1" dirty="0" err="1"/>
              <a:t>carnes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of a fireplace with a fire in it&#10;&#10;">
            <a:extLst>
              <a:ext uri="{FF2B5EF4-FFF2-40B4-BE49-F238E27FC236}">
                <a16:creationId xmlns:a16="http://schemas.microsoft.com/office/drawing/2014/main" id="{E97791A8-8BD5-48EE-9400-7BB5E6BDCD48}"/>
              </a:ext>
            </a:extLst>
          </p:cNvPr>
          <p:cNvPicPr>
            <a:picLocks noChangeAspect="1"/>
          </p:cNvPicPr>
          <p:nvPr/>
        </p:nvPicPr>
        <p:blipFill>
          <a:blip r:embed="rId2"/>
          <a:stretch>
            <a:fillRect/>
          </a:stretch>
        </p:blipFill>
        <p:spPr>
          <a:xfrm>
            <a:off x="-370311" y="-263225"/>
            <a:ext cx="10220482" cy="704427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891C74F2-9A77-4603-8C70-3C6880E61360}"/>
              </a:ext>
            </a:extLst>
          </p:cNvPr>
          <p:cNvSpPr txBox="1"/>
          <p:nvPr/>
        </p:nvSpPr>
        <p:spPr>
          <a:xfrm>
            <a:off x="615635" y="6350001"/>
            <a:ext cx="7939890" cy="276999"/>
          </a:xfrm>
          <a:prstGeom prst="rect">
            <a:avLst/>
          </a:prstGeom>
          <a:noFill/>
        </p:spPr>
        <p:txBody>
          <a:bodyPr wrap="square" rtlCol="0">
            <a:spAutoFit/>
          </a:bodyPr>
          <a:lstStyle/>
          <a:p>
            <a:pPr algn="ctr"/>
            <a:r>
              <a:rPr lang="en-US" sz="1200" dirty="0"/>
              <a:t>Photo from </a:t>
            </a:r>
            <a:r>
              <a:rPr lang="en-US" sz="1200" dirty="0">
                <a:hlinkClick r:id="rId3"/>
              </a:rPr>
              <a:t>A Cozy Fireplace</a:t>
            </a:r>
            <a:endParaRPr lang="en-US" sz="1200"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0"/>
            <a:ext cx="8229600" cy="1143000"/>
          </a:xfrm>
        </p:spPr>
        <p:txBody>
          <a:bodyPr>
            <a:normAutofit/>
          </a:bodyPr>
          <a:lstStyle/>
          <a:p>
            <a:r>
              <a:rPr lang="es-PA" sz="5400" b="1" dirty="0"/>
              <a:t>(</a:t>
            </a:r>
            <a:r>
              <a:rPr lang="en-US" sz="5400" b="1" dirty="0"/>
              <a:t>super)mercado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0187"/>
            <a:ext cx="8229600" cy="2070210"/>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r>
              <a:rPr lang="en-US" sz="5400" b="1" dirty="0" err="1"/>
              <a:t>lavamos</a:t>
            </a:r>
            <a:r>
              <a:rPr lang="en-US" sz="5400" b="1" dirty="0"/>
              <a:t> </a:t>
            </a:r>
            <a:br>
              <a:rPr lang="en-US" sz="5400" b="1" dirty="0"/>
            </a:br>
            <a:r>
              <a:rPr lang="en-US" sz="5400" b="1" dirty="0"/>
              <a:t>la </a:t>
            </a:r>
            <a:r>
              <a:rPr lang="en-US" sz="5400" b="1" dirty="0" err="1"/>
              <a:t>ropa</a:t>
            </a:r>
            <a:r>
              <a:rPr lang="en-US" sz="5400" b="1" dirty="0"/>
              <a:t> </a:t>
            </a:r>
            <a:r>
              <a:rPr lang="en-US" sz="5400" b="1" dirty="0" err="1"/>
              <a:t>sucia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737181"/>
            <a:ext cx="8229600" cy="1143000"/>
          </a:xfrm>
        </p:spPr>
        <p:txBody>
          <a:bodyPr>
            <a:normAutofit/>
          </a:bodyPr>
          <a:lstStyle/>
          <a:p>
            <a:r>
              <a:rPr lang="en-US" sz="5400" b="1" dirty="0" err="1"/>
              <a:t>lavandería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679407"/>
            <a:ext cx="8229600" cy="3372185"/>
          </a:xfrm>
        </p:spPr>
        <p:txBody>
          <a:bodyPr>
            <a:normAutofit/>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r>
              <a:rPr lang="en-US" sz="5400" b="1" dirty="0" err="1"/>
              <a:t>compamos</a:t>
            </a:r>
            <a:br>
              <a:rPr lang="en-US" sz="5400" b="1" dirty="0"/>
            </a:br>
            <a:r>
              <a:rPr lang="en-US" sz="5400" b="1" dirty="0" err="1"/>
              <a:t>estampillas</a:t>
            </a:r>
            <a:r>
              <a:rPr lang="en-US" sz="5400" b="1" dirty="0"/>
              <a:t> y </a:t>
            </a:r>
            <a:r>
              <a:rPr lang="en-US" sz="5400" b="1" dirty="0" err="1"/>
              <a:t>mandamos</a:t>
            </a:r>
            <a:br>
              <a:rPr lang="en-US" sz="5400" b="1" dirty="0"/>
            </a:br>
            <a:r>
              <a:rPr lang="en-US" sz="5400" b="1" dirty="0"/>
              <a:t>cartas y </a:t>
            </a:r>
            <a:r>
              <a:rPr lang="en-US" sz="5400" b="1" dirty="0" err="1"/>
              <a:t>paquetes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9"/>
            <a:ext cx="8229600" cy="1143000"/>
          </a:xfrm>
        </p:spPr>
        <p:txBody>
          <a:bodyPr>
            <a:normAutofit/>
          </a:bodyPr>
          <a:lstStyle/>
          <a:p>
            <a:r>
              <a:rPr lang="en-US" sz="5400" b="1" dirty="0" err="1"/>
              <a:t>correo</a:t>
            </a:r>
            <a:r>
              <a:rPr lang="en-US" sz="5400" b="1" dirty="0"/>
              <a:t> (central)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ed, indoor, wall,&#10;">
            <a:extLst>
              <a:ext uri="{FF2B5EF4-FFF2-40B4-BE49-F238E27FC236}">
                <a16:creationId xmlns:a16="http://schemas.microsoft.com/office/drawing/2014/main" id="{511309D2-FE61-4B36-ACE3-8400627CCE85}"/>
              </a:ext>
            </a:extLst>
          </p:cNvPr>
          <p:cNvPicPr>
            <a:picLocks noChangeAspect="1"/>
          </p:cNvPicPr>
          <p:nvPr/>
        </p:nvPicPr>
        <p:blipFill rotWithShape="1">
          <a:blip r:embed="rId2"/>
          <a:srcRect t="14245" r="12277"/>
          <a:stretch/>
        </p:blipFill>
        <p:spPr>
          <a:xfrm>
            <a:off x="103174" y="0"/>
            <a:ext cx="10697610" cy="697175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cxnSp>
        <p:nvCxnSpPr>
          <p:cNvPr id="10" name="Straight Arrow Connector 9" descr="arrow pointing at the bed">
            <a:extLst>
              <a:ext uri="{FF2B5EF4-FFF2-40B4-BE49-F238E27FC236}">
                <a16:creationId xmlns:a16="http://schemas.microsoft.com/office/drawing/2014/main" id="{A3CF116F-481A-4A0C-9625-BF66D493DF3D}"/>
              </a:ext>
            </a:extLst>
          </p:cNvPr>
          <p:cNvCxnSpPr>
            <a:cxnSpLocks/>
          </p:cNvCxnSpPr>
          <p:nvPr/>
        </p:nvCxnSpPr>
        <p:spPr>
          <a:xfrm flipH="1">
            <a:off x="4673852" y="1158844"/>
            <a:ext cx="3666653" cy="324114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D5769FE-10C8-4BAD-AF45-1FA335986B0E}"/>
              </a:ext>
            </a:extLst>
          </p:cNvPr>
          <p:cNvSpPr txBox="1"/>
          <p:nvPr/>
        </p:nvSpPr>
        <p:spPr>
          <a:xfrm>
            <a:off x="336884" y="6340370"/>
            <a:ext cx="5454712" cy="276999"/>
          </a:xfrm>
          <a:prstGeom prst="rect">
            <a:avLst/>
          </a:prstGeom>
          <a:noFill/>
        </p:spPr>
        <p:txBody>
          <a:bodyPr wrap="square">
            <a:spAutoFit/>
          </a:bodyPr>
          <a:lstStyle/>
          <a:p>
            <a:r>
              <a:rPr lang="en-US" sz="1200" dirty="0">
                <a:solidFill>
                  <a:schemeClr val="bg1"/>
                </a:solidFill>
              </a:rPr>
              <a:t>Photo by </a:t>
            </a:r>
            <a:r>
              <a:rPr lang="en-US" sz="1200" dirty="0">
                <a:hlinkClick r:id="rId3"/>
              </a:rPr>
              <a:t>Isaac Martin</a:t>
            </a:r>
            <a:r>
              <a:rPr lang="en-US" sz="1200" dirty="0"/>
              <a:t> </a:t>
            </a:r>
            <a:r>
              <a:rPr lang="en-US" sz="1200" dirty="0">
                <a:solidFill>
                  <a:schemeClr val="bg1"/>
                </a:solidFill>
              </a:rPr>
              <a:t>on</a:t>
            </a:r>
            <a:r>
              <a:rPr lang="en-US" sz="1200" dirty="0"/>
              <a:t> </a:t>
            </a:r>
            <a:r>
              <a:rPr lang="en-US" sz="1200" dirty="0" err="1">
                <a:hlinkClick r:id="rId4"/>
              </a:rPr>
              <a:t>Unsplash</a:t>
            </a:r>
            <a:r>
              <a:rPr lang="en-US" sz="1200" dirty="0"/>
              <a:t> </a:t>
            </a:r>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1"/>
            <a:ext cx="8229600" cy="1143000"/>
          </a:xfrm>
        </p:spPr>
        <p:txBody>
          <a:bodyPr>
            <a:normAutofit/>
          </a:bodyPr>
          <a:lstStyle/>
          <a:p>
            <a:r>
              <a:rPr lang="en-US" sz="5400" b="1" dirty="0" err="1"/>
              <a:t>cama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a easy chair&#10;&#10;">
            <a:extLst>
              <a:ext uri="{FF2B5EF4-FFF2-40B4-BE49-F238E27FC236}">
                <a16:creationId xmlns:a16="http://schemas.microsoft.com/office/drawing/2014/main" id="{447FDFFB-9BC2-4F68-A380-A2C317201CA2}"/>
              </a:ext>
            </a:extLst>
          </p:cNvPr>
          <p:cNvPicPr>
            <a:picLocks noChangeAspect="1"/>
          </p:cNvPicPr>
          <p:nvPr/>
        </p:nvPicPr>
        <p:blipFill>
          <a:blip r:embed="rId2"/>
          <a:stretch>
            <a:fillRect/>
          </a:stretch>
        </p:blipFill>
        <p:spPr>
          <a:xfrm>
            <a:off x="-452671" y="91395"/>
            <a:ext cx="10049342" cy="669956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9" name="Rectangle 3">
            <a:extLst>
              <a:ext uri="{FF2B5EF4-FFF2-40B4-BE49-F238E27FC236}">
                <a16:creationId xmlns:a16="http://schemas.microsoft.com/office/drawing/2014/main" id="{6EADB456-5B07-4EE2-960B-25143B5D63F6}"/>
              </a:ext>
            </a:extLst>
          </p:cNvPr>
          <p:cNvSpPr>
            <a:spLocks noChangeArrowheads="1"/>
          </p:cNvSpPr>
          <p:nvPr/>
        </p:nvSpPr>
        <p:spPr bwMode="auto">
          <a:xfrm>
            <a:off x="262551" y="196478"/>
            <a:ext cx="35070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mn-lt"/>
                <a:cs typeface="Open Sans" panose="020B0606030504020204" pitchFamily="34" charset="0"/>
              </a:rPr>
              <a:t>Imagen de </a:t>
            </a:r>
            <a:r>
              <a:rPr kumimoji="0" lang="en-US" altLang="en-US" sz="1200" b="0" i="0" u="sng" strike="noStrike" cap="none" normalizeH="0" baseline="0" dirty="0">
                <a:ln>
                  <a:noFill/>
                </a:ln>
                <a:solidFill>
                  <a:srgbClr val="191B26"/>
                </a:solidFill>
                <a:effectLst/>
                <a:latin typeface="+mn-lt"/>
                <a:cs typeface="Open Sans" panose="020B0606030504020204" pitchFamily="34" charset="0"/>
                <a:hlinkClick r:id="rId3"/>
              </a:rPr>
              <a:t>Hans </a:t>
            </a:r>
            <a:r>
              <a:rPr kumimoji="0" lang="en-US" altLang="en-US" sz="1200" b="0" i="0" u="sng" strike="noStrike" cap="none" normalizeH="0" baseline="0" dirty="0" err="1">
                <a:ln>
                  <a:noFill/>
                </a:ln>
                <a:solidFill>
                  <a:srgbClr val="191B26"/>
                </a:solidFill>
                <a:effectLst/>
                <a:latin typeface="+mn-lt"/>
                <a:cs typeface="Open Sans" panose="020B0606030504020204" pitchFamily="34" charset="0"/>
                <a:hlinkClick r:id="rId3"/>
              </a:rPr>
              <a:t>Braxmeier</a:t>
            </a:r>
            <a:r>
              <a:rPr kumimoji="0" lang="en-US" altLang="en-US" sz="1200" b="0" i="0" u="none" strike="noStrike" cap="none" normalizeH="0" baseline="0" dirty="0">
                <a:ln>
                  <a:noFill/>
                </a:ln>
                <a:solidFill>
                  <a:srgbClr val="191B26"/>
                </a:solidFill>
                <a:effectLst/>
                <a:latin typeface="+mn-lt"/>
                <a:cs typeface="Open Sans" panose="020B0606030504020204" pitchFamily="34" charset="0"/>
              </a:rPr>
              <a:t> </a:t>
            </a:r>
            <a:r>
              <a:rPr kumimoji="0" lang="en-US" altLang="en-US" sz="1200" b="0" i="0" u="none" strike="noStrike" cap="none" normalizeH="0" baseline="0" dirty="0" err="1">
                <a:ln>
                  <a:noFill/>
                </a:ln>
                <a:effectLst/>
                <a:latin typeface="+mn-lt"/>
                <a:cs typeface="Open Sans" panose="020B0606030504020204" pitchFamily="34" charset="0"/>
              </a:rPr>
              <a:t>en</a:t>
            </a:r>
            <a:r>
              <a:rPr kumimoji="0" lang="en-US" altLang="en-US" sz="1200" b="0" i="0" u="none" strike="noStrike" cap="none" normalizeH="0" baseline="0" dirty="0">
                <a:ln>
                  <a:noFill/>
                </a:ln>
                <a:effectLst/>
                <a:latin typeface="+mn-lt"/>
                <a:cs typeface="Open Sans" panose="020B0606030504020204" pitchFamily="34" charset="0"/>
              </a:rPr>
              <a:t> </a:t>
            </a:r>
            <a:r>
              <a:rPr kumimoji="0" lang="en-US" altLang="en-US" sz="1200" b="0" i="0" u="sng" strike="noStrike" cap="none" normalizeH="0" baseline="0" dirty="0" err="1">
                <a:ln>
                  <a:noFill/>
                </a:ln>
                <a:solidFill>
                  <a:srgbClr val="191B26"/>
                </a:solidFill>
                <a:effectLst/>
                <a:latin typeface="+mn-lt"/>
                <a:cs typeface="Open Sans" panose="020B0606030504020204" pitchFamily="34" charset="0"/>
                <a:hlinkClick r:id="rId4"/>
              </a:rPr>
              <a:t>Pixabay</a:t>
            </a:r>
            <a:r>
              <a:rPr kumimoji="0" lang="en-US" altLang="en-US" sz="1200" b="0" i="0" u="none" strike="noStrike" cap="none" normalizeH="0" baseline="0" dirty="0">
                <a:ln>
                  <a:noFill/>
                </a:ln>
                <a:solidFill>
                  <a:srgbClr val="191B26"/>
                </a:solidFill>
                <a:effectLst/>
                <a:latin typeface="+mn-lt"/>
                <a:cs typeface="Open Sans" panose="020B0606030504020204" pitchFamily="34" charset="0"/>
              </a:rPr>
              <a:t> </a:t>
            </a:r>
            <a:r>
              <a:rPr kumimoji="0" lang="en-US" altLang="en-US" sz="1200" b="0" i="0" u="none" strike="noStrike" cap="none" normalizeH="0" baseline="0" dirty="0">
                <a:ln>
                  <a:noFill/>
                </a:ln>
                <a:solidFill>
                  <a:schemeClr val="tx1"/>
                </a:solidFill>
                <a:effectLst/>
                <a:latin typeface="+mn-lt"/>
              </a:rPr>
              <a:t> </a:t>
            </a:r>
          </a:p>
        </p:txBody>
      </p:sp>
      <p:cxnSp>
        <p:nvCxnSpPr>
          <p:cNvPr id="13" name="Straight Arrow Connector 12" descr="arrow pointing at the easy chair">
            <a:extLst>
              <a:ext uri="{FF2B5EF4-FFF2-40B4-BE49-F238E27FC236}">
                <a16:creationId xmlns:a16="http://schemas.microsoft.com/office/drawing/2014/main" id="{F3C767C5-F750-493F-9CDA-8B6A892E94F8}"/>
              </a:ext>
            </a:extLst>
          </p:cNvPr>
          <p:cNvCxnSpPr>
            <a:cxnSpLocks/>
          </p:cNvCxnSpPr>
          <p:nvPr/>
        </p:nvCxnSpPr>
        <p:spPr>
          <a:xfrm>
            <a:off x="561315" y="697117"/>
            <a:ext cx="3208272" cy="1276538"/>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0"/>
            <a:ext cx="8229600" cy="1143000"/>
          </a:xfrm>
        </p:spPr>
        <p:txBody>
          <a:bodyPr>
            <a:normAutofit/>
          </a:bodyPr>
          <a:lstStyle/>
          <a:p>
            <a:r>
              <a:rPr lang="en-US" sz="5400" b="1" dirty="0" err="1"/>
              <a:t>sillón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Autofit/>
          </a:bodyPr>
          <a:lstStyle/>
          <a:p>
            <a:r>
              <a:rPr lang="en-US" sz="5400" b="1" dirty="0"/>
              <a:t>chimenea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large closet with clothes and shoes">
            <a:extLst>
              <a:ext uri="{FF2B5EF4-FFF2-40B4-BE49-F238E27FC236}">
                <a16:creationId xmlns:a16="http://schemas.microsoft.com/office/drawing/2014/main" id="{813F9F43-0DF4-45E3-9FD6-76C32AD04E51}"/>
              </a:ext>
            </a:extLst>
          </p:cNvPr>
          <p:cNvPicPr>
            <a:picLocks noChangeAspect="1"/>
          </p:cNvPicPr>
          <p:nvPr/>
        </p:nvPicPr>
        <p:blipFill>
          <a:blip r:embed="rId3"/>
          <a:stretch>
            <a:fillRect/>
          </a:stretch>
        </p:blipFill>
        <p:spPr>
          <a:xfrm>
            <a:off x="90535" y="114866"/>
            <a:ext cx="11805718" cy="6640716"/>
          </a:xfrm>
          <a:prstGeom prst="rect">
            <a:avLst/>
          </a:prstGeom>
        </p:spPr>
      </p:pic>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B15022D9-C1AD-4EEB-A9D3-E2942EE9A299}"/>
              </a:ext>
            </a:extLst>
          </p:cNvPr>
          <p:cNvSpPr txBox="1"/>
          <p:nvPr/>
        </p:nvSpPr>
        <p:spPr>
          <a:xfrm>
            <a:off x="2227152" y="6391293"/>
            <a:ext cx="3766242" cy="276999"/>
          </a:xfrm>
          <a:prstGeom prst="rect">
            <a:avLst/>
          </a:prstGeom>
          <a:noFill/>
        </p:spPr>
        <p:txBody>
          <a:bodyPr wrap="square">
            <a:spAutoFit/>
          </a:bodyPr>
          <a:lstStyle/>
          <a:p>
            <a:pPr algn="ctr"/>
            <a:r>
              <a:rPr lang="es-ES" sz="1200" b="0" i="0" dirty="0">
                <a:solidFill>
                  <a:schemeClr val="bg1"/>
                </a:solidFill>
                <a:effectLst/>
              </a:rPr>
              <a:t>Imagen de </a:t>
            </a:r>
            <a:r>
              <a:rPr lang="es-ES" sz="1200" b="0" i="0" u="sng" dirty="0">
                <a:solidFill>
                  <a:srgbClr val="0070C0"/>
                </a:solidFill>
                <a:effectLst/>
                <a:hlinkClick r:id="rId4">
                  <a:extLst>
                    <a:ext uri="{A12FA001-AC4F-418D-AE19-62706E023703}">
                      <ahyp:hlinkClr xmlns:ahyp="http://schemas.microsoft.com/office/drawing/2018/hyperlinkcolor" val="tx"/>
                    </a:ext>
                  </a:extLst>
                </a:hlinkClick>
              </a:rPr>
              <a:t>BUMIPUTRA</a:t>
            </a:r>
            <a:r>
              <a:rPr lang="es-ES" sz="1200" b="0" i="0" dirty="0">
                <a:solidFill>
                  <a:srgbClr val="191B26"/>
                </a:solidFill>
                <a:effectLst/>
              </a:rPr>
              <a:t> </a:t>
            </a:r>
            <a:r>
              <a:rPr lang="es-ES" sz="1200" b="0" i="0" dirty="0">
                <a:solidFill>
                  <a:schemeClr val="bg1"/>
                </a:solidFill>
                <a:effectLst/>
              </a:rPr>
              <a:t>en </a:t>
            </a:r>
            <a:r>
              <a:rPr lang="es-ES" sz="1200" b="0" i="0" u="sng" dirty="0" err="1">
                <a:solidFill>
                  <a:srgbClr val="0070C0"/>
                </a:solidFill>
                <a:effectLst/>
                <a:hlinkClick r:id="rId5">
                  <a:extLst>
                    <a:ext uri="{A12FA001-AC4F-418D-AE19-62706E023703}">
                      <ahyp:hlinkClr xmlns:ahyp="http://schemas.microsoft.com/office/drawing/2018/hyperlinkcolor" val="tx"/>
                    </a:ext>
                  </a:extLst>
                </a:hlinkClick>
              </a:rPr>
              <a:t>Pixabay</a:t>
            </a:r>
            <a:r>
              <a:rPr lang="es-E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armario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dresser with a plant on top&#10;">
            <a:extLst>
              <a:ext uri="{FF2B5EF4-FFF2-40B4-BE49-F238E27FC236}">
                <a16:creationId xmlns:a16="http://schemas.microsoft.com/office/drawing/2014/main" id="{ACC4A70D-6A1F-4C68-992D-4FFC64F7AB4D}"/>
              </a:ext>
            </a:extLst>
          </p:cNvPr>
          <p:cNvPicPr>
            <a:picLocks noChangeAspect="1"/>
          </p:cNvPicPr>
          <p:nvPr/>
        </p:nvPicPr>
        <p:blipFill rotWithShape="1">
          <a:blip r:embed="rId2"/>
          <a:srcRect t="15260"/>
          <a:stretch/>
        </p:blipFill>
        <p:spPr>
          <a:xfrm>
            <a:off x="-371192" y="-1140127"/>
            <a:ext cx="9438383" cy="799812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12131733-9032-48DE-B482-1243EBB4755D}"/>
              </a:ext>
            </a:extLst>
          </p:cNvPr>
          <p:cNvSpPr txBox="1"/>
          <p:nvPr/>
        </p:nvSpPr>
        <p:spPr>
          <a:xfrm>
            <a:off x="271605" y="6340370"/>
            <a:ext cx="4209861" cy="276999"/>
          </a:xfrm>
          <a:prstGeom prst="rect">
            <a:avLst/>
          </a:prstGeom>
          <a:noFill/>
        </p:spPr>
        <p:txBody>
          <a:bodyPr wrap="square" rtlCol="0">
            <a:spAutoFit/>
          </a:bodyPr>
          <a:lstStyle/>
          <a:p>
            <a:r>
              <a:rPr lang="es-PA" sz="1200" dirty="0"/>
              <a:t>Ikea </a:t>
            </a:r>
            <a:r>
              <a:rPr lang="es-PA" sz="1200" dirty="0" err="1"/>
              <a:t>image</a:t>
            </a:r>
            <a:r>
              <a:rPr lang="es-PA" sz="1200" dirty="0"/>
              <a:t> </a:t>
            </a:r>
            <a:r>
              <a:rPr lang="es-PA" sz="1200" dirty="0" err="1"/>
              <a:t>from</a:t>
            </a:r>
            <a:r>
              <a:rPr lang="es-PA" sz="1200" dirty="0"/>
              <a:t> </a:t>
            </a:r>
            <a:r>
              <a:rPr lang="es-PA" sz="1200" dirty="0">
                <a:hlinkClick r:id="rId3"/>
              </a:rPr>
              <a:t>Trinus.com</a:t>
            </a:r>
            <a:endParaRPr lang="en-US" sz="1200"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82448"/>
            <a:ext cx="8229600" cy="1143000"/>
          </a:xfrm>
        </p:spPr>
        <p:txBody>
          <a:bodyPr>
            <a:normAutofit/>
          </a:bodyPr>
          <a:lstStyle/>
          <a:p>
            <a:r>
              <a:rPr lang="en-US" sz="5400" b="1" dirty="0" err="1"/>
              <a:t>cómoda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of a cupboard with plates, bowls and glasses&#10;&#10;">
            <a:extLst>
              <a:ext uri="{FF2B5EF4-FFF2-40B4-BE49-F238E27FC236}">
                <a16:creationId xmlns:a16="http://schemas.microsoft.com/office/drawing/2014/main" id="{932B4720-E2D9-43ED-8C0D-6BB1121ED1D4}"/>
              </a:ext>
            </a:extLst>
          </p:cNvPr>
          <p:cNvPicPr>
            <a:picLocks noChangeAspect="1"/>
          </p:cNvPicPr>
          <p:nvPr/>
        </p:nvPicPr>
        <p:blipFill>
          <a:blip r:embed="rId2"/>
          <a:stretch>
            <a:fillRect/>
          </a:stretch>
        </p:blipFill>
        <p:spPr>
          <a:xfrm>
            <a:off x="-401478" y="112981"/>
            <a:ext cx="9946956" cy="663203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6FC5DBFE-7B9F-46D2-8C88-65E09993C5F8}"/>
              </a:ext>
            </a:extLst>
          </p:cNvPr>
          <p:cNvSpPr txBox="1"/>
          <p:nvPr/>
        </p:nvSpPr>
        <p:spPr>
          <a:xfrm>
            <a:off x="2978590" y="240631"/>
            <a:ext cx="2833735"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a:t>
            </a:r>
            <a:r>
              <a:rPr lang="en-US" sz="1200" b="0" i="0" u="none"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 </a:t>
            </a:r>
            <a:r>
              <a:rPr lang="en-US" sz="1200" b="0" i="0" u="sng" strike="noStrike" dirty="0">
                <a:solidFill>
                  <a:srgbClr val="FFF5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Le Creuset</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hlinkClick r:id="rId4"/>
              </a:rPr>
              <a:t> </a:t>
            </a:r>
            <a:r>
              <a:rPr lang="en-US" sz="1200" b="0" i="0" u="sng" strike="noStrike" dirty="0" err="1">
                <a:solidFill>
                  <a:srgbClr val="1155CC"/>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46234"/>
            <a:ext cx="8229600" cy="1143000"/>
          </a:xfrm>
        </p:spPr>
        <p:txBody>
          <a:bodyPr>
            <a:normAutofit/>
          </a:bodyPr>
          <a:lstStyle/>
          <a:p>
            <a:r>
              <a:rPr lang="en-US" sz="5400" b="1" dirty="0" err="1"/>
              <a:t>alacena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white dress, curtains on the window&#10;&#10;">
            <a:extLst>
              <a:ext uri="{FF2B5EF4-FFF2-40B4-BE49-F238E27FC236}">
                <a16:creationId xmlns:a16="http://schemas.microsoft.com/office/drawing/2014/main" id="{A3D7377A-2BD7-44EB-BCCC-6C669176C2FF}"/>
              </a:ext>
            </a:extLst>
          </p:cNvPr>
          <p:cNvPicPr>
            <a:picLocks noChangeAspect="1"/>
          </p:cNvPicPr>
          <p:nvPr/>
        </p:nvPicPr>
        <p:blipFill>
          <a:blip r:embed="rId2"/>
          <a:stretch>
            <a:fillRect/>
          </a:stretch>
        </p:blipFill>
        <p:spPr>
          <a:xfrm>
            <a:off x="-550282" y="144855"/>
            <a:ext cx="9927692" cy="661846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3" name="TextBox 12">
            <a:extLst>
              <a:ext uri="{FF2B5EF4-FFF2-40B4-BE49-F238E27FC236}">
                <a16:creationId xmlns:a16="http://schemas.microsoft.com/office/drawing/2014/main" id="{E31861D6-7951-4401-9AF5-B6DD7CDECC09}"/>
              </a:ext>
            </a:extLst>
          </p:cNvPr>
          <p:cNvSpPr txBox="1"/>
          <p:nvPr/>
        </p:nvSpPr>
        <p:spPr>
          <a:xfrm>
            <a:off x="269340" y="6350001"/>
            <a:ext cx="5029200" cy="276999"/>
          </a:xfrm>
          <a:prstGeom prst="rect">
            <a:avLst/>
          </a:prstGeom>
          <a:noFill/>
        </p:spPr>
        <p:txBody>
          <a:bodyPr wrap="square">
            <a:spAutoFit/>
          </a:bodyPr>
          <a:lstStyle/>
          <a:p>
            <a:r>
              <a:rPr lang="en-US" sz="1200" b="0" i="0" dirty="0">
                <a:solidFill>
                  <a:srgbClr val="191B26"/>
                </a:solidFill>
                <a:effectLst/>
              </a:rPr>
              <a:t>Imagen de</a:t>
            </a:r>
            <a:r>
              <a:rPr lang="en-US" sz="1200" b="0" i="0" dirty="0">
                <a:solidFill>
                  <a:srgbClr val="0070C0"/>
                </a:solidFill>
                <a:effectLst/>
              </a:rPr>
              <a:t> </a:t>
            </a:r>
            <a:r>
              <a:rPr lang="en-US" sz="1200" b="0" i="0" u="sng" dirty="0" err="1">
                <a:solidFill>
                  <a:srgbClr val="0070C0"/>
                </a:solidFill>
                <a:effectLst/>
                <a:hlinkClick r:id="rId3">
                  <a:extLst>
                    <a:ext uri="{A12FA001-AC4F-418D-AE19-62706E023703}">
                      <ahyp:hlinkClr xmlns:ahyp="http://schemas.microsoft.com/office/drawing/2018/hyperlinkcolor" val="tx"/>
                    </a:ext>
                  </a:extLst>
                </a:hlinkClick>
              </a:rPr>
              <a:t>StockSnap</a:t>
            </a:r>
            <a:r>
              <a:rPr lang="en-US" sz="1200" b="0" i="0" dirty="0">
                <a:solidFill>
                  <a:srgbClr val="0070C0"/>
                </a:solidFill>
                <a:effectLst/>
              </a:rPr>
              <a:t> </a:t>
            </a:r>
            <a:r>
              <a:rPr lang="en-US" sz="1200" b="0" i="0" dirty="0" err="1">
                <a:solidFill>
                  <a:srgbClr val="191B26"/>
                </a:solidFill>
                <a:effectLst/>
              </a:rPr>
              <a:t>en</a:t>
            </a:r>
            <a:r>
              <a:rPr lang="en-US" sz="1200" b="0" i="0" dirty="0">
                <a:solidFill>
                  <a:srgbClr val="0070C0"/>
                </a:solidFill>
                <a:effectLst/>
              </a:rPr>
              <a:t> </a:t>
            </a:r>
            <a:r>
              <a:rPr lang="en-US" sz="1200" b="0" i="0" u="sng" dirty="0" err="1">
                <a:solidFill>
                  <a:srgbClr val="0070C0"/>
                </a:solidFill>
                <a:effectLst/>
                <a:hlinkClick r:id="rId4">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cxnSp>
        <p:nvCxnSpPr>
          <p:cNvPr id="15" name="Straight Arrow Connector 14" descr="arrow pointing at the curtain">
            <a:extLst>
              <a:ext uri="{FF2B5EF4-FFF2-40B4-BE49-F238E27FC236}">
                <a16:creationId xmlns:a16="http://schemas.microsoft.com/office/drawing/2014/main" id="{BA931657-F99B-44FF-9313-E0228ADB9141}"/>
              </a:ext>
            </a:extLst>
          </p:cNvPr>
          <p:cNvCxnSpPr>
            <a:cxnSpLocks/>
          </p:cNvCxnSpPr>
          <p:nvPr/>
        </p:nvCxnSpPr>
        <p:spPr>
          <a:xfrm>
            <a:off x="4390930" y="765154"/>
            <a:ext cx="2879003" cy="155253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descr="arrow pointing at the curtain">
            <a:extLst>
              <a:ext uri="{FF2B5EF4-FFF2-40B4-BE49-F238E27FC236}">
                <a16:creationId xmlns:a16="http://schemas.microsoft.com/office/drawing/2014/main" id="{AE5B3A26-0907-460B-8A25-4078BCCDE5C4}"/>
              </a:ext>
            </a:extLst>
          </p:cNvPr>
          <p:cNvCxnSpPr>
            <a:cxnSpLocks/>
          </p:cNvCxnSpPr>
          <p:nvPr/>
        </p:nvCxnSpPr>
        <p:spPr>
          <a:xfrm flipH="1">
            <a:off x="1598926" y="765154"/>
            <a:ext cx="2814638" cy="101604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descr="arrow pointing at the curtain">
            <a:extLst>
              <a:ext uri="{FF2B5EF4-FFF2-40B4-BE49-F238E27FC236}">
                <a16:creationId xmlns:a16="http://schemas.microsoft.com/office/drawing/2014/main" id="{08F1B4A6-F3EB-4D49-9BEA-EE451B20CFAE}"/>
              </a:ext>
            </a:extLst>
          </p:cNvPr>
          <p:cNvCxnSpPr>
            <a:cxnSpLocks/>
          </p:cNvCxnSpPr>
          <p:nvPr/>
        </p:nvCxnSpPr>
        <p:spPr>
          <a:xfrm>
            <a:off x="4413564" y="765154"/>
            <a:ext cx="3942785" cy="50233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5700"/>
            <a:ext cx="8229600" cy="1143000"/>
          </a:xfrm>
        </p:spPr>
        <p:txBody>
          <a:bodyPr>
            <a:normAutofit/>
          </a:bodyPr>
          <a:lstStyle/>
          <a:p>
            <a:r>
              <a:rPr lang="en-US" sz="5400" b="1" dirty="0" err="1"/>
              <a:t>cortina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ndoor, floor, wall, dog and carpet on the floor&#10;">
            <a:extLst>
              <a:ext uri="{FF2B5EF4-FFF2-40B4-BE49-F238E27FC236}">
                <a16:creationId xmlns:a16="http://schemas.microsoft.com/office/drawing/2014/main" id="{8C54A33C-21BD-46EE-BDDD-49FA07E07DBA}"/>
              </a:ext>
            </a:extLst>
          </p:cNvPr>
          <p:cNvPicPr>
            <a:picLocks noChangeAspect="1"/>
          </p:cNvPicPr>
          <p:nvPr/>
        </p:nvPicPr>
        <p:blipFill>
          <a:blip r:embed="rId2"/>
          <a:stretch>
            <a:fillRect/>
          </a:stretch>
        </p:blipFill>
        <p:spPr>
          <a:xfrm>
            <a:off x="0" y="0"/>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0E664FDB-9779-436C-9A98-979C40DBA589}"/>
              </a:ext>
            </a:extLst>
          </p:cNvPr>
          <p:cNvSpPr txBox="1"/>
          <p:nvPr/>
        </p:nvSpPr>
        <p:spPr>
          <a:xfrm>
            <a:off x="239917" y="279362"/>
            <a:ext cx="4621794" cy="276999"/>
          </a:xfrm>
          <a:prstGeom prst="rect">
            <a:avLst/>
          </a:prstGeom>
          <a:noFill/>
        </p:spPr>
        <p:txBody>
          <a:bodyPr wrap="square">
            <a:spAutoFit/>
          </a:bodyPr>
          <a:lstStyle/>
          <a:p>
            <a:r>
              <a:rPr lang="en-US" sz="1200" dirty="0">
                <a:solidFill>
                  <a:schemeClr val="bg1"/>
                </a:solidFill>
              </a:rPr>
              <a:t>Photo by </a:t>
            </a:r>
            <a:r>
              <a:rPr lang="en-US" sz="1200" dirty="0">
                <a:solidFill>
                  <a:srgbClr val="0070C0"/>
                </a:solidFill>
                <a:hlinkClick r:id="rId3">
                  <a:extLst>
                    <a:ext uri="{A12FA001-AC4F-418D-AE19-62706E023703}">
                      <ahyp:hlinkClr xmlns:ahyp="http://schemas.microsoft.com/office/drawing/2018/hyperlinkcolor" val="tx"/>
                    </a:ext>
                  </a:extLst>
                </a:hlinkClick>
              </a:rPr>
              <a:t>Katja Rooke</a:t>
            </a:r>
            <a:r>
              <a:rPr lang="en-US" sz="1200" dirty="0">
                <a:solidFill>
                  <a:srgbClr val="0070C0"/>
                </a:solidFill>
              </a:rPr>
              <a:t> </a:t>
            </a:r>
            <a:r>
              <a:rPr lang="en-US" sz="1200" dirty="0">
                <a:solidFill>
                  <a:schemeClr val="bg1"/>
                </a:solidFill>
              </a:rPr>
              <a:t>on</a:t>
            </a:r>
            <a:r>
              <a:rPr lang="en-US" sz="1200" dirty="0">
                <a:solidFill>
                  <a:srgbClr val="0070C0"/>
                </a:solidFill>
              </a:rPr>
              <a:t>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cxnSp>
        <p:nvCxnSpPr>
          <p:cNvPr id="14" name="Straight Arrow Connector 13" descr="arrow pointing at the carpet">
            <a:extLst>
              <a:ext uri="{FF2B5EF4-FFF2-40B4-BE49-F238E27FC236}">
                <a16:creationId xmlns:a16="http://schemas.microsoft.com/office/drawing/2014/main" id="{DBF5A45E-4D5C-401D-AC77-91793A9F2A57}"/>
              </a:ext>
            </a:extLst>
          </p:cNvPr>
          <p:cNvCxnSpPr>
            <a:cxnSpLocks/>
          </p:cNvCxnSpPr>
          <p:nvPr/>
        </p:nvCxnSpPr>
        <p:spPr>
          <a:xfrm>
            <a:off x="461727" y="905347"/>
            <a:ext cx="760491" cy="4644427"/>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5400" b="1" dirty="0" err="1"/>
              <a:t>alfombra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check button&#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bathroom with sink and shower, mirror and towels&#10;&#10;">
            <a:extLst>
              <a:ext uri="{FF2B5EF4-FFF2-40B4-BE49-F238E27FC236}">
                <a16:creationId xmlns:a16="http://schemas.microsoft.com/office/drawing/2014/main" id="{A3C87AAC-DC71-4AC7-B934-15B69E455D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982" y="103519"/>
            <a:ext cx="9975609" cy="665096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72F8AE54-1A47-4E9D-8EA5-EAC3E9E5C9DC}"/>
              </a:ext>
            </a:extLst>
          </p:cNvPr>
          <p:cNvSpPr txBox="1"/>
          <p:nvPr/>
        </p:nvSpPr>
        <p:spPr>
          <a:xfrm>
            <a:off x="1430447" y="240631"/>
            <a:ext cx="6455120" cy="276999"/>
          </a:xfrm>
          <a:prstGeom prst="rect">
            <a:avLst/>
          </a:prstGeom>
          <a:noFill/>
        </p:spPr>
        <p:txBody>
          <a:bodyPr wrap="square">
            <a:spAutoFit/>
          </a:bodyPr>
          <a:lstStyle/>
          <a:p>
            <a:pPr algn="ctr"/>
            <a:r>
              <a:rPr lang="en-US" sz="1200" dirty="0">
                <a:solidFill>
                  <a:schemeClr val="bg1"/>
                </a:solidFill>
              </a:rPr>
              <a:t>Photo by </a:t>
            </a:r>
            <a:r>
              <a:rPr lang="en-US" sz="1200" dirty="0" err="1">
                <a:solidFill>
                  <a:srgbClr val="0070C0"/>
                </a:solidFill>
                <a:hlinkClick r:id="rId3">
                  <a:extLst>
                    <a:ext uri="{A12FA001-AC4F-418D-AE19-62706E023703}">
                      <ahyp:hlinkClr xmlns:ahyp="http://schemas.microsoft.com/office/drawing/2018/hyperlinkcolor" val="tx"/>
                    </a:ext>
                  </a:extLst>
                </a:hlinkClick>
              </a:rPr>
              <a:t>Sidekix</a:t>
            </a:r>
            <a:r>
              <a:rPr lang="en-US" sz="1200" dirty="0">
                <a:solidFill>
                  <a:srgbClr val="0070C0"/>
                </a:solidFill>
                <a:hlinkClick r:id="rId3">
                  <a:extLst>
                    <a:ext uri="{A12FA001-AC4F-418D-AE19-62706E023703}">
                      <ahyp:hlinkClr xmlns:ahyp="http://schemas.microsoft.com/office/drawing/2018/hyperlinkcolor" val="tx"/>
                    </a:ext>
                  </a:extLst>
                </a:hlinkClick>
              </a:rPr>
              <a:t> Media</a:t>
            </a:r>
            <a:r>
              <a:rPr lang="en-US" sz="1200" dirty="0">
                <a:solidFill>
                  <a:srgbClr val="0070C0"/>
                </a:solidFill>
              </a:rPr>
              <a:t> </a:t>
            </a:r>
            <a:r>
              <a:rPr lang="en-US" sz="1200" dirty="0">
                <a:solidFill>
                  <a:schemeClr val="bg1"/>
                </a:solidFill>
              </a:rPr>
              <a:t>on</a:t>
            </a:r>
            <a:r>
              <a:rPr lang="en-US" sz="1200" dirty="0"/>
              <a:t>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indoor, bed and pillows&#10;&#10;Description automatically generated">
            <a:extLst>
              <a:ext uri="{FF2B5EF4-FFF2-40B4-BE49-F238E27FC236}">
                <a16:creationId xmlns:a16="http://schemas.microsoft.com/office/drawing/2014/main" id="{E2C004C4-127F-4FDE-A877-AA4D51B46BAC}"/>
              </a:ext>
            </a:extLst>
          </p:cNvPr>
          <p:cNvPicPr>
            <a:picLocks noChangeAspect="1"/>
          </p:cNvPicPr>
          <p:nvPr/>
        </p:nvPicPr>
        <p:blipFill>
          <a:blip r:embed="rId2"/>
          <a:stretch>
            <a:fillRect/>
          </a:stretch>
        </p:blipFill>
        <p:spPr>
          <a:xfrm>
            <a:off x="0" y="0"/>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52FAB7F7-DDCF-46F2-A664-74F6343E217B}"/>
              </a:ext>
            </a:extLst>
          </p:cNvPr>
          <p:cNvSpPr txBox="1"/>
          <p:nvPr/>
        </p:nvSpPr>
        <p:spPr>
          <a:xfrm>
            <a:off x="4879818" y="240631"/>
            <a:ext cx="4028792" cy="276999"/>
          </a:xfrm>
          <a:prstGeom prst="rect">
            <a:avLst/>
          </a:prstGeom>
          <a:noFill/>
        </p:spPr>
        <p:txBody>
          <a:bodyPr wrap="square">
            <a:spAutoFit/>
          </a:bodyPr>
          <a:lstStyle/>
          <a:p>
            <a:pPr algn="r"/>
            <a:r>
              <a:rPr lang="de-DE" sz="1200" b="0" i="0" dirty="0">
                <a:effectLst/>
                <a:latin typeface="Open Sans" panose="020B0606030504020204" pitchFamily="34" charset="0"/>
              </a:rPr>
              <a:t>Imagen de </a:t>
            </a:r>
            <a:r>
              <a:rPr lang="de-DE" sz="1200" b="0" i="0" u="sng" dirty="0">
                <a:solidFill>
                  <a:srgbClr val="191B26"/>
                </a:solidFill>
                <a:effectLst/>
                <a:latin typeface="Open Sans" panose="020B0606030504020204" pitchFamily="34" charset="0"/>
                <a:hlinkClick r:id="rId3"/>
              </a:rPr>
              <a:t>ErikaWittlieb</a:t>
            </a:r>
            <a:r>
              <a:rPr lang="de-DE" sz="1200" b="0" i="0" dirty="0">
                <a:solidFill>
                  <a:srgbClr val="191B26"/>
                </a:solidFill>
                <a:effectLst/>
                <a:latin typeface="Open Sans" panose="020B0606030504020204" pitchFamily="34" charset="0"/>
              </a:rPr>
              <a:t> </a:t>
            </a:r>
            <a:r>
              <a:rPr lang="de-DE" sz="1200" b="0" i="0" dirty="0">
                <a:effectLst/>
                <a:latin typeface="Open Sans" panose="020B0606030504020204" pitchFamily="34" charset="0"/>
              </a:rPr>
              <a:t>en </a:t>
            </a:r>
            <a:r>
              <a:rPr lang="de-DE" sz="1200" b="0" i="0" u="sng" dirty="0">
                <a:solidFill>
                  <a:srgbClr val="191B26"/>
                </a:solidFill>
                <a:effectLst/>
                <a:latin typeface="Open Sans" panose="020B0606030504020204" pitchFamily="34" charset="0"/>
                <a:hlinkClick r:id="rId4"/>
              </a:rPr>
              <a:t>Pixabay</a:t>
            </a:r>
            <a:r>
              <a:rPr lang="de-DE" sz="1200" b="0" i="0" dirty="0">
                <a:solidFill>
                  <a:srgbClr val="191B26"/>
                </a:solidFill>
                <a:effectLst/>
                <a:latin typeface="Open Sans" panose="020B0606030504020204" pitchFamily="34" charset="0"/>
              </a:rPr>
              <a:t> </a:t>
            </a:r>
            <a:endParaRPr lang="en-US" sz="1200" dirty="0"/>
          </a:p>
        </p:txBody>
      </p:sp>
      <p:cxnSp>
        <p:nvCxnSpPr>
          <p:cNvPr id="12" name="Straight Arrow Connector 11" descr="Arrow pointing at the pillow">
            <a:extLst>
              <a:ext uri="{FF2B5EF4-FFF2-40B4-BE49-F238E27FC236}">
                <a16:creationId xmlns:a16="http://schemas.microsoft.com/office/drawing/2014/main" id="{A7E7339F-B441-4E10-9A20-F99358BEA975}"/>
              </a:ext>
            </a:extLst>
          </p:cNvPr>
          <p:cNvCxnSpPr>
            <a:cxnSpLocks/>
          </p:cNvCxnSpPr>
          <p:nvPr/>
        </p:nvCxnSpPr>
        <p:spPr>
          <a:xfrm flipH="1">
            <a:off x="4128406" y="1249378"/>
            <a:ext cx="3159634" cy="3060072"/>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almohada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all with picture frames and a clock&#10;">
            <a:extLst>
              <a:ext uri="{FF2B5EF4-FFF2-40B4-BE49-F238E27FC236}">
                <a16:creationId xmlns:a16="http://schemas.microsoft.com/office/drawing/2014/main" id="{E9839DF6-F42F-4CD8-9968-42D88EC1E231}"/>
              </a:ext>
            </a:extLst>
          </p:cNvPr>
          <p:cNvPicPr>
            <a:picLocks noChangeAspect="1"/>
          </p:cNvPicPr>
          <p:nvPr/>
        </p:nvPicPr>
        <p:blipFill>
          <a:blip r:embed="rId3"/>
          <a:stretch>
            <a:fillRect/>
          </a:stretch>
        </p:blipFill>
        <p:spPr>
          <a:xfrm>
            <a:off x="-357612" y="67152"/>
            <a:ext cx="9601199" cy="679084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EFD3D087-3257-4043-B3F4-755F53969A88}"/>
              </a:ext>
            </a:extLst>
          </p:cNvPr>
          <p:cNvSpPr txBox="1"/>
          <p:nvPr/>
        </p:nvSpPr>
        <p:spPr>
          <a:xfrm>
            <a:off x="5210269" y="240631"/>
            <a:ext cx="3809246" cy="276999"/>
          </a:xfrm>
          <a:prstGeom prst="rect">
            <a:avLst/>
          </a:prstGeom>
          <a:noFill/>
        </p:spPr>
        <p:txBody>
          <a:bodyPr wrap="square">
            <a:spAutoFit/>
          </a:bodyPr>
          <a:lstStyle/>
          <a:p>
            <a:pPr algn="r"/>
            <a:r>
              <a:rPr lang="en-US" sz="1200" b="0" i="0" dirty="0">
                <a:solidFill>
                  <a:srgbClr val="191B26"/>
                </a:solidFill>
                <a:effectLst/>
              </a:rPr>
              <a:t>Imagen de </a:t>
            </a:r>
            <a:r>
              <a:rPr lang="en-US" sz="1200" b="0" i="0" u="sng" dirty="0">
                <a:solidFill>
                  <a:srgbClr val="0070C0"/>
                </a:solidFill>
                <a:effectLst/>
                <a:hlinkClick r:id="rId4">
                  <a:extLst>
                    <a:ext uri="{A12FA001-AC4F-418D-AE19-62706E023703}">
                      <ahyp:hlinkClr xmlns:ahyp="http://schemas.microsoft.com/office/drawing/2018/hyperlinkcolor" val="tx"/>
                    </a:ext>
                  </a:extLst>
                </a:hlinkClick>
              </a:rPr>
              <a:t>Domenico </a:t>
            </a:r>
            <a:r>
              <a:rPr lang="en-US" sz="1200" b="0" i="0" u="sng" dirty="0" err="1">
                <a:solidFill>
                  <a:srgbClr val="0070C0"/>
                </a:solidFill>
                <a:effectLst/>
                <a:hlinkClick r:id="rId4">
                  <a:extLst>
                    <a:ext uri="{A12FA001-AC4F-418D-AE19-62706E023703}">
                      <ahyp:hlinkClr xmlns:ahyp="http://schemas.microsoft.com/office/drawing/2018/hyperlinkcolor" val="tx"/>
                    </a:ext>
                  </a:extLst>
                </a:hlinkClick>
              </a:rPr>
              <a:t>Cervini</a:t>
            </a:r>
            <a:r>
              <a:rPr lang="en-US" sz="1200" b="0" i="0" dirty="0">
                <a:solidFill>
                  <a:srgbClr val="0070C0"/>
                </a:solidFill>
                <a:effectLst/>
              </a:rPr>
              <a:t> </a:t>
            </a:r>
            <a:r>
              <a:rPr lang="en-US" sz="1200" b="0" i="0" dirty="0" err="1">
                <a:solidFill>
                  <a:srgbClr val="191B26"/>
                </a:solidFill>
                <a:effectLst/>
              </a:rPr>
              <a:t>en</a:t>
            </a:r>
            <a:r>
              <a:rPr lang="en-US" sz="1200" b="0" i="0" dirty="0">
                <a:solidFill>
                  <a:srgbClr val="0070C0"/>
                </a:solidFill>
                <a:effectLst/>
              </a:rPr>
              <a:t> </a:t>
            </a:r>
            <a:r>
              <a:rPr lang="en-US" sz="1200" b="0" i="0" u="sng" dirty="0" err="1">
                <a:solidFill>
                  <a:srgbClr val="0070C0"/>
                </a:solidFill>
                <a:effectLst/>
                <a:hlinkClick r:id="rId5">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cxnSp>
        <p:nvCxnSpPr>
          <p:cNvPr id="12" name="Straight Arrow Connector 11" descr="arrow pointing at a picture">
            <a:extLst>
              <a:ext uri="{FF2B5EF4-FFF2-40B4-BE49-F238E27FC236}">
                <a16:creationId xmlns:a16="http://schemas.microsoft.com/office/drawing/2014/main" id="{00991BD1-C768-4DAA-BBDE-896C8739D1E5}"/>
              </a:ext>
            </a:extLst>
          </p:cNvPr>
          <p:cNvCxnSpPr>
            <a:cxnSpLocks/>
          </p:cNvCxnSpPr>
          <p:nvPr/>
        </p:nvCxnSpPr>
        <p:spPr>
          <a:xfrm flipH="1">
            <a:off x="4128380" y="517630"/>
            <a:ext cx="959668" cy="77174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descr="arrow pointing at a picture frame that says love">
            <a:extLst>
              <a:ext uri="{FF2B5EF4-FFF2-40B4-BE49-F238E27FC236}">
                <a16:creationId xmlns:a16="http://schemas.microsoft.com/office/drawing/2014/main" id="{08D328E0-90D8-4C31-82EF-54E4B3183E7C}"/>
              </a:ext>
            </a:extLst>
          </p:cNvPr>
          <p:cNvCxnSpPr>
            <a:cxnSpLocks/>
          </p:cNvCxnSpPr>
          <p:nvPr/>
        </p:nvCxnSpPr>
        <p:spPr>
          <a:xfrm>
            <a:off x="5088048" y="522990"/>
            <a:ext cx="1582093" cy="76638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descr="arrow pointing at a picture with image of green eaves">
            <a:extLst>
              <a:ext uri="{FF2B5EF4-FFF2-40B4-BE49-F238E27FC236}">
                <a16:creationId xmlns:a16="http://schemas.microsoft.com/office/drawing/2014/main" id="{E7A6DE0E-38E1-4D95-9027-023C1CC8C56C}"/>
              </a:ext>
            </a:extLst>
          </p:cNvPr>
          <p:cNvCxnSpPr>
            <a:cxnSpLocks/>
          </p:cNvCxnSpPr>
          <p:nvPr/>
        </p:nvCxnSpPr>
        <p:spPr>
          <a:xfrm flipH="1">
            <a:off x="3997105" y="512270"/>
            <a:ext cx="1113577" cy="3261359"/>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64342"/>
            <a:ext cx="8229600" cy="1143000"/>
          </a:xfrm>
        </p:spPr>
        <p:txBody>
          <a:bodyPr>
            <a:normAutofit/>
          </a:bodyPr>
          <a:lstStyle/>
          <a:p>
            <a:r>
              <a:rPr lang="en-US" sz="5400" b="1" dirty="0" err="1"/>
              <a:t>cuadros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5D0B696A-E495-4302-8294-2906E5E50E43}"/>
              </a:ext>
            </a:extLst>
          </p:cNvPr>
          <p:cNvSpPr txBox="1"/>
          <p:nvPr/>
        </p:nvSpPr>
        <p:spPr>
          <a:xfrm>
            <a:off x="5208252" y="5767044"/>
            <a:ext cx="3510235" cy="276999"/>
          </a:xfrm>
          <a:prstGeom prst="rect">
            <a:avLst/>
          </a:prstGeom>
          <a:noFill/>
        </p:spPr>
        <p:txBody>
          <a:bodyPr wrap="square">
            <a:spAutoFit/>
          </a:bodyPr>
          <a:lstStyle/>
          <a:p>
            <a:pPr algn="ctr"/>
            <a:r>
              <a:rPr lang="en-US" sz="1200" dirty="0"/>
              <a:t>Photo by </a:t>
            </a:r>
            <a:r>
              <a:rPr lang="en-US" sz="1200" dirty="0">
                <a:hlinkClick r:id="rId2"/>
              </a:rPr>
              <a:t>Magnus S</a:t>
            </a:r>
            <a:r>
              <a:rPr lang="en-US" sz="1200" dirty="0"/>
              <a:t> on </a:t>
            </a:r>
            <a:r>
              <a:rPr lang="en-US" sz="1200" dirty="0" err="1">
                <a:hlinkClick r:id="rId3"/>
              </a:rPr>
              <a:t>Unsplash</a:t>
            </a:r>
            <a:r>
              <a:rPr lang="en-US" sz="1200" dirty="0"/>
              <a:t> </a:t>
            </a:r>
          </a:p>
        </p:txBody>
      </p:sp>
      <p:pic>
        <p:nvPicPr>
          <p:cNvPr id="12" name="Picture 11" descr="A picture containing a broom, ground&#10;&#10;">
            <a:extLst>
              <a:ext uri="{FF2B5EF4-FFF2-40B4-BE49-F238E27FC236}">
                <a16:creationId xmlns:a16="http://schemas.microsoft.com/office/drawing/2014/main" id="{1241C31B-DE99-4897-9227-E0671DC00B65}"/>
              </a:ext>
            </a:extLst>
          </p:cNvPr>
          <p:cNvPicPr>
            <a:picLocks noChangeAspect="1"/>
          </p:cNvPicPr>
          <p:nvPr/>
        </p:nvPicPr>
        <p:blipFill>
          <a:blip r:embed="rId4"/>
          <a:stretch>
            <a:fillRect/>
          </a:stretch>
        </p:blipFill>
        <p:spPr>
          <a:xfrm>
            <a:off x="5208252" y="493293"/>
            <a:ext cx="3441393" cy="5162090"/>
          </a:xfrm>
          <a:prstGeom prst="rect">
            <a:avLst/>
          </a:prstGeom>
          <a:ln w="38100">
            <a:solidFill>
              <a:schemeClr val="tx1"/>
            </a:solidFill>
          </a:ln>
        </p:spPr>
      </p:pic>
      <p:sp>
        <p:nvSpPr>
          <p:cNvPr id="14" name="TextBox 13">
            <a:extLst>
              <a:ext uri="{FF2B5EF4-FFF2-40B4-BE49-F238E27FC236}">
                <a16:creationId xmlns:a16="http://schemas.microsoft.com/office/drawing/2014/main" id="{C2F0828E-1A26-4603-AE58-1B8749E277A5}"/>
              </a:ext>
            </a:extLst>
          </p:cNvPr>
          <p:cNvSpPr txBox="1"/>
          <p:nvPr/>
        </p:nvSpPr>
        <p:spPr>
          <a:xfrm>
            <a:off x="430288" y="4729258"/>
            <a:ext cx="4327556" cy="276999"/>
          </a:xfrm>
          <a:prstGeom prst="rect">
            <a:avLst/>
          </a:prstGeom>
          <a:noFill/>
        </p:spPr>
        <p:txBody>
          <a:bodyPr wrap="square">
            <a:spAutoFit/>
          </a:bodyPr>
          <a:lstStyle/>
          <a:p>
            <a:pPr algn="ctr"/>
            <a:r>
              <a:rPr lang="en-US" sz="1200" b="0" i="0" dirty="0">
                <a:effectLst/>
                <a:latin typeface="Open Sans" panose="020B0606030504020204" pitchFamily="34" charset="0"/>
              </a:rPr>
              <a:t>Imagen de </a:t>
            </a:r>
            <a:r>
              <a:rPr lang="en-US" sz="1200" b="0" i="0" u="sng" dirty="0">
                <a:solidFill>
                  <a:srgbClr val="191B26"/>
                </a:solidFill>
                <a:effectLst/>
                <a:latin typeface="Open Sans" panose="020B0606030504020204" pitchFamily="34" charset="0"/>
                <a:hlinkClick r:id="rId5"/>
              </a:rPr>
              <a:t>Shirley Hirst</a:t>
            </a:r>
            <a:r>
              <a:rPr lang="en-US" sz="1200" b="0" i="0" dirty="0">
                <a:solidFill>
                  <a:srgbClr val="191B26"/>
                </a:solidFill>
                <a:effectLst/>
                <a:latin typeface="Open Sans" panose="020B0606030504020204" pitchFamily="34" charset="0"/>
              </a:rPr>
              <a:t> </a:t>
            </a:r>
            <a:r>
              <a:rPr lang="en-US" sz="1200" b="0" i="0" dirty="0" err="1">
                <a:effectLst/>
                <a:latin typeface="Open Sans" panose="020B0606030504020204" pitchFamily="34" charset="0"/>
              </a:rPr>
              <a:t>en</a:t>
            </a:r>
            <a:r>
              <a:rPr lang="en-US" sz="1200" b="0" i="0" dirty="0">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6"/>
              </a:rPr>
              <a:t>Pixabay</a:t>
            </a:r>
            <a:r>
              <a:rPr lang="en-US" sz="1200" b="0" i="0" dirty="0">
                <a:solidFill>
                  <a:srgbClr val="191B26"/>
                </a:solidFill>
                <a:effectLst/>
                <a:latin typeface="Open Sans" panose="020B0606030504020204" pitchFamily="34" charset="0"/>
              </a:rPr>
              <a:t> </a:t>
            </a:r>
            <a:endParaRPr lang="en-US" sz="1200" dirty="0"/>
          </a:p>
        </p:txBody>
      </p:sp>
      <p:pic>
        <p:nvPicPr>
          <p:cNvPr id="16" name="Picture 15" descr="A picture containing colorful brooms&#10;">
            <a:extLst>
              <a:ext uri="{FF2B5EF4-FFF2-40B4-BE49-F238E27FC236}">
                <a16:creationId xmlns:a16="http://schemas.microsoft.com/office/drawing/2014/main" id="{790E33E0-A79F-45A0-8E3B-B39E1027A149}"/>
              </a:ext>
            </a:extLst>
          </p:cNvPr>
          <p:cNvPicPr>
            <a:picLocks noChangeAspect="1"/>
          </p:cNvPicPr>
          <p:nvPr/>
        </p:nvPicPr>
        <p:blipFill>
          <a:blip r:embed="rId7"/>
          <a:stretch>
            <a:fillRect/>
          </a:stretch>
        </p:blipFill>
        <p:spPr>
          <a:xfrm>
            <a:off x="440348" y="1339724"/>
            <a:ext cx="4327556" cy="3245667"/>
          </a:xfrm>
          <a:prstGeom prst="rect">
            <a:avLst/>
          </a:prstGeom>
          <a:ln w="38100">
            <a:solidFill>
              <a:schemeClr val="tx1"/>
            </a:solidFill>
          </a:ln>
        </p:spPr>
      </p:pic>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3" y="2664753"/>
            <a:ext cx="8229600" cy="1143000"/>
          </a:xfrm>
        </p:spPr>
        <p:txBody>
          <a:bodyPr>
            <a:normAutofit/>
          </a:bodyPr>
          <a:lstStyle/>
          <a:p>
            <a:r>
              <a:rPr lang="en-US" sz="5400" b="1" dirty="0" err="1"/>
              <a:t>escobas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age of a man sweeping the street with a broom">
            <a:extLst>
              <a:ext uri="{FF2B5EF4-FFF2-40B4-BE49-F238E27FC236}">
                <a16:creationId xmlns:a16="http://schemas.microsoft.com/office/drawing/2014/main" id="{D77B0F29-A8EB-4DC2-88BE-69C311B9B19B}"/>
              </a:ext>
            </a:extLst>
          </p:cNvPr>
          <p:cNvPicPr>
            <a:picLocks noChangeAspect="1"/>
          </p:cNvPicPr>
          <p:nvPr/>
        </p:nvPicPr>
        <p:blipFill rotWithShape="1">
          <a:blip r:embed="rId2"/>
          <a:srcRect l="4492" t="8973" r="12578"/>
          <a:stretch/>
        </p:blipFill>
        <p:spPr>
          <a:xfrm>
            <a:off x="154863" y="-607225"/>
            <a:ext cx="10212310" cy="747298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DA94B1A4-DFA9-4346-A577-BB876C0BD5C7}"/>
              </a:ext>
            </a:extLst>
          </p:cNvPr>
          <p:cNvSpPr txBox="1"/>
          <p:nvPr/>
        </p:nvSpPr>
        <p:spPr>
          <a:xfrm>
            <a:off x="254450" y="146002"/>
            <a:ext cx="4621794" cy="276999"/>
          </a:xfrm>
          <a:prstGeom prst="rect">
            <a:avLst/>
          </a:prstGeom>
          <a:noFill/>
        </p:spPr>
        <p:txBody>
          <a:bodyPr wrap="square">
            <a:spAutoFit/>
          </a:bodyPr>
          <a:lstStyle/>
          <a:p>
            <a:r>
              <a:rPr lang="en-US" sz="1200" dirty="0"/>
              <a:t>Photo by </a:t>
            </a:r>
            <a:r>
              <a:rPr lang="en-US" sz="1200" dirty="0">
                <a:hlinkClick r:id="rId3"/>
              </a:rPr>
              <a:t>Tushar </a:t>
            </a:r>
            <a:r>
              <a:rPr lang="en-US" sz="1200" dirty="0" err="1">
                <a:hlinkClick r:id="rId3"/>
              </a:rPr>
              <a:t>Gidwani</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19485"/>
            <a:ext cx="8229600" cy="1143000"/>
          </a:xfrm>
        </p:spPr>
        <p:txBody>
          <a:bodyPr>
            <a:normAutofit/>
          </a:bodyPr>
          <a:lstStyle/>
          <a:p>
            <a:r>
              <a:rPr lang="en-US" sz="5400" b="1" dirty="0"/>
              <a:t>El hombre </a:t>
            </a:r>
            <a:r>
              <a:rPr lang="en-US" sz="5400" b="1" dirty="0" err="1">
                <a:solidFill>
                  <a:srgbClr val="FFFF00"/>
                </a:solidFill>
              </a:rPr>
              <a:t>barrió</a:t>
            </a:r>
            <a:r>
              <a:rPr lang="en-US" sz="5400" b="1" dirty="0"/>
              <a:t> la </a:t>
            </a:r>
            <a:r>
              <a:rPr lang="en-US" sz="5400" b="1" dirty="0" err="1"/>
              <a:t>calle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of a woman dusting a bookshelf">
            <a:extLst>
              <a:ext uri="{FF2B5EF4-FFF2-40B4-BE49-F238E27FC236}">
                <a16:creationId xmlns:a16="http://schemas.microsoft.com/office/drawing/2014/main" id="{0142836D-627D-459B-81AB-40E1DAAB34E2}"/>
              </a:ext>
            </a:extLst>
          </p:cNvPr>
          <p:cNvPicPr>
            <a:picLocks noChangeAspect="1"/>
          </p:cNvPicPr>
          <p:nvPr/>
        </p:nvPicPr>
        <p:blipFill>
          <a:blip r:embed="rId2"/>
          <a:stretch>
            <a:fillRect/>
          </a:stretch>
        </p:blipFill>
        <p:spPr>
          <a:xfrm>
            <a:off x="-678382" y="88974"/>
            <a:ext cx="10026344" cy="668005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469824C1-B21D-484D-984B-125B8F635D9E}"/>
              </a:ext>
            </a:extLst>
          </p:cNvPr>
          <p:cNvSpPr txBox="1"/>
          <p:nvPr/>
        </p:nvSpPr>
        <p:spPr>
          <a:xfrm>
            <a:off x="389299" y="253497"/>
            <a:ext cx="3440317" cy="276999"/>
          </a:xfrm>
          <a:prstGeom prst="rect">
            <a:avLst/>
          </a:prstGeom>
          <a:noFill/>
        </p:spPr>
        <p:txBody>
          <a:bodyPr wrap="square" rtlCol="0">
            <a:spAutoFit/>
          </a:bodyPr>
          <a:lstStyle/>
          <a:p>
            <a:r>
              <a:rPr lang="es-PA" sz="1200" dirty="0" err="1">
                <a:solidFill>
                  <a:schemeClr val="bg1"/>
                </a:solidFill>
              </a:rPr>
              <a:t>Image</a:t>
            </a:r>
            <a:r>
              <a:rPr lang="es-PA" sz="1200" dirty="0">
                <a:solidFill>
                  <a:schemeClr val="bg1"/>
                </a:solidFill>
              </a:rPr>
              <a:t> </a:t>
            </a:r>
            <a:r>
              <a:rPr lang="es-PA" sz="1200" dirty="0" err="1">
                <a:solidFill>
                  <a:schemeClr val="bg1"/>
                </a:solidFill>
              </a:rPr>
              <a:t>from</a:t>
            </a:r>
            <a:r>
              <a:rPr lang="es-PA" sz="1200" dirty="0">
                <a:solidFill>
                  <a:schemeClr val="bg1"/>
                </a:solidFill>
              </a:rPr>
              <a:t> </a:t>
            </a:r>
            <a:r>
              <a:rPr lang="es-PA" sz="1200" dirty="0" err="1">
                <a:solidFill>
                  <a:srgbClr val="0070C0"/>
                </a:solidFill>
                <a:hlinkClick r:id="rId3">
                  <a:extLst>
                    <a:ext uri="{A12FA001-AC4F-418D-AE19-62706E023703}">
                      <ahyp:hlinkClr xmlns:ahyp="http://schemas.microsoft.com/office/drawing/2018/hyperlinkcolor" val="tx"/>
                    </a:ext>
                  </a:extLst>
                </a:hlinkClick>
              </a:rPr>
              <a:t>Zanjani</a:t>
            </a:r>
            <a:r>
              <a:rPr lang="es-PA" sz="1200" dirty="0">
                <a:solidFill>
                  <a:srgbClr val="0070C0"/>
                </a:solidFill>
                <a:hlinkClick r:id="rId3">
                  <a:extLst>
                    <a:ext uri="{A12FA001-AC4F-418D-AE19-62706E023703}">
                      <ahyp:hlinkClr xmlns:ahyp="http://schemas.microsoft.com/office/drawing/2018/hyperlinkcolor" val="tx"/>
                    </a:ext>
                  </a:extLst>
                </a:hlinkClick>
              </a:rPr>
              <a:t> </a:t>
            </a:r>
            <a:r>
              <a:rPr lang="es-PA" sz="1200" dirty="0" err="1">
                <a:solidFill>
                  <a:srgbClr val="0070C0"/>
                </a:solidFill>
                <a:hlinkClick r:id="rId3">
                  <a:extLst>
                    <a:ext uri="{A12FA001-AC4F-418D-AE19-62706E023703}">
                      <ahyp:hlinkClr xmlns:ahyp="http://schemas.microsoft.com/office/drawing/2018/hyperlinkcolor" val="tx"/>
                    </a:ext>
                  </a:extLst>
                </a:hlinkClick>
              </a:rPr>
              <a:t>Cleaning</a:t>
            </a:r>
            <a:r>
              <a:rPr lang="es-PA" sz="1200" dirty="0">
                <a:solidFill>
                  <a:srgbClr val="0070C0"/>
                </a:solidFill>
                <a:hlinkClick r:id="rId3">
                  <a:extLst>
                    <a:ext uri="{A12FA001-AC4F-418D-AE19-62706E023703}">
                      <ahyp:hlinkClr xmlns:ahyp="http://schemas.microsoft.com/office/drawing/2018/hyperlinkcolor" val="tx"/>
                    </a:ext>
                  </a:extLst>
                </a:hlinkClick>
              </a:rPr>
              <a:t> </a:t>
            </a:r>
            <a:r>
              <a:rPr lang="es-PA" sz="1200" dirty="0" err="1">
                <a:solidFill>
                  <a:srgbClr val="0070C0"/>
                </a:solidFill>
                <a:hlinkClick r:id="rId3">
                  <a:extLst>
                    <a:ext uri="{A12FA001-AC4F-418D-AE19-62706E023703}">
                      <ahyp:hlinkClr xmlns:ahyp="http://schemas.microsoft.com/office/drawing/2018/hyperlinkcolor" val="tx"/>
                    </a:ext>
                  </a:extLst>
                </a:hlinkClick>
              </a:rPr>
              <a:t>Service</a:t>
            </a:r>
            <a:endParaRPr lang="en-US" sz="1200" dirty="0">
              <a:solidFill>
                <a:srgbClr val="0070C0"/>
              </a:solidFill>
            </a:endParaRPr>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52" y="2239240"/>
            <a:ext cx="8356348" cy="2206011"/>
          </a:xfrm>
        </p:spPr>
        <p:txBody>
          <a:bodyPr>
            <a:normAutofit/>
          </a:bodyPr>
          <a:lstStyle/>
          <a:p>
            <a:r>
              <a:rPr lang="en-US" sz="5400" b="1" dirty="0"/>
              <a:t>La </a:t>
            </a:r>
            <a:r>
              <a:rPr lang="en-US" sz="5400" b="1" dirty="0" err="1"/>
              <a:t>señora</a:t>
            </a:r>
            <a:r>
              <a:rPr lang="en-US" sz="5400" b="1" dirty="0"/>
              <a:t> </a:t>
            </a:r>
            <a:r>
              <a:rPr lang="en-US" sz="5400" b="1" dirty="0" err="1">
                <a:solidFill>
                  <a:srgbClr val="FFFF00"/>
                </a:solidFill>
              </a:rPr>
              <a:t>desempolvó</a:t>
            </a:r>
            <a:br>
              <a:rPr lang="en-US" sz="5400" b="1" dirty="0"/>
            </a:br>
            <a:r>
              <a:rPr lang="en-US" sz="5400" b="1" dirty="0" err="1"/>
              <a:t>el</a:t>
            </a:r>
            <a:r>
              <a:rPr lang="en-US" sz="5400" b="1" dirty="0"/>
              <a:t> </a:t>
            </a:r>
            <a:r>
              <a:rPr lang="en-US" sz="5400" b="1" dirty="0" err="1"/>
              <a:t>estante</a:t>
            </a:r>
            <a:r>
              <a:rPr lang="en-US" sz="5400" b="1" dirty="0"/>
              <a:t> de </a:t>
            </a:r>
            <a:r>
              <a:rPr lang="en-US" sz="5400" b="1" dirty="0" err="1"/>
              <a:t>libros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err="1"/>
              <a:t>baño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person making the bed by lifting a green bedsheet">
            <a:extLst>
              <a:ext uri="{FF2B5EF4-FFF2-40B4-BE49-F238E27FC236}">
                <a16:creationId xmlns:a16="http://schemas.microsoft.com/office/drawing/2014/main" id="{D17601A0-1B29-4CC3-B88A-ACFC2366FB44}"/>
              </a:ext>
            </a:extLst>
          </p:cNvPr>
          <p:cNvPicPr>
            <a:picLocks noChangeAspect="1"/>
          </p:cNvPicPr>
          <p:nvPr/>
        </p:nvPicPr>
        <p:blipFill>
          <a:blip r:embed="rId2"/>
          <a:stretch>
            <a:fillRect/>
          </a:stretch>
        </p:blipFill>
        <p:spPr>
          <a:xfrm>
            <a:off x="-134850" y="69335"/>
            <a:ext cx="9986085" cy="665739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302CD787-9138-4405-AE3C-715DC8B2F0D9}"/>
              </a:ext>
            </a:extLst>
          </p:cNvPr>
          <p:cNvSpPr txBox="1"/>
          <p:nvPr/>
        </p:nvSpPr>
        <p:spPr>
          <a:xfrm>
            <a:off x="3479746" y="6376864"/>
            <a:ext cx="3208143" cy="276999"/>
          </a:xfrm>
          <a:prstGeom prst="rect">
            <a:avLst/>
          </a:prstGeom>
          <a:noFill/>
        </p:spPr>
        <p:txBody>
          <a:bodyPr wrap="square">
            <a:spAutoFit/>
          </a:bodyPr>
          <a:lstStyle/>
          <a:p>
            <a:r>
              <a:rPr lang="en-US" sz="1200" dirty="0">
                <a:solidFill>
                  <a:schemeClr val="bg1"/>
                </a:solidFill>
              </a:rPr>
              <a:t>Photo by </a:t>
            </a:r>
            <a:r>
              <a:rPr lang="en-US" sz="1200" dirty="0" err="1">
                <a:solidFill>
                  <a:srgbClr val="0070C0"/>
                </a:solidFill>
                <a:hlinkClick r:id="rId3">
                  <a:extLst>
                    <a:ext uri="{A12FA001-AC4F-418D-AE19-62706E023703}">
                      <ahyp:hlinkClr xmlns:ahyp="http://schemas.microsoft.com/office/drawing/2018/hyperlinkcolor" val="tx"/>
                    </a:ext>
                  </a:extLst>
                </a:hlinkClick>
              </a:rPr>
              <a:t>Volha</a:t>
            </a:r>
            <a:r>
              <a:rPr lang="en-US" sz="1200" dirty="0">
                <a:solidFill>
                  <a:srgbClr val="0070C0"/>
                </a:solidFill>
                <a:hlinkClick r:id="rId3">
                  <a:extLst>
                    <a:ext uri="{A12FA001-AC4F-418D-AE19-62706E023703}">
                      <ahyp:hlinkClr xmlns:ahyp="http://schemas.microsoft.com/office/drawing/2018/hyperlinkcolor" val="tx"/>
                    </a:ext>
                  </a:extLst>
                </a:hlinkClick>
              </a:rPr>
              <a:t> </a:t>
            </a:r>
            <a:r>
              <a:rPr lang="en-US" sz="1200" dirty="0" err="1">
                <a:solidFill>
                  <a:srgbClr val="0070C0"/>
                </a:solidFill>
                <a:hlinkClick r:id="rId3">
                  <a:extLst>
                    <a:ext uri="{A12FA001-AC4F-418D-AE19-62706E023703}">
                      <ahyp:hlinkClr xmlns:ahyp="http://schemas.microsoft.com/office/drawing/2018/hyperlinkcolor" val="tx"/>
                    </a:ext>
                  </a:extLst>
                </a:hlinkClick>
              </a:rPr>
              <a:t>Flaxeco</a:t>
            </a:r>
            <a:r>
              <a:rPr lang="en-US" sz="1200" dirty="0">
                <a:solidFill>
                  <a:srgbClr val="0070C0"/>
                </a:solidFill>
              </a:rPr>
              <a:t> </a:t>
            </a:r>
            <a:r>
              <a:rPr lang="en-US" sz="1200" dirty="0">
                <a:solidFill>
                  <a:schemeClr val="bg1"/>
                </a:solidFill>
              </a:rPr>
              <a:t>on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7"/>
            <a:ext cx="8229600" cy="1143000"/>
          </a:xfrm>
        </p:spPr>
        <p:txBody>
          <a:bodyPr>
            <a:normAutofit/>
          </a:bodyPr>
          <a:lstStyle/>
          <a:p>
            <a:r>
              <a:rPr lang="en-US" sz="5400" b="1" dirty="0"/>
              <a:t>La </a:t>
            </a:r>
            <a:r>
              <a:rPr lang="en-US" sz="5400" b="1" dirty="0" err="1"/>
              <a:t>mamá</a:t>
            </a:r>
            <a:r>
              <a:rPr lang="en-US" sz="5400" b="1" dirty="0"/>
              <a:t> </a:t>
            </a:r>
            <a:r>
              <a:rPr lang="en-US" sz="5400" b="1" dirty="0" err="1">
                <a:solidFill>
                  <a:srgbClr val="FFFF00"/>
                </a:solidFill>
              </a:rPr>
              <a:t>tendió</a:t>
            </a:r>
            <a:r>
              <a:rPr lang="en-US" sz="5400" b="1" dirty="0"/>
              <a:t> la </a:t>
            </a:r>
            <a:r>
              <a:rPr lang="en-US" sz="5400" b="1" dirty="0" err="1"/>
              <a:t>cama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04924"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a person watering plants">
            <a:extLst>
              <a:ext uri="{FF2B5EF4-FFF2-40B4-BE49-F238E27FC236}">
                <a16:creationId xmlns:a16="http://schemas.microsoft.com/office/drawing/2014/main" id="{0AE3642C-4B9C-4C8C-A890-2E27E4191D2A}"/>
              </a:ext>
            </a:extLst>
          </p:cNvPr>
          <p:cNvPicPr>
            <a:picLocks noChangeAspect="1"/>
          </p:cNvPicPr>
          <p:nvPr/>
        </p:nvPicPr>
        <p:blipFill>
          <a:blip r:embed="rId2"/>
          <a:stretch>
            <a:fillRect/>
          </a:stretch>
        </p:blipFill>
        <p:spPr>
          <a:xfrm>
            <a:off x="-970627" y="101788"/>
            <a:ext cx="9987878" cy="665442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79F88777-3CC2-4564-92C0-B59C214B246A}"/>
              </a:ext>
            </a:extLst>
          </p:cNvPr>
          <p:cNvSpPr txBox="1"/>
          <p:nvPr/>
        </p:nvSpPr>
        <p:spPr>
          <a:xfrm>
            <a:off x="345937" y="6300234"/>
            <a:ext cx="3784349" cy="276999"/>
          </a:xfrm>
          <a:prstGeom prst="rect">
            <a:avLst/>
          </a:prstGeom>
          <a:noFill/>
        </p:spPr>
        <p:txBody>
          <a:bodyPr wrap="square" rtlCol="0">
            <a:spAutoFit/>
          </a:bodyPr>
          <a:lstStyle/>
          <a:p>
            <a:r>
              <a:rPr lang="es-PA" sz="1200" dirty="0" err="1"/>
              <a:t>Image</a:t>
            </a:r>
            <a:r>
              <a:rPr lang="es-PA" sz="1200" dirty="0"/>
              <a:t> </a:t>
            </a:r>
            <a:r>
              <a:rPr lang="es-PA" sz="1200" dirty="0" err="1"/>
              <a:t>from</a:t>
            </a:r>
            <a:r>
              <a:rPr lang="es-PA" sz="1200" dirty="0"/>
              <a:t> </a:t>
            </a:r>
            <a:r>
              <a:rPr lang="es-PA" sz="1200" dirty="0">
                <a:hlinkClick r:id="rId3"/>
              </a:rPr>
              <a:t>Me Lo Dijo Pérez</a:t>
            </a:r>
            <a:endParaRPr lang="en-US" sz="1200"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La </a:t>
            </a:r>
            <a:r>
              <a:rPr lang="en-US" sz="5400" b="1" dirty="0" err="1"/>
              <a:t>señora</a:t>
            </a:r>
            <a:r>
              <a:rPr lang="en-US" sz="5400" b="1" dirty="0"/>
              <a:t> </a:t>
            </a:r>
            <a:r>
              <a:rPr lang="en-US" sz="5400" b="1" dirty="0" err="1">
                <a:solidFill>
                  <a:srgbClr val="FFFF00"/>
                </a:solidFill>
              </a:rPr>
              <a:t>regó</a:t>
            </a:r>
            <a:r>
              <a:rPr lang="en-US" sz="5400" b="1" dirty="0"/>
              <a:t> las </a:t>
            </a:r>
            <a:r>
              <a:rPr lang="en-US" sz="5400" b="1" dirty="0" err="1"/>
              <a:t>plantas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45267"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boy taking out the trash bin">
            <a:extLst>
              <a:ext uri="{FF2B5EF4-FFF2-40B4-BE49-F238E27FC236}">
                <a16:creationId xmlns:a16="http://schemas.microsoft.com/office/drawing/2014/main" id="{919AC082-66BA-4476-805E-FFCC4DAE5DCC}"/>
              </a:ext>
            </a:extLst>
          </p:cNvPr>
          <p:cNvPicPr>
            <a:picLocks noChangeAspect="1"/>
          </p:cNvPicPr>
          <p:nvPr/>
        </p:nvPicPr>
        <p:blipFill>
          <a:blip r:embed="rId2"/>
          <a:stretch>
            <a:fillRect/>
          </a:stretch>
        </p:blipFill>
        <p:spPr>
          <a:xfrm>
            <a:off x="0" y="0"/>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DFAE5031-B9B6-4690-A813-FE38272C598E}"/>
              </a:ext>
            </a:extLst>
          </p:cNvPr>
          <p:cNvSpPr txBox="1"/>
          <p:nvPr/>
        </p:nvSpPr>
        <p:spPr>
          <a:xfrm>
            <a:off x="1631888" y="6236521"/>
            <a:ext cx="5647098"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3"/>
              </a:rPr>
              <a:t>Jarrod Blamey</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953"/>
            <a:ext cx="8229600" cy="1143000"/>
          </a:xfrm>
        </p:spPr>
        <p:txBody>
          <a:bodyPr>
            <a:normAutofit/>
          </a:bodyPr>
          <a:lstStyle/>
          <a:p>
            <a:r>
              <a:rPr lang="en-US" sz="5400" b="1" dirty="0"/>
              <a:t>El </a:t>
            </a:r>
            <a:r>
              <a:rPr lang="en-US" sz="5400" b="1" dirty="0" err="1"/>
              <a:t>niño</a:t>
            </a:r>
            <a:r>
              <a:rPr lang="en-US" sz="5400" b="1" dirty="0"/>
              <a:t> </a:t>
            </a:r>
            <a:r>
              <a:rPr lang="en-US" sz="5400" b="1" dirty="0" err="1">
                <a:solidFill>
                  <a:srgbClr val="FFFF00"/>
                </a:solidFill>
              </a:rPr>
              <a:t>sacó</a:t>
            </a:r>
            <a:r>
              <a:rPr lang="en-US" sz="5400" b="1" dirty="0"/>
              <a:t> la </a:t>
            </a:r>
            <a:r>
              <a:rPr lang="en-US" sz="5400" b="1" dirty="0" err="1"/>
              <a:t>basura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353085" y="1752976"/>
            <a:ext cx="8454031" cy="2918611"/>
          </a:xfrm>
        </p:spPr>
        <p:txBody>
          <a:bodyPr>
            <a:normAutofit/>
          </a:bodyPr>
          <a:lstStyle/>
          <a:p>
            <a:r>
              <a:rPr lang="en-US" sz="5400" b="1" dirty="0"/>
              <a:t>Barranquilla es </a:t>
            </a:r>
            <a:r>
              <a:rPr lang="en-US" sz="5400" b="1" dirty="0" err="1"/>
              <a:t>famosa</a:t>
            </a:r>
            <a:r>
              <a:rPr lang="en-US" sz="5400" b="1" dirty="0"/>
              <a:t> </a:t>
            </a:r>
            <a:r>
              <a:rPr lang="en-US" sz="5400" b="1" dirty="0" err="1"/>
              <a:t>por</a:t>
            </a:r>
            <a:br>
              <a:rPr lang="en-US" sz="5400" b="1" dirty="0"/>
            </a:br>
            <a:r>
              <a:rPr lang="en-US" sz="5400" b="1" dirty="0" err="1"/>
              <a:t>su</a:t>
            </a:r>
            <a:r>
              <a:rPr lang="en-US" sz="5400" b="1" dirty="0"/>
              <a:t> ___, </a:t>
            </a:r>
            <a:r>
              <a:rPr lang="en-US" sz="5400" b="1" dirty="0" err="1"/>
              <a:t>una</a:t>
            </a:r>
            <a:r>
              <a:rPr lang="en-US" sz="5400" b="1" dirty="0"/>
              <a:t> fiesta que se </a:t>
            </a:r>
            <a:r>
              <a:rPr lang="en-US" sz="5400" b="1" dirty="0" err="1"/>
              <a:t>celebra</a:t>
            </a:r>
            <a:r>
              <a:rPr lang="en-US" sz="5400" b="1" dirty="0"/>
              <a:t> </a:t>
            </a:r>
            <a:r>
              <a:rPr lang="en-US" sz="5400" b="1" dirty="0" err="1"/>
              <a:t>en</a:t>
            </a:r>
            <a:r>
              <a:rPr lang="en-US" sz="5400" b="1" dirty="0"/>
              <a:t> </a:t>
            </a:r>
            <a:r>
              <a:rPr lang="en-US" sz="5400" b="1" dirty="0" err="1"/>
              <a:t>febrero</a:t>
            </a:r>
            <a:r>
              <a:rPr lang="en-US" sz="5400" b="1" dirty="0"/>
              <a:t> o </a:t>
            </a:r>
            <a:r>
              <a:rPr lang="en-US" sz="5400" b="1" dirty="0" err="1"/>
              <a:t>marzo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earing colorful clothing, dancing on the street&#10;&#10;">
            <a:extLst>
              <a:ext uri="{FF2B5EF4-FFF2-40B4-BE49-F238E27FC236}">
                <a16:creationId xmlns:a16="http://schemas.microsoft.com/office/drawing/2014/main" id="{FBD1BF18-5246-4C44-A2FB-3783D04CC866}"/>
              </a:ext>
            </a:extLst>
          </p:cNvPr>
          <p:cNvPicPr>
            <a:picLocks noChangeAspect="1"/>
          </p:cNvPicPr>
          <p:nvPr/>
        </p:nvPicPr>
        <p:blipFill>
          <a:blip r:embed="rId2"/>
          <a:stretch>
            <a:fillRect/>
          </a:stretch>
        </p:blipFill>
        <p:spPr>
          <a:xfrm>
            <a:off x="94023" y="1010535"/>
            <a:ext cx="8955953" cy="5757398"/>
          </a:xfrm>
          <a:prstGeom prst="rect">
            <a:avLst/>
          </a:prstGeom>
        </p:spPr>
      </p:pic>
      <p:sp>
        <p:nvSpPr>
          <p:cNvPr id="2" name="Title 1"/>
          <p:cNvSpPr>
            <a:spLocks noGrp="1"/>
          </p:cNvSpPr>
          <p:nvPr>
            <p:ph type="title"/>
          </p:nvPr>
        </p:nvSpPr>
        <p:spPr>
          <a:xfrm>
            <a:off x="230863" y="-15762"/>
            <a:ext cx="8705516" cy="1143000"/>
          </a:xfrm>
        </p:spPr>
        <p:txBody>
          <a:bodyPr>
            <a:normAutofit/>
          </a:bodyPr>
          <a:lstStyle/>
          <a:p>
            <a:r>
              <a:rPr lang="en-US" sz="5400" b="1" dirty="0" err="1"/>
              <a:t>carnaval</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9" name="TextBox 8">
            <a:extLst>
              <a:ext uri="{FF2B5EF4-FFF2-40B4-BE49-F238E27FC236}">
                <a16:creationId xmlns:a16="http://schemas.microsoft.com/office/drawing/2014/main" id="{9AA1AB86-9FC8-44F3-9642-0259D9C5DA52}"/>
              </a:ext>
            </a:extLst>
          </p:cNvPr>
          <p:cNvSpPr txBox="1"/>
          <p:nvPr/>
        </p:nvSpPr>
        <p:spPr>
          <a:xfrm>
            <a:off x="5788252" y="703648"/>
            <a:ext cx="3204926" cy="276999"/>
          </a:xfrm>
          <a:prstGeom prst="rect">
            <a:avLst/>
          </a:prstGeom>
          <a:noFill/>
        </p:spPr>
        <p:txBody>
          <a:bodyPr wrap="square" rtlCol="0">
            <a:spAutoFit/>
          </a:bodyPr>
          <a:lstStyle/>
          <a:p>
            <a:pPr algn="r"/>
            <a:r>
              <a:rPr lang="es-PA" sz="1200" dirty="0" err="1"/>
              <a:t>Image</a:t>
            </a:r>
            <a:r>
              <a:rPr lang="es-PA" sz="1200" dirty="0"/>
              <a:t> </a:t>
            </a:r>
            <a:r>
              <a:rPr lang="es-PA" sz="1200" dirty="0" err="1"/>
              <a:t>from</a:t>
            </a:r>
            <a:r>
              <a:rPr lang="es-PA" sz="1200" dirty="0"/>
              <a:t> </a:t>
            </a:r>
            <a:r>
              <a:rPr lang="es-PA" sz="1200" dirty="0" err="1">
                <a:hlinkClick r:id="rId5"/>
              </a:rPr>
              <a:t>Mindomo</a:t>
            </a:r>
            <a:endParaRPr lang="en-US" sz="1200" dirty="0"/>
          </a:p>
        </p:txBody>
      </p:sp>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6" y="1827020"/>
            <a:ext cx="8406858" cy="2844567"/>
          </a:xfrm>
        </p:spPr>
        <p:txBody>
          <a:bodyPr>
            <a:normAutofit/>
          </a:bodyPr>
          <a:lstStyle/>
          <a:p>
            <a:r>
              <a:rPr lang="en-US" sz="5400" b="1" dirty="0"/>
              <a:t>Población </a:t>
            </a:r>
            <a:r>
              <a:rPr lang="en-US" sz="5400" b="1" dirty="0" err="1"/>
              <a:t>indígena</a:t>
            </a:r>
            <a:r>
              <a:rPr lang="en-US" sz="5400" b="1" dirty="0"/>
              <a:t> que </a:t>
            </a:r>
            <a:br>
              <a:rPr lang="en-US" sz="5400" b="1" dirty="0"/>
            </a:br>
            <a:r>
              <a:rPr lang="en-US" sz="5400" b="1" dirty="0" err="1"/>
              <a:t>vive</a:t>
            </a:r>
            <a:r>
              <a:rPr lang="en-US" sz="5400" b="1" dirty="0"/>
              <a:t> </a:t>
            </a:r>
            <a:r>
              <a:rPr lang="en-US" sz="5400" b="1" dirty="0" err="1"/>
              <a:t>en</a:t>
            </a:r>
            <a:r>
              <a:rPr lang="en-US" sz="5400" b="1" dirty="0"/>
              <a:t> las </a:t>
            </a:r>
            <a:r>
              <a:rPr lang="en-US" sz="5400" b="1" dirty="0" err="1"/>
              <a:t>islas</a:t>
            </a:r>
            <a:r>
              <a:rPr lang="en-US" sz="5400" b="1" dirty="0"/>
              <a:t> de </a:t>
            </a:r>
            <a:br>
              <a:rPr lang="en-US" sz="5400" b="1" dirty="0"/>
            </a:br>
            <a:r>
              <a:rPr lang="en-US" sz="5400" b="1" dirty="0"/>
              <a:t>San Blas, Panamá.</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1330</TotalTime>
  <Words>1177</Words>
  <Application>Microsoft Office PowerPoint</Application>
  <PresentationFormat>On-screen Show (4:3)</PresentationFormat>
  <Paragraphs>263</Paragraphs>
  <Slides>109</Slides>
  <Notes>8</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Arial</vt:lpstr>
      <vt:lpstr>Calibri</vt:lpstr>
      <vt:lpstr>Open Sans</vt:lpstr>
      <vt:lpstr>Office Theme</vt:lpstr>
      <vt:lpstr>PowerPoint Presentation</vt:lpstr>
      <vt:lpstr>PowerPoint Presentation</vt:lpstr>
      <vt:lpstr>PowerPoint Presentation</vt:lpstr>
      <vt:lpstr>PowerPoint Presentation</vt:lpstr>
      <vt:lpstr>sala</vt:lpstr>
      <vt:lpstr>PowerPoint Presentation</vt:lpstr>
      <vt:lpstr>chimenea</vt:lpstr>
      <vt:lpstr>PowerPoint Presentation</vt:lpstr>
      <vt:lpstr>baño</vt:lpstr>
      <vt:lpstr>PowerPoint Presentation</vt:lpstr>
      <vt:lpstr>balcón/balcones</vt:lpstr>
      <vt:lpstr>PowerPoint Presentation</vt:lpstr>
      <vt:lpstr>ascensor</vt:lpstr>
      <vt:lpstr>PowerPoint Presentation</vt:lpstr>
      <vt:lpstr>estante</vt:lpstr>
      <vt:lpstr>PowerPoint Presentation</vt:lpstr>
      <vt:lpstr>fregadero</vt:lpstr>
      <vt:lpstr>PowerPoint Presentation</vt:lpstr>
      <vt:lpstr>inodoro</vt:lpstr>
      <vt:lpstr>PowerPoint Presentation</vt:lpstr>
      <vt:lpstr>escaleras</vt:lpstr>
      <vt:lpstr>PowerPoint Presentation</vt:lpstr>
      <vt:lpstr>lavabo</vt:lpstr>
      <vt:lpstr>PowerPoint Presentation</vt:lpstr>
      <vt:lpstr>cafetera</vt:lpstr>
      <vt:lpstr>PowerPoint Presentation</vt:lpstr>
      <vt:lpstr>aspiradora</vt:lpstr>
      <vt:lpstr>PowerPoint Presentation</vt:lpstr>
      <vt:lpstr>horno</vt:lpstr>
      <vt:lpstr>Third Category - 400</vt:lpstr>
      <vt:lpstr>PowerPoint Presentation</vt:lpstr>
      <vt:lpstr>ventilador</vt:lpstr>
      <vt:lpstr>PowerPoint Presentation</vt:lpstr>
      <vt:lpstr>estufa</vt:lpstr>
      <vt:lpstr>¿Qué hizo el hombre ayer?</vt:lpstr>
      <vt:lpstr>El hombre lavó los platos.</vt:lpstr>
      <vt:lpstr>PowerPoint Presentation</vt:lpstr>
      <vt:lpstr>El joven limpió los teclados de su computadora.</vt:lpstr>
      <vt:lpstr>PowerPoint Presentation</vt:lpstr>
      <vt:lpstr>La joven puso la mesa para la fiesta.</vt:lpstr>
      <vt:lpstr>La mamá le ___ de comer a su hijo.</vt:lpstr>
      <vt:lpstr>La mama le dio de comer  a su hijo.</vt:lpstr>
      <vt:lpstr>Imagen de andreas160578 en Pixabay </vt:lpstr>
      <vt:lpstr>El hombre cortó el césped.</vt:lpstr>
      <vt:lpstr>En este lugar miramos exhibiciones de arte.</vt:lpstr>
      <vt:lpstr>museo</vt:lpstr>
      <vt:lpstr>En este lugar vemos partidos de fútbol y béisbol.</vt:lpstr>
      <vt:lpstr>estadio</vt:lpstr>
      <vt:lpstr>En este lugar  compramos zapatos.</vt:lpstr>
      <vt:lpstr>zapatería</vt:lpstr>
      <vt:lpstr>En este lugar bailamos.</vt:lpstr>
      <vt:lpstr>discoteca</vt:lpstr>
      <vt:lpstr>En este lugar rezamos y asistimos a misa.</vt:lpstr>
      <vt:lpstr>iglesia</vt:lpstr>
      <vt:lpstr>En este lugar  compramos ropa.</vt:lpstr>
      <vt:lpstr>almacén/tienda</vt:lpstr>
      <vt:lpstr>En este lugar hay muchos libros, computadoras y estudiantes leyendo.</vt:lpstr>
      <vt:lpstr>biblioteca</vt:lpstr>
      <vt:lpstr>En este lugar compramos verduras y carnes.</vt:lpstr>
      <vt:lpstr>(super)mercado</vt:lpstr>
      <vt:lpstr>En este lugar lavamos  la ropa sucia.</vt:lpstr>
      <vt:lpstr>lavandería</vt:lpstr>
      <vt:lpstr>En este lugar compamos estampillas y mandamos cartas y paquetes.</vt:lpstr>
      <vt:lpstr>correo (central)</vt:lpstr>
      <vt:lpstr>PowerPoint Presentation</vt:lpstr>
      <vt:lpstr>cama</vt:lpstr>
      <vt:lpstr>PowerPoint Presentation</vt:lpstr>
      <vt:lpstr>sillón</vt:lpstr>
      <vt:lpstr>SEVENTH Category - 600</vt:lpstr>
      <vt:lpstr>PowerPoint Presentation</vt:lpstr>
      <vt:lpstr>armario</vt:lpstr>
      <vt:lpstr>PowerPoint Presentation</vt:lpstr>
      <vt:lpstr>cómoda</vt:lpstr>
      <vt:lpstr>PowerPoint Presentation</vt:lpstr>
      <vt:lpstr>alacena</vt:lpstr>
      <vt:lpstr>PowerPoint Presentation</vt:lpstr>
      <vt:lpstr>cortina</vt:lpstr>
      <vt:lpstr>PowerPoint Presentation</vt:lpstr>
      <vt:lpstr>alfombra</vt:lpstr>
      <vt:lpstr>PowerPoint Presentation</vt:lpstr>
      <vt:lpstr>almohada</vt:lpstr>
      <vt:lpstr>PowerPoint Presentation</vt:lpstr>
      <vt:lpstr>cuadros</vt:lpstr>
      <vt:lpstr>PowerPoint Presentation</vt:lpstr>
      <vt:lpstr>escobas</vt:lpstr>
      <vt:lpstr>PowerPoint Presentation</vt:lpstr>
      <vt:lpstr>El hombre barrió la calle.</vt:lpstr>
      <vt:lpstr>PowerPoint Presentation</vt:lpstr>
      <vt:lpstr>La señora desempolvó el estante de libros.</vt:lpstr>
      <vt:lpstr>PowerPoint Presentation</vt:lpstr>
      <vt:lpstr>La mamá tendió la cama.</vt:lpstr>
      <vt:lpstr>PowerPoint Presentation</vt:lpstr>
      <vt:lpstr>La señora regó las plantas.</vt:lpstr>
      <vt:lpstr>PowerPoint Presentation</vt:lpstr>
      <vt:lpstr>El niño sacó la basura.</vt:lpstr>
      <vt:lpstr>Tenth Category 200</vt:lpstr>
      <vt:lpstr>Barranquilla es famosa por su ___, una fiesta que se celebra en febrero o marzo.</vt:lpstr>
      <vt:lpstr>carnaval</vt:lpstr>
      <vt:lpstr>Población indígena que  vive en las islas de  San Blas, Panamá.</vt:lpstr>
      <vt:lpstr>Los guna o los kunas</vt:lpstr>
      <vt:lpstr>Nombre de este bordado</vt:lpstr>
      <vt:lpstr>mola</vt:lpstr>
      <vt:lpstr>Gabriel García Márquez es un famoso ___ colombiano. (profesión)</vt:lpstr>
      <vt:lpstr>escritor</vt:lpstr>
      <vt:lpstr>Zona colonial en la Ciudad de Panamá con calles estrechas y plazas.</vt:lpstr>
      <vt:lpstr>Casco Viejo</vt:lpstr>
      <vt:lpstr>JEOPARDY FINAL </vt:lpstr>
      <vt:lpstr>En Zipaquirá hay una ___ de sal muy famosa.</vt:lpstr>
      <vt:lpstr>catedral de sal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93</cp:revision>
  <dcterms:created xsi:type="dcterms:W3CDTF">2012-12-01T10:13:02Z</dcterms:created>
  <dcterms:modified xsi:type="dcterms:W3CDTF">2022-08-03T01:38:52Z</dcterms:modified>
</cp:coreProperties>
</file>