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00" r:id="rId1"/>
  </p:sldMasterIdLst>
  <p:notesMasterIdLst>
    <p:notesMasterId r:id="rId111"/>
  </p:notesMasterIdLst>
  <p:sldIdLst>
    <p:sldId id="256" r:id="rId2"/>
    <p:sldId id="316" r:id="rId3"/>
    <p:sldId id="257" r:id="rId4"/>
    <p:sldId id="317" r:id="rId5"/>
    <p:sldId id="318" r:id="rId6"/>
    <p:sldId id="319" r:id="rId7"/>
    <p:sldId id="320" r:id="rId8"/>
    <p:sldId id="321" r:id="rId9"/>
    <p:sldId id="322" r:id="rId10"/>
    <p:sldId id="323" r:id="rId11"/>
    <p:sldId id="324" r:id="rId12"/>
    <p:sldId id="325" r:id="rId13"/>
    <p:sldId id="326" r:id="rId14"/>
    <p:sldId id="327" r:id="rId15"/>
    <p:sldId id="328" r:id="rId16"/>
    <p:sldId id="329" r:id="rId17"/>
    <p:sldId id="330" r:id="rId18"/>
    <p:sldId id="331" r:id="rId19"/>
    <p:sldId id="332" r:id="rId20"/>
    <p:sldId id="333" r:id="rId21"/>
    <p:sldId id="334" r:id="rId22"/>
    <p:sldId id="335" r:id="rId23"/>
    <p:sldId id="336" r:id="rId24"/>
    <p:sldId id="337" r:id="rId25"/>
    <p:sldId id="338" r:id="rId26"/>
    <p:sldId id="339" r:id="rId27"/>
    <p:sldId id="340" r:id="rId28"/>
    <p:sldId id="341" r:id="rId29"/>
    <p:sldId id="342" r:id="rId30"/>
    <p:sldId id="343" r:id="rId31"/>
    <p:sldId id="370" r:id="rId32"/>
    <p:sldId id="344" r:id="rId33"/>
    <p:sldId id="345" r:id="rId34"/>
    <p:sldId id="346" r:id="rId35"/>
    <p:sldId id="347" r:id="rId36"/>
    <p:sldId id="348" r:id="rId37"/>
    <p:sldId id="349" r:id="rId38"/>
    <p:sldId id="350" r:id="rId39"/>
    <p:sldId id="351" r:id="rId40"/>
    <p:sldId id="352" r:id="rId41"/>
    <p:sldId id="353" r:id="rId42"/>
    <p:sldId id="354" r:id="rId43"/>
    <p:sldId id="355" r:id="rId44"/>
    <p:sldId id="356" r:id="rId45"/>
    <p:sldId id="357" r:id="rId46"/>
    <p:sldId id="358" r:id="rId47"/>
    <p:sldId id="359" r:id="rId48"/>
    <p:sldId id="360" r:id="rId49"/>
    <p:sldId id="361" r:id="rId50"/>
    <p:sldId id="362" r:id="rId51"/>
    <p:sldId id="363" r:id="rId52"/>
    <p:sldId id="364" r:id="rId53"/>
    <p:sldId id="365" r:id="rId54"/>
    <p:sldId id="366" r:id="rId55"/>
    <p:sldId id="263" r:id="rId56"/>
    <p:sldId id="264" r:id="rId57"/>
    <p:sldId id="265" r:id="rId58"/>
    <p:sldId id="266" r:id="rId59"/>
    <p:sldId id="267" r:id="rId60"/>
    <p:sldId id="371" r:id="rId61"/>
    <p:sldId id="269" r:id="rId62"/>
    <p:sldId id="270" r:id="rId63"/>
    <p:sldId id="271" r:id="rId64"/>
    <p:sldId id="272" r:id="rId65"/>
    <p:sldId id="276" r:id="rId66"/>
    <p:sldId id="277" r:id="rId67"/>
    <p:sldId id="278" r:id="rId68"/>
    <p:sldId id="279" r:id="rId69"/>
    <p:sldId id="280" r:id="rId70"/>
    <p:sldId id="369" r:id="rId71"/>
    <p:sldId id="281" r:id="rId72"/>
    <p:sldId id="282" r:id="rId73"/>
    <p:sldId id="283" r:id="rId74"/>
    <p:sldId id="284" r:id="rId75"/>
    <p:sldId id="285" r:id="rId76"/>
    <p:sldId id="286" r:id="rId77"/>
    <p:sldId id="287" r:id="rId78"/>
    <p:sldId id="288" r:id="rId79"/>
    <p:sldId id="289" r:id="rId80"/>
    <p:sldId id="290" r:id="rId81"/>
    <p:sldId id="291" r:id="rId82"/>
    <p:sldId id="292" r:id="rId83"/>
    <p:sldId id="293" r:id="rId84"/>
    <p:sldId id="294" r:id="rId85"/>
    <p:sldId id="295" r:id="rId86"/>
    <p:sldId id="296" r:id="rId87"/>
    <p:sldId id="297" r:id="rId88"/>
    <p:sldId id="298" r:id="rId89"/>
    <p:sldId id="299" r:id="rId90"/>
    <p:sldId id="300" r:id="rId91"/>
    <p:sldId id="301" r:id="rId92"/>
    <p:sldId id="302" r:id="rId93"/>
    <p:sldId id="303" r:id="rId94"/>
    <p:sldId id="304" r:id="rId95"/>
    <p:sldId id="305" r:id="rId96"/>
    <p:sldId id="367" r:id="rId97"/>
    <p:sldId id="368" r:id="rId98"/>
    <p:sldId id="307" r:id="rId99"/>
    <p:sldId id="308" r:id="rId100"/>
    <p:sldId id="309" r:id="rId101"/>
    <p:sldId id="310" r:id="rId102"/>
    <p:sldId id="311" r:id="rId103"/>
    <p:sldId id="312" r:id="rId104"/>
    <p:sldId id="313" r:id="rId105"/>
    <p:sldId id="314" r:id="rId106"/>
    <p:sldId id="315" r:id="rId107"/>
    <p:sldId id="273" r:id="rId108"/>
    <p:sldId id="274" r:id="rId109"/>
    <p:sldId id="275" r:id="rId110"/>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6F2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0084" autoAdjust="0"/>
    <p:restoredTop sz="94660"/>
  </p:normalViewPr>
  <p:slideViewPr>
    <p:cSldViewPr snapToGrid="0" snapToObjects="1">
      <p:cViewPr varScale="1">
        <p:scale>
          <a:sx n="104" d="100"/>
          <a:sy n="104" d="100"/>
        </p:scale>
        <p:origin x="2142"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110" Type="http://schemas.openxmlformats.org/officeDocument/2006/relationships/slide" Target="slides/slide109.xml"/><Relationship Id="rId115"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CBA02D3-74E9-174D-B413-ADDA3EC44DCC}" type="datetimeFigureOut">
              <a:rPr lang="en-US" smtClean="0"/>
              <a:t>8/2/2022</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4FF78F2A-A376-E24D-B7E2-49F0AB816C2E}" type="slidenum">
              <a:rPr lang="en-US" smtClean="0"/>
              <a:t>‹#›</a:t>
            </a:fld>
            <a:endParaRPr lang="en-US"/>
          </a:p>
        </p:txBody>
      </p:sp>
    </p:spTree>
    <p:extLst>
      <p:ext uri="{BB962C8B-B14F-4D97-AF65-F5344CB8AC3E}">
        <p14:creationId xmlns:p14="http://schemas.microsoft.com/office/powerpoint/2010/main" val="2790816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30</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31</a:t>
            </a:fld>
            <a:endParaRPr lang="en-US"/>
          </a:p>
        </p:txBody>
      </p:sp>
    </p:spTree>
    <p:extLst>
      <p:ext uri="{BB962C8B-B14F-4D97-AF65-F5344CB8AC3E}">
        <p14:creationId xmlns:p14="http://schemas.microsoft.com/office/powerpoint/2010/main" val="143554459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36</a:t>
            </a:fld>
            <a:endParaRPr lang="en-US"/>
          </a:p>
        </p:txBody>
      </p:sp>
    </p:spTree>
    <p:extLst>
      <p:ext uri="{BB962C8B-B14F-4D97-AF65-F5344CB8AC3E}">
        <p14:creationId xmlns:p14="http://schemas.microsoft.com/office/powerpoint/2010/main" val="10475460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4FF78F2A-A376-E24D-B7E2-49F0AB816C2E}" type="slidenum">
              <a:rPr lang="en-US" smtClean="0"/>
              <a:t>54</a:t>
            </a:fld>
            <a:endParaRPr lang="en-US"/>
          </a:p>
        </p:txBody>
      </p:sp>
    </p:spTree>
    <p:extLst>
      <p:ext uri="{BB962C8B-B14F-4D97-AF65-F5344CB8AC3E}">
        <p14:creationId xmlns:p14="http://schemas.microsoft.com/office/powerpoint/2010/main" val="236148687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69</a:t>
            </a:fld>
            <a:endParaRPr lang="en-US"/>
          </a:p>
        </p:txBody>
      </p:sp>
    </p:spTree>
    <p:extLst>
      <p:ext uri="{BB962C8B-B14F-4D97-AF65-F5344CB8AC3E}">
        <p14:creationId xmlns:p14="http://schemas.microsoft.com/office/powerpoint/2010/main" val="28331909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70</a:t>
            </a:fld>
            <a:endParaRPr lang="en-US"/>
          </a:p>
        </p:txBody>
      </p:sp>
    </p:spTree>
    <p:extLst>
      <p:ext uri="{BB962C8B-B14F-4D97-AF65-F5344CB8AC3E}">
        <p14:creationId xmlns:p14="http://schemas.microsoft.com/office/powerpoint/2010/main" val="99882974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82</a:t>
            </a:fld>
            <a:endParaRPr lang="en-US"/>
          </a:p>
        </p:txBody>
      </p:sp>
    </p:spTree>
    <p:extLst>
      <p:ext uri="{BB962C8B-B14F-4D97-AF65-F5344CB8AC3E}">
        <p14:creationId xmlns:p14="http://schemas.microsoft.com/office/powerpoint/2010/main" val="961333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96</a:t>
            </a:fld>
            <a:endParaRPr lang="en-US"/>
          </a:p>
        </p:txBody>
      </p:sp>
    </p:spTree>
    <p:extLst>
      <p:ext uri="{BB962C8B-B14F-4D97-AF65-F5344CB8AC3E}">
        <p14:creationId xmlns:p14="http://schemas.microsoft.com/office/powerpoint/2010/main" val="26313338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457200" rtl="0" eaLnBrk="1" fontAlgn="auto" latinLnBrk="0" hangingPunct="1">
              <a:lnSpc>
                <a:spcPct val="100000"/>
              </a:lnSpc>
              <a:spcBef>
                <a:spcPts val="0"/>
              </a:spcBef>
              <a:spcAft>
                <a:spcPts val="0"/>
              </a:spcAft>
              <a:buClrTx/>
              <a:buSzTx/>
              <a:buFontTx/>
              <a:buNone/>
              <a:tabLst/>
              <a:defRPr/>
            </a:pPr>
            <a:r>
              <a:rPr lang="en-US" dirty="0"/>
              <a:t>You will have to move the</a:t>
            </a:r>
            <a:r>
              <a:rPr lang="en-US" baseline="0" dirty="0"/>
              <a:t> Daily Double picture out of the way to write the question.  If you do not wish to have the Daily Double in the game, delete it and the sound clip (speaker) from this slide.  For a Daily Double, the contestant has to wager at least $5 and at most the highest point value of any player/team at that point in the game.  It is considered a True Daily Double if they wager all of their points and go “double or nothing”.</a:t>
            </a:r>
            <a:endParaRPr lang="en-US" dirty="0"/>
          </a:p>
        </p:txBody>
      </p:sp>
      <p:sp>
        <p:nvSpPr>
          <p:cNvPr id="4" name="Slide Number Placeholder 3"/>
          <p:cNvSpPr>
            <a:spLocks noGrp="1"/>
          </p:cNvSpPr>
          <p:nvPr>
            <p:ph type="sldNum" sz="quarter" idx="10"/>
          </p:nvPr>
        </p:nvSpPr>
        <p:spPr/>
        <p:txBody>
          <a:bodyPr/>
          <a:lstStyle/>
          <a:p>
            <a:fld id="{4FF78F2A-A376-E24D-B7E2-49F0AB816C2E}" type="slidenum">
              <a:rPr lang="en-US" smtClean="0"/>
              <a:t>97</a:t>
            </a:fld>
            <a:endParaRPr lang="en-US"/>
          </a:p>
        </p:txBody>
      </p:sp>
    </p:spTree>
    <p:extLst>
      <p:ext uri="{BB962C8B-B14F-4D97-AF65-F5344CB8AC3E}">
        <p14:creationId xmlns:p14="http://schemas.microsoft.com/office/powerpoint/2010/main" val="427071777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0832420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18613721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955253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9235004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ACFE646B-7154-D34F-ABF8-7C078666FD25}" type="datetimeFigureOut">
              <a:rPr lang="en-US" smtClean="0"/>
              <a:t>8/2/2022</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36200828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6192837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ACFE646B-7154-D34F-ABF8-7C078666FD25}" type="datetimeFigureOut">
              <a:rPr lang="en-US" smtClean="0"/>
              <a:t>8/2/2022</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373192514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ACFE646B-7154-D34F-ABF8-7C078666FD25}" type="datetimeFigureOut">
              <a:rPr lang="en-US" smtClean="0"/>
              <a:t>8/2/2022</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83897458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E646B-7154-D34F-ABF8-7C078666FD25}" type="datetimeFigureOut">
              <a:rPr lang="en-US" smtClean="0"/>
              <a:t>8/2/2022</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276601629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5333786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ACFE646B-7154-D34F-ABF8-7C078666FD25}" type="datetimeFigureOut">
              <a:rPr lang="en-US" smtClean="0"/>
              <a:t>8/2/2022</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685A560B-4A7A-2047-91EC-E1FDF98AD8D7}" type="slidenum">
              <a:rPr lang="en-US" smtClean="0"/>
              <a:t>‹#›</a:t>
            </a:fld>
            <a:endParaRPr lang="en-US"/>
          </a:p>
        </p:txBody>
      </p:sp>
    </p:spTree>
    <p:extLst>
      <p:ext uri="{BB962C8B-B14F-4D97-AF65-F5344CB8AC3E}">
        <p14:creationId xmlns:p14="http://schemas.microsoft.com/office/powerpoint/2010/main" val="1695967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CFE646B-7154-D34F-ABF8-7C078666FD25}" type="datetimeFigureOut">
              <a:rPr lang="en-US" smtClean="0"/>
              <a:t>8/2/2022</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85A560B-4A7A-2047-91EC-E1FDF98AD8D7}" type="slidenum">
              <a:rPr lang="en-US" smtClean="0"/>
              <a:t>‹#›</a:t>
            </a:fld>
            <a:endParaRPr lang="en-US"/>
          </a:p>
        </p:txBody>
      </p:sp>
    </p:spTree>
    <p:extLst>
      <p:ext uri="{BB962C8B-B14F-4D97-AF65-F5344CB8AC3E}">
        <p14:creationId xmlns:p14="http://schemas.microsoft.com/office/powerpoint/2010/main" val="1606082779"/>
      </p:ext>
    </p:extLst>
  </p:cSld>
  <p:clrMap bg1="dk1" tx1="lt1" bg2="dk2" tx2="lt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3.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4982110" TargetMode="External"/><Relationship Id="rId5" Type="http://schemas.openxmlformats.org/officeDocument/2006/relationships/hyperlink" Target="https://pixabay.com/es/users/alexsantosbr-15800540/?utm_source=link-attribution&amp;utm_medium=referral&amp;utm_campaign=image&amp;utm_content=4982110" TargetMode="External"/><Relationship Id="rId4" Type="http://schemas.openxmlformats.org/officeDocument/2006/relationships/image" Target="../media/image4.png"/></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4.jpg"/><Relationship Id="rId1" Type="http://schemas.openxmlformats.org/officeDocument/2006/relationships/slideLayout" Target="../slideLayouts/slideLayout2.xml"/><Relationship Id="rId5" Type="http://schemas.openxmlformats.org/officeDocument/2006/relationships/hyperlink" Target="https://commons.wikimedia.org/wiki/File:Bonampak_Painting.jpg" TargetMode="External"/><Relationship Id="rId4" Type="http://schemas.openxmlformats.org/officeDocument/2006/relationships/image" Target="../media/image4.png"/></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8" Type="http://schemas.openxmlformats.org/officeDocument/2006/relationships/hyperlink" Target="https://www.pinterest.com.mx/pin/428545720763997764/" TargetMode="External"/><Relationship Id="rId3" Type="http://schemas.openxmlformats.org/officeDocument/2006/relationships/image" Target="../media/image4.png"/><Relationship Id="rId7" Type="http://schemas.openxmlformats.org/officeDocument/2006/relationships/hyperlink" Target="https://www.pinterest.com.mx/tolteka/_saved/" TargetMode="External"/><Relationship Id="rId2" Type="http://schemas.openxmlformats.org/officeDocument/2006/relationships/slide" Target="slide3.xml"/><Relationship Id="rId1" Type="http://schemas.openxmlformats.org/officeDocument/2006/relationships/slideLayout" Target="../slideLayouts/slideLayout2.xml"/><Relationship Id="rId6" Type="http://schemas.openxmlformats.org/officeDocument/2006/relationships/image" Target="../media/image35.jpg"/><Relationship Id="rId5" Type="http://schemas.openxmlformats.org/officeDocument/2006/relationships/hyperlink" Target="https://pixabay.com/es/?utm_source=link-attribution&amp;utm_medium=referral&amp;utm_campaign=image&amp;utm_content=1315850" TargetMode="External"/><Relationship Id="rId4" Type="http://schemas.openxmlformats.org/officeDocument/2006/relationships/hyperlink" Target="https://pixabay.com/es/users/dezalb-1045091/?utm_source=link-attribution&amp;utm_medium=referral&amp;utm_campaign=image&amp;utm_content=1315850" TargetMode="External"/><Relationship Id="rId9" Type="http://schemas.openxmlformats.org/officeDocument/2006/relationships/image" Target="../media/image36.jp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image" Target="../media/image37.jpg"/><Relationship Id="rId4" Type="http://schemas.openxmlformats.org/officeDocument/2006/relationships/hyperlink" Target="https://www.excelsior.com.mx/nacional/indigena-maya-gana-el-premio-nobel-del-medioambiente/1419601" TargetMode="External"/></Relationships>
</file>

<file path=ppt/slides/_rels/slide1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4" Type="http://schemas.openxmlformats.org/officeDocument/2006/relationships/image" Target="../media/image38.png"/></Relationships>
</file>

<file path=ppt/slides/_rels/slide109.xml.rels><?xml version="1.0" encoding="UTF-8" standalone="yes"?>
<Relationships xmlns="http://schemas.openxmlformats.org/package/2006/relationships"><Relationship Id="rId3" Type="http://schemas.openxmlformats.org/officeDocument/2006/relationships/hyperlink" Target="https://unsplash.com/@christinaabken?utm_source=unsplash&amp;utm_medium=referral&amp;utm_content=creditCopyText" TargetMode="External"/><Relationship Id="rId2" Type="http://schemas.openxmlformats.org/officeDocument/2006/relationships/image" Target="../media/image39.jpg"/><Relationship Id="rId1" Type="http://schemas.openxmlformats.org/officeDocument/2006/relationships/slideLayout" Target="../slideLayouts/slideLayout2.xml"/><Relationship Id="rId4" Type="http://schemas.openxmlformats.org/officeDocument/2006/relationships/hyperlink" Target="https://unsplash.com/s/photos/chichen-itza?utm_source=unsplash&amp;utm_medium=referral&amp;utm_content=creditCopyText" TargetMode="External"/></Relationships>
</file>

<file path=ppt/slides/_rels/slide1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8" Type="http://schemas.openxmlformats.org/officeDocument/2006/relationships/slide" Target="slide16.xml"/><Relationship Id="rId13" Type="http://schemas.openxmlformats.org/officeDocument/2006/relationships/slide" Target="slide18.xml"/><Relationship Id="rId18" Type="http://schemas.openxmlformats.org/officeDocument/2006/relationships/slide" Target="slide20.xml"/><Relationship Id="rId26" Type="http://schemas.openxmlformats.org/officeDocument/2006/relationships/slide" Target="slide53.xml"/><Relationship Id="rId3" Type="http://schemas.openxmlformats.org/officeDocument/2006/relationships/slide" Target="slide14.xml"/><Relationship Id="rId21" Type="http://schemas.openxmlformats.org/officeDocument/2006/relationships/slide" Target="slide51.xml"/><Relationship Id="rId7" Type="http://schemas.openxmlformats.org/officeDocument/2006/relationships/slide" Target="slide6.xml"/><Relationship Id="rId12" Type="http://schemas.openxmlformats.org/officeDocument/2006/relationships/slide" Target="slide8.xml"/><Relationship Id="rId17" Type="http://schemas.openxmlformats.org/officeDocument/2006/relationships/slide" Target="slide10.xml"/><Relationship Id="rId25" Type="http://schemas.openxmlformats.org/officeDocument/2006/relationships/slide" Target="slide43.xml"/><Relationship Id="rId2" Type="http://schemas.openxmlformats.org/officeDocument/2006/relationships/slide" Target="slide4.xml"/><Relationship Id="rId16" Type="http://schemas.openxmlformats.org/officeDocument/2006/relationships/slide" Target="slide49.xml"/><Relationship Id="rId20" Type="http://schemas.openxmlformats.org/officeDocument/2006/relationships/slide" Target="slide41.xml"/><Relationship Id="rId1" Type="http://schemas.openxmlformats.org/officeDocument/2006/relationships/slideLayout" Target="../slideLayouts/slideLayout2.xml"/><Relationship Id="rId6" Type="http://schemas.openxmlformats.org/officeDocument/2006/relationships/slide" Target="slide45.xml"/><Relationship Id="rId11" Type="http://schemas.openxmlformats.org/officeDocument/2006/relationships/slide" Target="slide47.xml"/><Relationship Id="rId24" Type="http://schemas.openxmlformats.org/officeDocument/2006/relationships/slide" Target="slide33.xml"/><Relationship Id="rId5" Type="http://schemas.openxmlformats.org/officeDocument/2006/relationships/slide" Target="slide35.xml"/><Relationship Id="rId15" Type="http://schemas.openxmlformats.org/officeDocument/2006/relationships/slide" Target="slide39.xml"/><Relationship Id="rId23" Type="http://schemas.openxmlformats.org/officeDocument/2006/relationships/slide" Target="slide22.xml"/><Relationship Id="rId28" Type="http://schemas.openxmlformats.org/officeDocument/2006/relationships/image" Target="../media/image2.jpeg"/><Relationship Id="rId10" Type="http://schemas.openxmlformats.org/officeDocument/2006/relationships/slide" Target="slide37.xml"/><Relationship Id="rId19" Type="http://schemas.openxmlformats.org/officeDocument/2006/relationships/slide" Target="slide30.xml"/><Relationship Id="rId4" Type="http://schemas.openxmlformats.org/officeDocument/2006/relationships/slide" Target="slide24.xml"/><Relationship Id="rId9" Type="http://schemas.openxmlformats.org/officeDocument/2006/relationships/slide" Target="slide26.xml"/><Relationship Id="rId14" Type="http://schemas.openxmlformats.org/officeDocument/2006/relationships/slide" Target="slide28.xml"/><Relationship Id="rId22" Type="http://schemas.openxmlformats.org/officeDocument/2006/relationships/slide" Target="slide12.xml"/><Relationship Id="rId27" Type="http://schemas.openxmlformats.org/officeDocument/2006/relationships/slide" Target="slide3.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hyperlink" Target="https://pixabay.com/es/users/arttower-5337/?utm_source=link-attribution&amp;utm_medium=referral&amp;utm_campaign=image&amp;utm_content=436120" TargetMode="External"/><Relationship Id="rId2" Type="http://schemas.openxmlformats.org/officeDocument/2006/relationships/image" Target="../media/image5.jpeg"/><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hyperlink" Target="https://pixabay.com/es/?utm_source=link-attribution&amp;utm_medium=referral&amp;utm_campaign=image&amp;utm_content=436120" TargetMode="External"/></Relationships>
</file>

<file path=ppt/slides/_rels/slide2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hyperlink" Target="https://unsplash.com/@viktortalashuk?utm_source=unsplash&amp;utm_medium=referral&amp;utm_content=creditCopyText" TargetMode="External"/><Relationship Id="rId2" Type="http://schemas.openxmlformats.org/officeDocument/2006/relationships/image" Target="../media/image7.jpeg"/><Relationship Id="rId1" Type="http://schemas.openxmlformats.org/officeDocument/2006/relationships/slideLayout" Target="../slideLayouts/slideLayout2.xml"/><Relationship Id="rId4" Type="http://schemas.openxmlformats.org/officeDocument/2006/relationships/hyperlink" Target="https://unsplash.com/s/photos/fly?utm_source=unsplash&amp;utm_medium=referral&amp;utm_content=creditCopyText" TargetMode="Externa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hyperlink" Target="https://unsplash.com/@jcotten?utm_source=unsplash&amp;utm_medium=referral&amp;utm_content=creditCopyText" TargetMode="External"/><Relationship Id="rId2" Type="http://schemas.openxmlformats.org/officeDocument/2006/relationships/image" Target="../media/image8.jpeg"/><Relationship Id="rId1" Type="http://schemas.openxmlformats.org/officeDocument/2006/relationships/slideLayout" Target="../slideLayouts/slideLayout2.xml"/><Relationship Id="rId4" Type="http://schemas.openxmlformats.org/officeDocument/2006/relationships/hyperlink" Target="https://unsplash.com/s/photos/monarch-butterfly?utm_source=unsplash&amp;utm_medium=referral&amp;utm_content=creditCopyText" TargetMode="External"/></Relationships>
</file>

<file path=ppt/slides/_rels/slide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slide" Target="slide67.xml"/><Relationship Id="rId13" Type="http://schemas.openxmlformats.org/officeDocument/2006/relationships/slide" Target="slide69.xml"/><Relationship Id="rId18" Type="http://schemas.openxmlformats.org/officeDocument/2006/relationships/slide" Target="slide72.xml"/><Relationship Id="rId26" Type="http://schemas.openxmlformats.org/officeDocument/2006/relationships/slide" Target="slide105.xml"/><Relationship Id="rId3" Type="http://schemas.openxmlformats.org/officeDocument/2006/relationships/slide" Target="slide65.xml"/><Relationship Id="rId21" Type="http://schemas.openxmlformats.org/officeDocument/2006/relationships/slide" Target="slide103.xml"/><Relationship Id="rId7" Type="http://schemas.openxmlformats.org/officeDocument/2006/relationships/slide" Target="slide57.xml"/><Relationship Id="rId12" Type="http://schemas.openxmlformats.org/officeDocument/2006/relationships/slide" Target="slide59.xml"/><Relationship Id="rId17" Type="http://schemas.openxmlformats.org/officeDocument/2006/relationships/slide" Target="slide61.xml"/><Relationship Id="rId25" Type="http://schemas.openxmlformats.org/officeDocument/2006/relationships/slide" Target="slide94.xml"/><Relationship Id="rId2" Type="http://schemas.openxmlformats.org/officeDocument/2006/relationships/slide" Target="slide55.xml"/><Relationship Id="rId16" Type="http://schemas.openxmlformats.org/officeDocument/2006/relationships/slide" Target="slide101.xml"/><Relationship Id="rId20" Type="http://schemas.openxmlformats.org/officeDocument/2006/relationships/slide" Target="slide92.xml"/><Relationship Id="rId29" Type="http://schemas.microsoft.com/office/2007/relationships/hdphoto" Target="../media/hdphoto1.wdp"/><Relationship Id="rId1" Type="http://schemas.openxmlformats.org/officeDocument/2006/relationships/slideLayout" Target="../slideLayouts/slideLayout2.xml"/><Relationship Id="rId6" Type="http://schemas.openxmlformats.org/officeDocument/2006/relationships/slide" Target="slide96.xml"/><Relationship Id="rId11" Type="http://schemas.openxmlformats.org/officeDocument/2006/relationships/slide" Target="slide99.xml"/><Relationship Id="rId24" Type="http://schemas.openxmlformats.org/officeDocument/2006/relationships/slide" Target="slide84.xml"/><Relationship Id="rId5" Type="http://schemas.openxmlformats.org/officeDocument/2006/relationships/slide" Target="slide86.xml"/><Relationship Id="rId15" Type="http://schemas.openxmlformats.org/officeDocument/2006/relationships/slide" Target="slide90.xml"/><Relationship Id="rId23" Type="http://schemas.openxmlformats.org/officeDocument/2006/relationships/slide" Target="slide74.xml"/><Relationship Id="rId28" Type="http://schemas.openxmlformats.org/officeDocument/2006/relationships/image" Target="../media/image3.png"/><Relationship Id="rId10" Type="http://schemas.openxmlformats.org/officeDocument/2006/relationships/slide" Target="slide88.xml"/><Relationship Id="rId19" Type="http://schemas.openxmlformats.org/officeDocument/2006/relationships/slide" Target="slide82.xml"/><Relationship Id="rId4" Type="http://schemas.openxmlformats.org/officeDocument/2006/relationships/slide" Target="slide76.xml"/><Relationship Id="rId9" Type="http://schemas.openxmlformats.org/officeDocument/2006/relationships/slide" Target="slide78.xml"/><Relationship Id="rId14" Type="http://schemas.openxmlformats.org/officeDocument/2006/relationships/slide" Target="slide80.xml"/><Relationship Id="rId22" Type="http://schemas.openxmlformats.org/officeDocument/2006/relationships/slide" Target="slide63.xml"/><Relationship Id="rId27" Type="http://schemas.openxmlformats.org/officeDocument/2006/relationships/slide" Target="slide107.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1.xml"/></Relationships>
</file>

<file path=ppt/slides/_rels/slide3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hyperlink" Target="https://unsplash.com/s/photos/cave?utm_source=unsplash&amp;utm_medium=referral&amp;utm_content=creditCopyText" TargetMode="External"/><Relationship Id="rId4" Type="http://schemas.openxmlformats.org/officeDocument/2006/relationships/hyperlink" Target="https://unsplash.com/@ktsfish?utm_source=unsplash&amp;utm_medium=referral&amp;utm_content=creditCopyText" TargetMode="External"/></Relationships>
</file>

<file path=ppt/slides/_rels/slide3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hyperlink" Target="https://unsplash.com/@annakaminova?utm_source=unsplash&amp;utm_medium=referral&amp;utm_content=creditCopyText" TargetMode="External"/><Relationship Id="rId2" Type="http://schemas.openxmlformats.org/officeDocument/2006/relationships/image" Target="../media/image12.jpeg"/><Relationship Id="rId1" Type="http://schemas.openxmlformats.org/officeDocument/2006/relationships/slideLayout" Target="../slideLayouts/slideLayout2.xml"/><Relationship Id="rId4" Type="http://schemas.openxmlformats.org/officeDocument/2006/relationships/hyperlink" Target="https://unsplash.com/s/photos/stable?utm_source=unsplash&amp;utm_medium=referral&amp;utm_content=creditCopyText"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3.jpg"/><Relationship Id="rId1" Type="http://schemas.openxmlformats.org/officeDocument/2006/relationships/slideLayout" Target="../slideLayouts/slideLayout2.xml"/><Relationship Id="rId6" Type="http://schemas.openxmlformats.org/officeDocument/2006/relationships/hyperlink" Target="https://pixabay.com/es/?utm_source=link-attribution&amp;utm_medium=referral&amp;utm_campaign=image&amp;utm_content=1146894" TargetMode="External"/><Relationship Id="rId5" Type="http://schemas.openxmlformats.org/officeDocument/2006/relationships/hyperlink" Target="https://pixabay.com/es/users/paula_mondragon-1855720/?utm_source=link-attribution&amp;utm_medium=referral&amp;utm_campaign=image&amp;utm_content=1146894" TargetMode="External"/><Relationship Id="rId4" Type="http://schemas.openxmlformats.org/officeDocument/2006/relationships/image" Target="../media/image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slide" Target="slide2.xml"/><Relationship Id="rId2" Type="http://schemas.openxmlformats.org/officeDocument/2006/relationships/image" Target="../media/image14.jpg"/><Relationship Id="rId1" Type="http://schemas.openxmlformats.org/officeDocument/2006/relationships/slideLayout" Target="../slideLayouts/slideLayout2.xml"/><Relationship Id="rId6" Type="http://schemas.openxmlformats.org/officeDocument/2006/relationships/image" Target="../media/image15.jpeg"/><Relationship Id="rId5" Type="http://schemas.openxmlformats.org/officeDocument/2006/relationships/hyperlink" Target="https://verne.elpais.com/verne/2020/06/26/mexico/1593134326_345860.html" TargetMode="External"/><Relationship Id="rId4" Type="http://schemas.openxmlformats.org/officeDocument/2006/relationships/image" Target="../media/image4.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 Id="rId5" Type="http://schemas.openxmlformats.org/officeDocument/2006/relationships/image" Target="../media/image16.jpg"/><Relationship Id="rId4" Type="http://schemas.openxmlformats.org/officeDocument/2006/relationships/hyperlink" Target="https://commons.wikimedia.org/wiki/File:Epopeya_del_pueblo_mexicano.jpg" TargetMode="Externa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hyperlink" Target="https://commons.wikimedia.org/wiki/File:Guelaguetza.jpg" TargetMode="External"/><Relationship Id="rId5" Type="http://schemas.openxmlformats.org/officeDocument/2006/relationships/image" Target="../media/image4.png"/><Relationship Id="rId4" Type="http://schemas.openxmlformats.org/officeDocument/2006/relationships/slide" Target="slide2.xml"/></Relationships>
</file>

<file path=ppt/slides/_rels/slide55.xml.rels><?xml version="1.0" encoding="UTF-8" standalone="yes"?>
<Relationships xmlns="http://schemas.openxmlformats.org/package/2006/relationships"><Relationship Id="rId3" Type="http://schemas.openxmlformats.org/officeDocument/2006/relationships/hyperlink" Target="https://unsplash.com/@ultrashricco?utm_source=unsplash&amp;utm_medium=referral&amp;utm_content=creditCopyText" TargetMode="External"/><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hyperlink" Target="https://unsplash.com/s/photos/bay?utm_source=unsplash&amp;utm_medium=referral&amp;utm_content=creditCopyText" TargetMode="External"/></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hyperlink" Target="https://pixabay.com/es/users/rodro-479755/?utm_source=link-attribution&amp;utm_medium=referral&amp;utm_campaign=image&amp;utm_content=737277" TargetMode="External"/><Relationship Id="rId2" Type="http://schemas.openxmlformats.org/officeDocument/2006/relationships/image" Target="../media/image19.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737277"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hyperlink" Target="https://www.rawpixel.com/image/3582433/free-photo-image-desert-120-smoothbore-cannon-meu" TargetMode="External"/><Relationship Id="rId2" Type="http://schemas.openxmlformats.org/officeDocument/2006/relationships/image" Target="../media/image20.jpe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hyperlink" Target="https://www.rawpixel.com/image/3582178/free-photo-image-apparel-armored-army"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hyperlink" Target="https://pixabay.com/es/users/bere69-3506936/?utm_source=link-attribution&amp;utm_medium=referral&amp;utm_campaign=image&amp;utm_content=1865639" TargetMode="External"/><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hyperlink" Target="https://pixabay.com/es/?utm_source=link-attribution&amp;utm_medium=referral&amp;utm_campaign=image&amp;utm_content=1865639" TargetMode="External"/></Relationships>
</file>

<file path=ppt/slides/_rels/slide6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23.jp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hyperlink" Target="https://www.rcnradio.com/colombia/atencion-deudores-de-multas-de-transito-habra-descuentos-para-quienes-se-pongan-al-dia" TargetMode="Externa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hyperlink" Target="https://es.point.pet/como-caerse-de-forma-segura-de-su-caballo/" TargetMode="Externa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hyperlink" Target="https://pixabay.com/es/?utm_source=link-attribution&amp;utm_medium=referral&amp;utm_campaign=image&amp;utm_content=2999732" TargetMode="External"/><Relationship Id="rId2" Type="http://schemas.openxmlformats.org/officeDocument/2006/relationships/hyperlink" Target="https://pixabay.com/es/users/jillwellington-334088/?utm_source=link-attribution&amp;utm_medium=referral&amp;utm_campaign=image&amp;utm_content=2999732" TargetMode="External"/><Relationship Id="rId1" Type="http://schemas.openxmlformats.org/officeDocument/2006/relationships/slideLayout" Target="../slideLayouts/slideLayout2.xml"/><Relationship Id="rId4" Type="http://schemas.openxmlformats.org/officeDocument/2006/relationships/image" Target="../media/image27.jpg"/></Relationships>
</file>

<file path=ppt/slides/_rels/slide8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hyperlink" Target="https://unsplash.com/s/photos/driving?utm_source=unsplash&amp;utm_medium=referral&amp;utm_content=creditCopyText" TargetMode="External"/><Relationship Id="rId4" Type="http://schemas.openxmlformats.org/officeDocument/2006/relationships/hyperlink" Target="https://unsplash.com/@farber?utm_source=unsplash&amp;utm_medium=referral&amp;utm_content=creditCopyText" TargetMode="External"/></Relationships>
</file>

<file path=ppt/slides/_rels/slide8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hyperlink" Target="https://unsplash.com/s/photos/pay?utm_source=unsplash&amp;utm_medium=referral&amp;utm_content=creditCopyText" TargetMode="External"/><Relationship Id="rId2" Type="http://schemas.openxmlformats.org/officeDocument/2006/relationships/hyperlink" Target="https://unsplash.com/@claybanks?utm_source=unsplash&amp;utm_medium=referral&amp;utm_content=creditCopyText" TargetMode="Externa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8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hyperlink" Target="https://commons.wikimedia.org/wiki/File:Divisadero,_Barrancas_del_Cobre,_Chihuahua.jpg" TargetMode="External"/><Relationship Id="rId2" Type="http://schemas.openxmlformats.org/officeDocument/2006/relationships/image" Target="../media/image30.jp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hyperlink" Target="https://www.codigosanluis.com/5-magicos-viajes-que-puedes-hacer-en-tren-por-mexico/" TargetMode="External"/><Relationship Id="rId2" Type="http://schemas.openxmlformats.org/officeDocument/2006/relationships/image" Target="../media/image31.jp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slide" Target="slide3.xml"/><Relationship Id="rId2" Type="http://schemas.openxmlformats.org/officeDocument/2006/relationships/image" Target="../media/image32.jpg"/><Relationship Id="rId1" Type="http://schemas.openxmlformats.org/officeDocument/2006/relationships/slideLayout" Target="../slideLayouts/slideLayout2.xml"/><Relationship Id="rId5" Type="http://schemas.openxmlformats.org/officeDocument/2006/relationships/hyperlink" Target="https://commons.wikimedia.org/wiki/File:Tarahumara.jpg" TargetMode="External"/><Relationship Id="rId4" Type="http://schemas.openxmlformats.org/officeDocument/2006/relationships/image" Target="../media/image4.png"/></Relationships>
</file>

<file path=ppt/slides/_rels/slide9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0.jpg"/><Relationship Id="rId5" Type="http://schemas.openxmlformats.org/officeDocument/2006/relationships/image" Target="../media/image9.png"/><Relationship Id="rId4" Type="http://schemas.openxmlformats.org/officeDocument/2006/relationships/notesSlide" Target="../notesSlides/notesSlide8.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slide" Target="slide3.xml"/><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5" name="Picture 4"/>
          <p:cNvPicPr>
            <a:picLocks noChangeAspect="1"/>
          </p:cNvPicPr>
          <p:nvPr/>
        </p:nvPicPr>
        <p:blipFill>
          <a:blip r:embed="rId2"/>
          <a:stretch>
            <a:fillRect/>
          </a:stretch>
        </p:blipFill>
        <p:spPr>
          <a:xfrm>
            <a:off x="0" y="1247785"/>
            <a:ext cx="9144000" cy="4474723"/>
          </a:xfrm>
          <a:prstGeom prst="rect">
            <a:avLst/>
          </a:prstGeom>
        </p:spPr>
      </p:pic>
      <p:sp>
        <p:nvSpPr>
          <p:cNvPr id="6" name="Rectangle 5"/>
          <p:cNvSpPr/>
          <p:nvPr/>
        </p:nvSpPr>
        <p:spPr>
          <a:xfrm>
            <a:off x="-1" y="146599"/>
            <a:ext cx="7921783" cy="923330"/>
          </a:xfrm>
          <a:prstGeom prst="rect">
            <a:avLst/>
          </a:prstGeom>
          <a:noFill/>
        </p:spPr>
        <p:txBody>
          <a:bodyPr wrap="square" lIns="91440" tIns="45720" rIns="91440" bIns="45720">
            <a:spAutoFit/>
          </a:bodyPr>
          <a:lstStyle/>
          <a:p>
            <a:pPr algn="ctr"/>
            <a:r>
              <a:rPr lang="en-US" sz="54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Capítulo</a:t>
            </a:r>
            <a:r>
              <a:rPr lang="en-US" sz="54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8 </a:t>
            </a:r>
            <a:endParaRPr lang="en-US" sz="54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7" name="Rectangle 6"/>
          <p:cNvSpPr/>
          <p:nvPr/>
        </p:nvSpPr>
        <p:spPr>
          <a:xfrm>
            <a:off x="0" y="5900365"/>
            <a:ext cx="9144000" cy="1569660"/>
          </a:xfrm>
          <a:prstGeom prst="rect">
            <a:avLst/>
          </a:prstGeom>
          <a:noFill/>
        </p:spPr>
        <p:txBody>
          <a:bodyPr wrap="square" lIns="91440" tIns="45720" rIns="91440" bIns="45720">
            <a:spAutoFit/>
          </a:bodyPr>
          <a:lstStyle/>
          <a:p>
            <a:pPr algn="ct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con la </a:t>
            </a:r>
            <a:r>
              <a:rPr lang="en-US" sz="4800" b="1" dirty="0" err="1">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Profesora</a:t>
            </a:r>
            <a:r>
              <a:rPr lang="en-US" sz="4800" b="1" dirty="0">
                <a:ln w="31550" cmpd="sng">
                  <a:gradFill>
                    <a:gsLst>
                      <a:gs pos="25000">
                        <a:schemeClr val="accent1">
                          <a:shade val="25000"/>
                          <a:satMod val="190000"/>
                        </a:schemeClr>
                      </a:gs>
                      <a:gs pos="80000">
                        <a:schemeClr val="accent1">
                          <a:tint val="75000"/>
                          <a:satMod val="190000"/>
                        </a:schemeClr>
                      </a:gs>
                    </a:gsLst>
                    <a:lin ang="5400000"/>
                  </a:gradFill>
                  <a:prstDash val="solid"/>
                </a:ln>
                <a:solidFill>
                  <a:srgbClr val="FFFFFF"/>
                </a:solidFill>
                <a:effectLst>
                  <a:outerShdw blurRad="41275" dist="12700" dir="12000000" algn="tl" rotWithShape="0">
                    <a:srgbClr val="000000">
                      <a:alpha val="40000"/>
                    </a:srgbClr>
                  </a:outerShdw>
                </a:effectLst>
              </a:rPr>
              <a:t> Tseng</a:t>
            </a:r>
          </a:p>
          <a:p>
            <a:pPr algn="ctr"/>
            <a:endParaRPr lang="en-US" sz="4800" b="1" cap="none" spc="0" dirty="0">
              <a:ln w="12700">
                <a:solidFill>
                  <a:schemeClr val="tx2">
                    <a:satMod val="155000"/>
                  </a:schemeClr>
                </a:solidFill>
                <a:prstDash val="solid"/>
              </a:ln>
              <a:solidFill>
                <a:schemeClr val="bg2">
                  <a:tint val="85000"/>
                  <a:satMod val="155000"/>
                </a:schemeClr>
              </a:solidFill>
              <a:effectLst>
                <a:outerShdw blurRad="41275" dist="20320" dir="1800000" algn="tl" rotWithShape="0">
                  <a:srgbClr val="000000">
                    <a:alpha val="40000"/>
                  </a:srgbClr>
                </a:outerShdw>
              </a:effectLst>
            </a:endParaRPr>
          </a:p>
        </p:txBody>
      </p:sp>
      <p:sp>
        <p:nvSpPr>
          <p:cNvPr id="8" name="TextBox 7">
            <a:extLst>
              <a:ext uri="{FF2B5EF4-FFF2-40B4-BE49-F238E27FC236}">
                <a16:creationId xmlns:a16="http://schemas.microsoft.com/office/drawing/2014/main" id="{E60DF2E2-39F4-4CBA-82E6-EC3DC9B44D59}"/>
              </a:ext>
            </a:extLst>
          </p:cNvPr>
          <p:cNvSpPr txBox="1"/>
          <p:nvPr/>
        </p:nvSpPr>
        <p:spPr>
          <a:xfrm>
            <a:off x="7007383" y="724278"/>
            <a:ext cx="2136618" cy="468590"/>
          </a:xfrm>
          <a:prstGeom prst="rect">
            <a:avLst/>
          </a:prstGeom>
          <a:noFill/>
        </p:spPr>
        <p:txBody>
          <a:bodyPr wrap="square" rtlCol="0">
            <a:spAutoFit/>
          </a:bodyPr>
          <a:lstStyle/>
          <a:p>
            <a:pPr algn="r"/>
            <a:r>
              <a:rPr lang="es-PA" sz="1200" dirty="0" err="1"/>
              <a:t>Template</a:t>
            </a:r>
            <a:r>
              <a:rPr lang="es-PA" sz="1200" dirty="0"/>
              <a:t> </a:t>
            </a:r>
            <a:r>
              <a:rPr lang="es-PA" sz="1200" dirty="0" err="1"/>
              <a:t>by</a:t>
            </a:r>
            <a:r>
              <a:rPr lang="es-PA" sz="1200" dirty="0"/>
              <a:t> Jared </a:t>
            </a:r>
            <a:r>
              <a:rPr lang="es-PA" sz="1200" dirty="0" err="1"/>
              <a:t>Speight</a:t>
            </a:r>
            <a:endParaRPr lang="es-PA" sz="1200" dirty="0"/>
          </a:p>
          <a:p>
            <a:pPr algn="r"/>
            <a:r>
              <a:rPr lang="es-PA" sz="1200" dirty="0"/>
              <a:t>Content </a:t>
            </a:r>
            <a:r>
              <a:rPr lang="es-PA" sz="1200" dirty="0" err="1"/>
              <a:t>by</a:t>
            </a:r>
            <a:r>
              <a:rPr lang="es-PA" sz="1200" dirty="0"/>
              <a:t> Beatrice Tseng</a:t>
            </a:r>
            <a:endParaRPr lang="en-US" sz="1200" dirty="0"/>
          </a:p>
        </p:txBody>
      </p:sp>
    </p:spTree>
    <p:extLst>
      <p:ext uri="{BB962C8B-B14F-4D97-AF65-F5344CB8AC3E}">
        <p14:creationId xmlns:p14="http://schemas.microsoft.com/office/powerpoint/2010/main" val="369410478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777635"/>
            <a:ext cx="8229600" cy="1143000"/>
          </a:xfrm>
        </p:spPr>
        <p:txBody>
          <a:bodyPr>
            <a:normAutofit/>
          </a:bodyPr>
          <a:lstStyle/>
          <a:p>
            <a:r>
              <a:rPr lang="en-US" sz="5400" b="1" dirty="0" err="1"/>
              <a:t>Yo</a:t>
            </a:r>
            <a:r>
              <a:rPr lang="en-US" sz="5400" b="1" dirty="0"/>
              <a:t> / </a:t>
            </a:r>
            <a:r>
              <a:rPr lang="en-US" sz="5400" b="1" dirty="0" err="1"/>
              <a:t>sentarse</a:t>
            </a:r>
            <a:r>
              <a:rPr lang="en-US" sz="5400" b="1" dirty="0"/>
              <a:t> </a:t>
            </a:r>
            <a:r>
              <a:rPr lang="en-US" sz="5400" b="1" dirty="0" err="1"/>
              <a:t>en</a:t>
            </a:r>
            <a:r>
              <a:rPr lang="en-US" sz="5400" b="1" dirty="0"/>
              <a:t> </a:t>
            </a:r>
            <a:r>
              <a:rPr lang="en-US" sz="5400" b="1" dirty="0" err="1"/>
              <a:t>el</a:t>
            </a:r>
            <a:r>
              <a:rPr lang="en-US" sz="5400" b="1" dirty="0"/>
              <a:t> </a:t>
            </a:r>
            <a:r>
              <a:rPr lang="en-US" sz="5400" b="1" dirty="0" err="1"/>
              <a:t>sofá</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C374537-02B2-4AA5-904C-4697D19D06E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531236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outdoor, sky, ground, beach&#10;&#10;Description automatically generated">
            <a:extLst>
              <a:ext uri="{FF2B5EF4-FFF2-40B4-BE49-F238E27FC236}">
                <a16:creationId xmlns:a16="http://schemas.microsoft.com/office/drawing/2014/main" id="{8DF60777-5F96-4FA1-8C77-C4FE68A95E4C}"/>
              </a:ext>
            </a:extLst>
          </p:cNvPr>
          <p:cNvPicPr>
            <a:picLocks noChangeAspect="1"/>
          </p:cNvPicPr>
          <p:nvPr/>
        </p:nvPicPr>
        <p:blipFill>
          <a:blip r:embed="rId2"/>
          <a:stretch>
            <a:fillRect/>
          </a:stretch>
        </p:blipFill>
        <p:spPr>
          <a:xfrm>
            <a:off x="75445" y="0"/>
            <a:ext cx="8993109" cy="6744832"/>
          </a:xfrm>
          <a:prstGeom prst="rect">
            <a:avLst/>
          </a:prstGeom>
        </p:spPr>
      </p:pic>
      <p:sp>
        <p:nvSpPr>
          <p:cNvPr id="2" name="Title 1"/>
          <p:cNvSpPr>
            <a:spLocks noGrp="1"/>
          </p:cNvSpPr>
          <p:nvPr>
            <p:ph type="title"/>
          </p:nvPr>
        </p:nvSpPr>
        <p:spPr>
          <a:xfrm>
            <a:off x="345372" y="591510"/>
            <a:ext cx="8229600" cy="1143000"/>
          </a:xfrm>
        </p:spPr>
        <p:txBody>
          <a:bodyPr>
            <a:normAutofit/>
          </a:bodyPr>
          <a:lstStyle/>
          <a:p>
            <a:r>
              <a:rPr lang="en-US" sz="5400" b="1" dirty="0" err="1">
                <a:solidFill>
                  <a:schemeClr val="bg1"/>
                </a:solidFill>
              </a:rPr>
              <a:t>pirámides</a:t>
            </a:r>
            <a:r>
              <a:rPr lang="en-US" sz="5400" b="1" dirty="0">
                <a:solidFill>
                  <a:schemeClr val="bg1"/>
                </a:solidFill>
              </a:rPr>
              <a:t> y </a:t>
            </a:r>
            <a:r>
              <a:rPr lang="en-US" sz="5400" b="1" dirty="0" err="1">
                <a:solidFill>
                  <a:schemeClr val="bg1"/>
                </a:solidFill>
              </a:rPr>
              <a:t>ruinas</a:t>
            </a:r>
            <a:endParaRPr lang="en-US" sz="5400" b="1" dirty="0">
              <a:solidFill>
                <a:schemeClr val="bg1"/>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5B6B17B7-1A02-409B-8428-00B9F2BB024C}"/>
              </a:ext>
            </a:extLst>
          </p:cNvPr>
          <p:cNvSpPr txBox="1"/>
          <p:nvPr/>
        </p:nvSpPr>
        <p:spPr>
          <a:xfrm>
            <a:off x="4903961" y="214441"/>
            <a:ext cx="4032418" cy="276999"/>
          </a:xfrm>
          <a:prstGeom prst="rect">
            <a:avLst/>
          </a:prstGeom>
          <a:noFill/>
        </p:spPr>
        <p:txBody>
          <a:bodyPr wrap="square">
            <a:spAutoFit/>
          </a:bodyPr>
          <a:lstStyle/>
          <a:p>
            <a:pPr algn="r"/>
            <a:r>
              <a:rPr lang="es-ES" sz="1200" b="0" i="0" dirty="0">
                <a:effectLst/>
              </a:rPr>
              <a:t>Imagen de </a:t>
            </a:r>
            <a:r>
              <a:rPr lang="es-ES" sz="1200" b="0" i="0" u="sng" dirty="0">
                <a:solidFill>
                  <a:srgbClr val="191B26"/>
                </a:solidFill>
                <a:effectLst/>
                <a:hlinkClick r:id="rId5"/>
              </a:rPr>
              <a:t>Alex Santos</a:t>
            </a:r>
            <a:r>
              <a:rPr lang="es-ES" sz="1200" b="0" i="0" dirty="0">
                <a:solidFill>
                  <a:srgbClr val="191B26"/>
                </a:solidFill>
                <a:effectLst/>
              </a:rPr>
              <a:t> </a:t>
            </a:r>
            <a:r>
              <a:rPr lang="es-ES" sz="1200" b="0" i="0" dirty="0">
                <a:effectLst/>
              </a:rPr>
              <a:t>en </a:t>
            </a:r>
            <a:r>
              <a:rPr lang="es-ES" sz="1200" b="0" i="0" u="sng" dirty="0" err="1">
                <a:solidFill>
                  <a:srgbClr val="191B26"/>
                </a:solidFill>
                <a:effectLst/>
                <a:hlinkClick r:id="rId6"/>
              </a:rPr>
              <a:t>Pixabay</a:t>
            </a:r>
            <a:r>
              <a:rPr lang="es-ES" sz="1200" b="0" i="0" dirty="0">
                <a:solidFill>
                  <a:srgbClr val="191B26"/>
                </a:solidFill>
                <a:effectLst/>
              </a:rPr>
              <a:t> </a:t>
            </a:r>
            <a:endParaRPr lang="en-US" sz="1200" dirty="0"/>
          </a:p>
        </p:txBody>
      </p:sp>
    </p:spTree>
    <p:extLst>
      <p:ext uri="{BB962C8B-B14F-4D97-AF65-F5344CB8AC3E}">
        <p14:creationId xmlns:p14="http://schemas.microsoft.com/office/powerpoint/2010/main" val="1078584874"/>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1886154"/>
            <a:ext cx="8229600" cy="2785433"/>
          </a:xfrm>
        </p:spPr>
        <p:txBody>
          <a:bodyPr>
            <a:normAutofit/>
          </a:bodyPr>
          <a:lstStyle/>
          <a:p>
            <a:r>
              <a:rPr lang="en-US" sz="5400" b="1" dirty="0" err="1"/>
              <a:t>En</a:t>
            </a:r>
            <a:r>
              <a:rPr lang="en-US" sz="5400" b="1" dirty="0"/>
              <a:t> Bonampak </a:t>
            </a:r>
            <a:r>
              <a:rPr lang="en-US" sz="5400" b="1" dirty="0" err="1"/>
              <a:t>están</a:t>
            </a:r>
            <a:r>
              <a:rPr lang="en-US" sz="5400" b="1" dirty="0"/>
              <a:t> </a:t>
            </a:r>
            <a:br>
              <a:rPr lang="en-US" sz="5400" b="1" dirty="0"/>
            </a:br>
            <a:r>
              <a:rPr lang="en-US" sz="5400" b="1" dirty="0" err="1"/>
              <a:t>los</a:t>
            </a:r>
            <a:r>
              <a:rPr lang="en-US" sz="5400" b="1" dirty="0"/>
              <a:t> ___ </a:t>
            </a:r>
            <a:r>
              <a:rPr lang="en-US" sz="5400" b="1" dirty="0" err="1"/>
              <a:t>mayas</a:t>
            </a:r>
            <a:r>
              <a:rPr lang="en-US" sz="5400" b="1" dirty="0"/>
              <a:t> </a:t>
            </a:r>
            <a:r>
              <a:rPr lang="en-US" sz="5400" b="1" dirty="0" err="1"/>
              <a:t>mejores</a:t>
            </a:r>
            <a:r>
              <a:rPr lang="en-US" sz="5400" b="1" dirty="0"/>
              <a:t> </a:t>
            </a:r>
            <a:r>
              <a:rPr lang="en-US" sz="5400" b="1" dirty="0" err="1"/>
              <a:t>conservados</a:t>
            </a:r>
            <a:r>
              <a:rPr lang="en-US" sz="5400" b="1" dirty="0"/>
              <a:t> del </a:t>
            </a:r>
            <a:r>
              <a:rPr lang="en-US" sz="5400" b="1" dirty="0" err="1"/>
              <a:t>mundo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CB5C730-7BE3-41F5-9DD8-C619D62B0EF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4359481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image of a mural with indigenous people.">
            <a:extLst>
              <a:ext uri="{FF2B5EF4-FFF2-40B4-BE49-F238E27FC236}">
                <a16:creationId xmlns:a16="http://schemas.microsoft.com/office/drawing/2014/main" id="{C5647D9D-9039-4F90-8627-C7F0F82EA819}"/>
              </a:ext>
            </a:extLst>
          </p:cNvPr>
          <p:cNvPicPr>
            <a:picLocks noChangeAspect="1"/>
          </p:cNvPicPr>
          <p:nvPr/>
        </p:nvPicPr>
        <p:blipFill>
          <a:blip r:embed="rId2"/>
          <a:stretch>
            <a:fillRect/>
          </a:stretch>
        </p:blipFill>
        <p:spPr>
          <a:xfrm>
            <a:off x="69977" y="115431"/>
            <a:ext cx="9569872" cy="6627137"/>
          </a:xfrm>
          <a:prstGeom prst="rect">
            <a:avLst/>
          </a:prstGeom>
        </p:spPr>
      </p:pic>
      <p:sp>
        <p:nvSpPr>
          <p:cNvPr id="2" name="Title 1"/>
          <p:cNvSpPr>
            <a:spLocks noGrp="1"/>
          </p:cNvSpPr>
          <p:nvPr>
            <p:ph type="title"/>
          </p:nvPr>
        </p:nvSpPr>
        <p:spPr>
          <a:xfrm>
            <a:off x="331791" y="0"/>
            <a:ext cx="8522497" cy="1143000"/>
          </a:xfrm>
        </p:spPr>
        <p:txBody>
          <a:bodyPr>
            <a:normAutofit/>
          </a:bodyPr>
          <a:lstStyle/>
          <a:p>
            <a:r>
              <a:rPr lang="en-US" sz="5400" b="1" dirty="0" err="1">
                <a:solidFill>
                  <a:schemeClr val="bg1"/>
                </a:solidFill>
              </a:rPr>
              <a:t>murales</a:t>
            </a:r>
            <a:endParaRPr lang="en-US" sz="5400" b="1" dirty="0">
              <a:solidFill>
                <a:schemeClr val="bg1"/>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E44EEF71-8E61-4CEF-865C-D39768605139}"/>
              </a:ext>
            </a:extLst>
          </p:cNvPr>
          <p:cNvSpPr txBox="1"/>
          <p:nvPr/>
        </p:nvSpPr>
        <p:spPr>
          <a:xfrm>
            <a:off x="7364979" y="208635"/>
            <a:ext cx="1923877" cy="276999"/>
          </a:xfrm>
          <a:prstGeom prst="rect">
            <a:avLst/>
          </a:prstGeom>
          <a:noFill/>
        </p:spPr>
        <p:txBody>
          <a:bodyPr wrap="square" rtlCol="0">
            <a:spAutoFit/>
          </a:bodyPr>
          <a:lstStyle/>
          <a:p>
            <a:r>
              <a:rPr lang="es-PA" sz="1200" dirty="0"/>
              <a:t>Imagen de </a:t>
            </a:r>
            <a:r>
              <a:rPr lang="es-PA" sz="1200" dirty="0">
                <a:hlinkClick r:id="rId5"/>
              </a:rPr>
              <a:t>Wikimedia</a:t>
            </a:r>
            <a:endParaRPr lang="en-US" sz="1200" dirty="0"/>
          </a:p>
        </p:txBody>
      </p:sp>
    </p:spTree>
    <p:extLst>
      <p:ext uri="{BB962C8B-B14F-4D97-AF65-F5344CB8AC3E}">
        <p14:creationId xmlns:p14="http://schemas.microsoft.com/office/powerpoint/2010/main" val="3389110771"/>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0657" y="1593410"/>
            <a:ext cx="8582685" cy="3812255"/>
          </a:xfrm>
        </p:spPr>
        <p:txBody>
          <a:bodyPr>
            <a:normAutofit/>
          </a:bodyPr>
          <a:lstStyle/>
          <a:p>
            <a:r>
              <a:rPr lang="en-US" sz="4800" b="1" dirty="0" err="1"/>
              <a:t>En</a:t>
            </a:r>
            <a:r>
              <a:rPr lang="en-US" sz="4800" b="1" dirty="0"/>
              <a:t> Palenque hay </a:t>
            </a:r>
            <a:br>
              <a:rPr lang="en-US" sz="4800" b="1" dirty="0"/>
            </a:br>
            <a:r>
              <a:rPr lang="en-US" sz="4800" b="1" dirty="0" err="1"/>
              <a:t>unas</a:t>
            </a:r>
            <a:r>
              <a:rPr lang="en-US" sz="4800" b="1" dirty="0"/>
              <a:t> ___ </a:t>
            </a:r>
            <a:r>
              <a:rPr lang="en-US" sz="4800" b="1" dirty="0" err="1"/>
              <a:t>mayas</a:t>
            </a:r>
            <a:r>
              <a:rPr lang="en-US" sz="4800" b="1" dirty="0"/>
              <a:t> </a:t>
            </a:r>
            <a:r>
              <a:rPr lang="en-US" sz="4800" b="1" dirty="0" err="1"/>
              <a:t>magníficas</a:t>
            </a:r>
            <a:r>
              <a:rPr lang="en-US" sz="4800" b="1" dirty="0"/>
              <a:t> </a:t>
            </a:r>
            <a:br>
              <a:rPr lang="en-US" sz="4800" b="1" dirty="0"/>
            </a:br>
            <a:r>
              <a:rPr lang="en-US" sz="4800" b="1" dirty="0"/>
              <a:t>con relieves </a:t>
            </a:r>
            <a:br>
              <a:rPr lang="en-US" sz="4800" b="1" dirty="0"/>
            </a:br>
            <a:r>
              <a:rPr lang="en-US" sz="4800" b="1" dirty="0"/>
              <a:t>de </a:t>
            </a:r>
            <a:r>
              <a:rPr lang="en-US" sz="4800" b="1" dirty="0" err="1"/>
              <a:t>líneas</a:t>
            </a:r>
            <a:r>
              <a:rPr lang="en-US" sz="4800" b="1" dirty="0"/>
              <a:t> </a:t>
            </a:r>
            <a:r>
              <a:rPr lang="en-US" sz="4800" b="1" dirty="0" err="1"/>
              <a:t>delicadas</a:t>
            </a:r>
            <a:r>
              <a:rPr lang="en-US" sz="48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EC3B83C-DC21-4B46-81B3-61180903F38D}"/>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8164234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4608" y="-105583"/>
            <a:ext cx="8229600" cy="1143000"/>
          </a:xfrm>
        </p:spPr>
        <p:txBody>
          <a:bodyPr>
            <a:normAutofit/>
          </a:bodyPr>
          <a:lstStyle/>
          <a:p>
            <a:pPr algn="l"/>
            <a:r>
              <a:rPr lang="en-US" sz="5400" b="1" dirty="0" err="1"/>
              <a:t>esculturas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extBox 6">
            <a:extLst>
              <a:ext uri="{FF2B5EF4-FFF2-40B4-BE49-F238E27FC236}">
                <a16:creationId xmlns:a16="http://schemas.microsoft.com/office/drawing/2014/main" id="{DC53F709-C88E-43F7-8413-66DF108E8174}"/>
              </a:ext>
            </a:extLst>
          </p:cNvPr>
          <p:cNvSpPr txBox="1"/>
          <p:nvPr/>
        </p:nvSpPr>
        <p:spPr>
          <a:xfrm>
            <a:off x="4572000" y="5918875"/>
            <a:ext cx="3989391"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4"/>
              </a:rPr>
              <a:t>DEZALB</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5"/>
              </a:rPr>
              <a:t>Pixabay</a:t>
            </a:r>
            <a:r>
              <a:rPr lang="en-US" sz="1200" b="0" i="0" dirty="0">
                <a:solidFill>
                  <a:srgbClr val="191B26"/>
                </a:solidFill>
                <a:effectLst/>
              </a:rPr>
              <a:t> </a:t>
            </a:r>
            <a:endParaRPr lang="en-US" sz="1200" dirty="0"/>
          </a:p>
        </p:txBody>
      </p:sp>
      <p:pic>
        <p:nvPicPr>
          <p:cNvPr id="8" name="Picture 7" descr="A picture containing stone, building material, sculpture from Palenque.&#10;&#10;">
            <a:extLst>
              <a:ext uri="{FF2B5EF4-FFF2-40B4-BE49-F238E27FC236}">
                <a16:creationId xmlns:a16="http://schemas.microsoft.com/office/drawing/2014/main" id="{C880C4FB-F1A7-49E3-BBF7-9304BCEEF4E2}"/>
              </a:ext>
            </a:extLst>
          </p:cNvPr>
          <p:cNvPicPr>
            <a:picLocks noChangeAspect="1"/>
          </p:cNvPicPr>
          <p:nvPr/>
        </p:nvPicPr>
        <p:blipFill>
          <a:blip r:embed="rId6"/>
          <a:stretch>
            <a:fillRect/>
          </a:stretch>
        </p:blipFill>
        <p:spPr>
          <a:xfrm>
            <a:off x="4484271" y="318796"/>
            <a:ext cx="4128505" cy="5504673"/>
          </a:xfrm>
          <a:prstGeom prst="rect">
            <a:avLst/>
          </a:prstGeom>
          <a:ln w="38100">
            <a:solidFill>
              <a:schemeClr val="tx1"/>
            </a:solidFill>
          </a:ln>
        </p:spPr>
      </p:pic>
      <p:sp>
        <p:nvSpPr>
          <p:cNvPr id="9" name="TextBox 8">
            <a:extLst>
              <a:ext uri="{FF2B5EF4-FFF2-40B4-BE49-F238E27FC236}">
                <a16:creationId xmlns:a16="http://schemas.microsoft.com/office/drawing/2014/main" id="{EF4CFC8C-4C4D-4FA0-AC22-29977EB12B54}"/>
              </a:ext>
            </a:extLst>
          </p:cNvPr>
          <p:cNvSpPr txBox="1"/>
          <p:nvPr/>
        </p:nvSpPr>
        <p:spPr>
          <a:xfrm>
            <a:off x="582608" y="6361199"/>
            <a:ext cx="3581986" cy="276999"/>
          </a:xfrm>
          <a:prstGeom prst="rect">
            <a:avLst/>
          </a:prstGeom>
          <a:noFill/>
        </p:spPr>
        <p:txBody>
          <a:bodyPr wrap="square" rtlCol="0">
            <a:spAutoFit/>
          </a:bodyPr>
          <a:lstStyle/>
          <a:p>
            <a:pPr algn="ctr"/>
            <a:r>
              <a:rPr lang="es-PA" sz="1200" dirty="0"/>
              <a:t>Imagen de </a:t>
            </a:r>
            <a:r>
              <a:rPr lang="es-PA" sz="1200" dirty="0">
                <a:hlinkClick r:id="rId7"/>
              </a:rPr>
              <a:t>Jorge de </a:t>
            </a:r>
            <a:r>
              <a:rPr lang="es-PA" sz="1200" dirty="0" err="1">
                <a:hlinkClick r:id="rId7"/>
              </a:rPr>
              <a:t>Cordova</a:t>
            </a:r>
            <a:r>
              <a:rPr lang="es-PA" sz="1200" dirty="0">
                <a:hlinkClick r:id="rId7"/>
              </a:rPr>
              <a:t> </a:t>
            </a:r>
            <a:r>
              <a:rPr lang="es-PA" sz="1200" dirty="0"/>
              <a:t>en </a:t>
            </a:r>
            <a:r>
              <a:rPr lang="es-PA" sz="1200" dirty="0">
                <a:hlinkClick r:id="rId8"/>
              </a:rPr>
              <a:t>Pinterest</a:t>
            </a:r>
            <a:endParaRPr lang="en-US" sz="1200" dirty="0"/>
          </a:p>
        </p:txBody>
      </p:sp>
      <p:pic>
        <p:nvPicPr>
          <p:cNvPr id="11" name="Picture 10" descr="A picture containing a sculpture from Palenque.&#10;&#10;">
            <a:extLst>
              <a:ext uri="{FF2B5EF4-FFF2-40B4-BE49-F238E27FC236}">
                <a16:creationId xmlns:a16="http://schemas.microsoft.com/office/drawing/2014/main" id="{8E5A67D8-5BDA-4AF6-A095-11E210CF369C}"/>
              </a:ext>
            </a:extLst>
          </p:cNvPr>
          <p:cNvPicPr>
            <a:picLocks noChangeAspect="1"/>
          </p:cNvPicPr>
          <p:nvPr/>
        </p:nvPicPr>
        <p:blipFill>
          <a:blip r:embed="rId9"/>
          <a:stretch>
            <a:fillRect/>
          </a:stretch>
        </p:blipFill>
        <p:spPr>
          <a:xfrm>
            <a:off x="582608" y="936099"/>
            <a:ext cx="3581986" cy="5437602"/>
          </a:xfrm>
          <a:prstGeom prst="rect">
            <a:avLst/>
          </a:prstGeom>
        </p:spPr>
      </p:pic>
    </p:spTree>
    <p:extLst>
      <p:ext uri="{BB962C8B-B14F-4D97-AF65-F5344CB8AC3E}">
        <p14:creationId xmlns:p14="http://schemas.microsoft.com/office/powerpoint/2010/main" val="456952743"/>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342946"/>
            <a:ext cx="8229600" cy="4006937"/>
          </a:xfrm>
        </p:spPr>
        <p:txBody>
          <a:bodyPr>
            <a:normAutofit fontScale="90000"/>
          </a:bodyPr>
          <a:lstStyle/>
          <a:p>
            <a:r>
              <a:rPr lang="en-US" sz="5400" b="1" dirty="0" err="1"/>
              <a:t>Leydy</a:t>
            </a:r>
            <a:r>
              <a:rPr lang="en-US" sz="5400" b="1" dirty="0"/>
              <a:t> Aracely </a:t>
            </a:r>
            <a:r>
              <a:rPr lang="en-US" sz="5400" b="1" dirty="0" err="1"/>
              <a:t>Pech</a:t>
            </a:r>
            <a:r>
              <a:rPr lang="en-US" sz="5400" b="1" dirty="0"/>
              <a:t> Martin,</a:t>
            </a:r>
            <a:br>
              <a:rPr lang="en-US" sz="5400" b="1" dirty="0"/>
            </a:br>
            <a:r>
              <a:rPr lang="en-US" sz="5400" b="1" dirty="0" err="1"/>
              <a:t>apicultura</a:t>
            </a:r>
            <a:r>
              <a:rPr lang="en-US" sz="5400" b="1" dirty="0"/>
              <a:t> </a:t>
            </a:r>
            <a:r>
              <a:rPr lang="en-US" sz="5400" b="1" dirty="0" err="1"/>
              <a:t>activista</a:t>
            </a:r>
            <a:r>
              <a:rPr lang="en-US" sz="5400" b="1" dirty="0"/>
              <a:t> maya, </a:t>
            </a:r>
            <a:r>
              <a:rPr lang="en-US" sz="5400" b="1" dirty="0" err="1"/>
              <a:t>organizó</a:t>
            </a:r>
            <a:r>
              <a:rPr lang="en-US" sz="5400" b="1" dirty="0"/>
              <a:t> </a:t>
            </a:r>
            <a:r>
              <a:rPr lang="en-US" sz="5400" b="1" dirty="0" err="1"/>
              <a:t>una</a:t>
            </a:r>
            <a:r>
              <a:rPr lang="en-US" sz="5400" b="1" dirty="0"/>
              <a:t> </a:t>
            </a:r>
            <a:r>
              <a:rPr lang="en-US" sz="5400" b="1" dirty="0" err="1"/>
              <a:t>coalición</a:t>
            </a:r>
            <a:r>
              <a:rPr lang="en-US" sz="5400" b="1" dirty="0"/>
              <a:t> para</a:t>
            </a:r>
            <a:br>
              <a:rPr lang="en-US" sz="5400" b="1" dirty="0"/>
            </a:br>
            <a:r>
              <a:rPr lang="en-US" sz="5400" b="1" dirty="0" err="1"/>
              <a:t>prohibir</a:t>
            </a:r>
            <a:r>
              <a:rPr lang="en-US" sz="5400" b="1" dirty="0"/>
              <a:t> </a:t>
            </a:r>
            <a:r>
              <a:rPr lang="en-US" sz="5400" b="1" dirty="0" err="1"/>
              <a:t>el</a:t>
            </a:r>
            <a:r>
              <a:rPr lang="en-US" sz="5400" b="1" dirty="0"/>
              <a:t> </a:t>
            </a:r>
            <a:r>
              <a:rPr lang="en-US" sz="5400" b="1" dirty="0" err="1"/>
              <a:t>cultivo</a:t>
            </a:r>
            <a:r>
              <a:rPr lang="en-US" sz="5400" b="1" dirty="0"/>
              <a:t> de ___</a:t>
            </a:r>
            <a:br>
              <a:rPr lang="en-US" sz="5400" b="1" dirty="0"/>
            </a:br>
            <a:r>
              <a:rPr lang="en-US" sz="5400" b="1" dirty="0" err="1"/>
              <a:t>transgénicas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82BC919-DE72-4315-9677-A78EE15D030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2119775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00526"/>
            <a:ext cx="8229600" cy="1143000"/>
          </a:xfrm>
        </p:spPr>
        <p:txBody>
          <a:bodyPr>
            <a:normAutofit/>
          </a:bodyPr>
          <a:lstStyle/>
          <a:p>
            <a:r>
              <a:rPr lang="en-US" sz="5400" b="1" dirty="0" err="1">
                <a:solidFill>
                  <a:srgbClr val="FFFF00"/>
                </a:solidFill>
              </a:rPr>
              <a:t>semillas</a:t>
            </a:r>
            <a:r>
              <a:rPr lang="en-US" sz="5400" b="1" dirty="0"/>
              <a:t> </a:t>
            </a:r>
            <a:r>
              <a:rPr lang="en-US" sz="5400" b="1" dirty="0" err="1"/>
              <a:t>transgénicas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BE9BAAB9-2C37-450C-BAB2-859CE2F53995}"/>
              </a:ext>
            </a:extLst>
          </p:cNvPr>
          <p:cNvSpPr txBox="1"/>
          <p:nvPr/>
        </p:nvSpPr>
        <p:spPr>
          <a:xfrm>
            <a:off x="1846908" y="6098492"/>
            <a:ext cx="5477346" cy="276999"/>
          </a:xfrm>
          <a:prstGeom prst="rect">
            <a:avLst/>
          </a:prstGeom>
          <a:noFill/>
        </p:spPr>
        <p:txBody>
          <a:bodyPr wrap="square" rtlCol="0">
            <a:spAutoFit/>
          </a:bodyPr>
          <a:lstStyle/>
          <a:p>
            <a:pPr algn="ctr"/>
            <a:r>
              <a:rPr lang="es-PA" sz="1200" dirty="0"/>
              <a:t>Imagen de </a:t>
            </a:r>
            <a:r>
              <a:rPr lang="es-PA" sz="1200" dirty="0">
                <a:hlinkClick r:id="rId4"/>
              </a:rPr>
              <a:t>Excelsior México</a:t>
            </a:r>
            <a:endParaRPr lang="en-US" sz="1200" dirty="0"/>
          </a:p>
        </p:txBody>
      </p:sp>
      <p:pic>
        <p:nvPicPr>
          <p:cNvPr id="7" name="Picture 6" descr="A person smiling in front of yellow flowers, Leydy Aracely Pech Martin &#10;">
            <a:extLst>
              <a:ext uri="{FF2B5EF4-FFF2-40B4-BE49-F238E27FC236}">
                <a16:creationId xmlns:a16="http://schemas.microsoft.com/office/drawing/2014/main" id="{7B8C7A6D-32D4-496D-BE8F-ED1E7A1C76C6}"/>
              </a:ext>
            </a:extLst>
          </p:cNvPr>
          <p:cNvPicPr>
            <a:picLocks noChangeAspect="1"/>
          </p:cNvPicPr>
          <p:nvPr/>
        </p:nvPicPr>
        <p:blipFill>
          <a:blip r:embed="rId5"/>
          <a:stretch>
            <a:fillRect/>
          </a:stretch>
        </p:blipFill>
        <p:spPr>
          <a:xfrm>
            <a:off x="1957811" y="1382774"/>
            <a:ext cx="5183109" cy="3887332"/>
          </a:xfrm>
          <a:prstGeom prst="rect">
            <a:avLst/>
          </a:prstGeom>
          <a:ln w="38100">
            <a:solidFill>
              <a:schemeClr val="tx1"/>
            </a:solidFill>
          </a:ln>
        </p:spPr>
      </p:pic>
      <p:sp>
        <p:nvSpPr>
          <p:cNvPr id="8" name="TextBox 7">
            <a:extLst>
              <a:ext uri="{FF2B5EF4-FFF2-40B4-BE49-F238E27FC236}">
                <a16:creationId xmlns:a16="http://schemas.microsoft.com/office/drawing/2014/main" id="{C8AAA0E6-077A-47C1-AAAB-C9AFA36B8345}"/>
              </a:ext>
            </a:extLst>
          </p:cNvPr>
          <p:cNvSpPr txBox="1"/>
          <p:nvPr/>
        </p:nvSpPr>
        <p:spPr>
          <a:xfrm>
            <a:off x="1957811" y="5385150"/>
            <a:ext cx="5194425" cy="461665"/>
          </a:xfrm>
          <a:prstGeom prst="rect">
            <a:avLst/>
          </a:prstGeom>
          <a:noFill/>
        </p:spPr>
        <p:txBody>
          <a:bodyPr wrap="square" rtlCol="0">
            <a:spAutoFit/>
          </a:bodyPr>
          <a:lstStyle/>
          <a:p>
            <a:pPr algn="ctr"/>
            <a:r>
              <a:rPr lang="en-US" sz="2400" b="1" dirty="0" err="1"/>
              <a:t>Leydy</a:t>
            </a:r>
            <a:r>
              <a:rPr lang="en-US" sz="2400" b="1" dirty="0"/>
              <a:t> Aracely </a:t>
            </a:r>
            <a:r>
              <a:rPr lang="en-US" sz="2400" b="1" dirty="0" err="1"/>
              <a:t>Pech</a:t>
            </a:r>
            <a:r>
              <a:rPr lang="en-US" sz="2400" b="1" dirty="0"/>
              <a:t> Martin</a:t>
            </a:r>
          </a:p>
        </p:txBody>
      </p:sp>
    </p:spTree>
    <p:extLst>
      <p:ext uri="{BB962C8B-B14F-4D97-AF65-F5344CB8AC3E}">
        <p14:creationId xmlns:p14="http://schemas.microsoft.com/office/powerpoint/2010/main" val="4281940301"/>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6000" b="1" dirty="0"/>
              <a:t>JEOPARDY FINAL </a:t>
            </a:r>
          </a:p>
        </p:txBody>
      </p:sp>
      <p:sp>
        <p:nvSpPr>
          <p:cNvPr id="4" name="TextBox 3"/>
          <p:cNvSpPr txBox="1"/>
          <p:nvPr/>
        </p:nvSpPr>
        <p:spPr>
          <a:xfrm>
            <a:off x="3051395" y="2740513"/>
            <a:ext cx="3053080" cy="2215991"/>
          </a:xfrm>
          <a:prstGeom prst="rect">
            <a:avLst/>
          </a:prstGeom>
          <a:noFill/>
        </p:spPr>
        <p:txBody>
          <a:bodyPr wrap="none" rtlCol="0">
            <a:spAutoFit/>
          </a:bodyPr>
          <a:lstStyle/>
          <a:p>
            <a:pPr algn="ctr"/>
            <a:r>
              <a:rPr lang="en-US" sz="5400" dirty="0" err="1"/>
              <a:t>Categoría</a:t>
            </a:r>
            <a:r>
              <a:rPr lang="en-US" sz="5400" dirty="0"/>
              <a:t>:</a:t>
            </a:r>
          </a:p>
          <a:p>
            <a:pPr algn="ctr"/>
            <a:r>
              <a:rPr lang="en-US" sz="6000" b="1" i="1" dirty="0">
                <a:solidFill>
                  <a:srgbClr val="FFFF00"/>
                </a:solidFill>
              </a:rPr>
              <a:t>Lugar</a:t>
            </a:r>
            <a:endParaRPr lang="en-US" sz="5400" b="1" dirty="0">
              <a:solidFill>
                <a:srgbClr val="FFFF00"/>
              </a:solidFill>
            </a:endParaRPr>
          </a:p>
          <a:p>
            <a:pPr algn="ctr"/>
            <a:endParaRPr lang="en-US" sz="2400" dirty="0"/>
          </a:p>
        </p:txBody>
      </p:sp>
      <p:sp>
        <p:nvSpPr>
          <p:cNvPr id="7" name="Frame 6">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Right Arrow 6" descr="image, check button&#10;">
            <a:hlinkClick r:id="" action="ppaction://hlinkshowjump?jump=nextslide"/>
            <a:extLst>
              <a:ext uri="{FF2B5EF4-FFF2-40B4-BE49-F238E27FC236}">
                <a16:creationId xmlns:a16="http://schemas.microsoft.com/office/drawing/2014/main" id="{65583F24-F9DA-4B75-943D-DBED442B6A6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492637937"/>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85870"/>
            <a:ext cx="8229600" cy="3508415"/>
          </a:xfrm>
        </p:spPr>
        <p:txBody>
          <a:bodyPr>
            <a:normAutofit/>
          </a:bodyPr>
          <a:lstStyle/>
          <a:p>
            <a:r>
              <a:rPr lang="en-US" sz="5400" b="1" dirty="0"/>
              <a:t>Una de las </a:t>
            </a:r>
            <a:r>
              <a:rPr lang="en-US" sz="5400" b="1" dirty="0" err="1"/>
              <a:t>siete</a:t>
            </a:r>
            <a:r>
              <a:rPr lang="en-US" sz="5400" b="1" dirty="0"/>
              <a:t> </a:t>
            </a:r>
            <a:r>
              <a:rPr lang="en-US" sz="5400" b="1" dirty="0" err="1"/>
              <a:t>maravillas</a:t>
            </a:r>
            <a:br>
              <a:rPr lang="en-US" sz="5400" b="1" dirty="0"/>
            </a:br>
            <a:r>
              <a:rPr lang="en-US" sz="5400" b="1" dirty="0"/>
              <a:t>del </a:t>
            </a:r>
            <a:r>
              <a:rPr lang="en-US" sz="5400" b="1" dirty="0" err="1"/>
              <a:t>mundo</a:t>
            </a:r>
            <a:r>
              <a:rPr lang="en-US" sz="5400" b="1" dirty="0"/>
              <a:t> </a:t>
            </a:r>
            <a:r>
              <a:rPr lang="en-US" sz="5400" b="1" dirty="0" err="1"/>
              <a:t>moderno</a:t>
            </a:r>
            <a:r>
              <a:rPr lang="en-US" sz="5400" b="1" dirty="0"/>
              <a:t> que</a:t>
            </a:r>
            <a:br>
              <a:rPr lang="en-US" sz="5400" b="1" dirty="0"/>
            </a:br>
            <a:r>
              <a:rPr lang="en-US" sz="5400" b="1" dirty="0"/>
              <a:t> </a:t>
            </a:r>
            <a:r>
              <a:rPr lang="en-US" sz="5400" b="1" dirty="0" err="1"/>
              <a:t>está</a:t>
            </a:r>
            <a:r>
              <a:rPr lang="en-US" sz="5400" b="1" dirty="0"/>
              <a:t> </a:t>
            </a:r>
            <a:r>
              <a:rPr lang="en-US" sz="5400" b="1" dirty="0" err="1"/>
              <a:t>en</a:t>
            </a:r>
            <a:r>
              <a:rPr lang="en-US" sz="5400" b="1" dirty="0"/>
              <a:t> la pen</a:t>
            </a:r>
            <a:r>
              <a:rPr lang="es-PA" sz="5400" b="1" dirty="0"/>
              <a:t>í</a:t>
            </a:r>
            <a:r>
              <a:rPr lang="en-US" sz="5400" b="1" dirty="0" err="1"/>
              <a:t>nsula</a:t>
            </a:r>
            <a:r>
              <a:rPr lang="en-US" sz="5400" b="1" dirty="0"/>
              <a:t> de</a:t>
            </a:r>
            <a:br>
              <a:rPr lang="en-US" sz="5400" b="1" dirty="0"/>
            </a:br>
            <a:r>
              <a:rPr lang="en-US" sz="5400" b="1" dirty="0"/>
              <a:t>Yucatán.</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Jeopardy (Think Song).mp3" descr="image of a speaker">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160867" y="5915377"/>
            <a:ext cx="812800" cy="812800"/>
          </a:xfrm>
          <a:prstGeom prst="rect">
            <a:avLst/>
          </a:prstGeom>
        </p:spPr>
      </p:pic>
      <p:sp>
        <p:nvSpPr>
          <p:cNvPr id="6" name="Right Arrow 6" descr="image, check button&#10;">
            <a:hlinkClick r:id="" action="ppaction://hlinkshowjump?jump=nextslide"/>
            <a:extLst>
              <a:ext uri="{FF2B5EF4-FFF2-40B4-BE49-F238E27FC236}">
                <a16:creationId xmlns:a16="http://schemas.microsoft.com/office/drawing/2014/main" id="{A351F35D-AFF0-49C0-9903-A7364EFFD04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7702290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762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grass, sky, outdoor, field, pyramid in Chichen Itza.&#10;&#10;">
            <a:extLst>
              <a:ext uri="{FF2B5EF4-FFF2-40B4-BE49-F238E27FC236}">
                <a16:creationId xmlns:a16="http://schemas.microsoft.com/office/drawing/2014/main" id="{C840AE53-243C-4AE9-9344-7BA351058103}"/>
              </a:ext>
            </a:extLst>
          </p:cNvPr>
          <p:cNvPicPr>
            <a:picLocks noChangeAspect="1"/>
          </p:cNvPicPr>
          <p:nvPr/>
        </p:nvPicPr>
        <p:blipFill>
          <a:blip r:embed="rId2"/>
          <a:stretch>
            <a:fillRect/>
          </a:stretch>
        </p:blipFill>
        <p:spPr>
          <a:xfrm>
            <a:off x="-286316" y="151645"/>
            <a:ext cx="9915808" cy="6610538"/>
          </a:xfrm>
          <a:prstGeom prst="rect">
            <a:avLst/>
          </a:prstGeom>
        </p:spPr>
      </p:pic>
      <p:sp>
        <p:nvSpPr>
          <p:cNvPr id="2" name="Title 1"/>
          <p:cNvSpPr>
            <a:spLocks noGrp="1"/>
          </p:cNvSpPr>
          <p:nvPr>
            <p:ph type="title"/>
          </p:nvPr>
        </p:nvSpPr>
        <p:spPr>
          <a:xfrm>
            <a:off x="389298" y="95817"/>
            <a:ext cx="8356349" cy="1143000"/>
          </a:xfrm>
        </p:spPr>
        <p:txBody>
          <a:bodyPr>
            <a:normAutofit/>
          </a:bodyPr>
          <a:lstStyle/>
          <a:p>
            <a:r>
              <a:rPr lang="en-US" sz="5400" b="1" dirty="0" err="1">
                <a:solidFill>
                  <a:schemeClr val="bg1"/>
                </a:solidFill>
              </a:rPr>
              <a:t>Chichén</a:t>
            </a:r>
            <a:r>
              <a:rPr lang="en-US" sz="5400" b="1" dirty="0">
                <a:solidFill>
                  <a:schemeClr val="bg1"/>
                </a:solidFill>
              </a:rPr>
              <a:t> </a:t>
            </a:r>
            <a:r>
              <a:rPr lang="en-US" sz="5400" b="1" dirty="0" err="1">
                <a:solidFill>
                  <a:schemeClr val="bg1"/>
                </a:solidFill>
              </a:rPr>
              <a:t>Itzá</a:t>
            </a:r>
            <a:endParaRPr lang="en-US" sz="5400" b="1" dirty="0">
              <a:solidFill>
                <a:schemeClr val="bg1"/>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5" name="TextBox 4">
            <a:extLst>
              <a:ext uri="{FF2B5EF4-FFF2-40B4-BE49-F238E27FC236}">
                <a16:creationId xmlns:a16="http://schemas.microsoft.com/office/drawing/2014/main" id="{3B980DF6-B35B-4625-AF31-075B0D10DD09}"/>
              </a:ext>
            </a:extLst>
          </p:cNvPr>
          <p:cNvSpPr txBox="1"/>
          <p:nvPr/>
        </p:nvSpPr>
        <p:spPr>
          <a:xfrm>
            <a:off x="1647731" y="6351630"/>
            <a:ext cx="5801008" cy="276999"/>
          </a:xfrm>
          <a:prstGeom prst="rect">
            <a:avLst/>
          </a:prstGeom>
          <a:noFill/>
        </p:spPr>
        <p:txBody>
          <a:bodyPr wrap="square">
            <a:spAutoFit/>
          </a:bodyPr>
          <a:lstStyle/>
          <a:p>
            <a:pPr algn="ctr"/>
            <a:r>
              <a:rPr lang="en-US" sz="1200" dirty="0"/>
              <a:t>Photo by </a:t>
            </a:r>
            <a:r>
              <a:rPr lang="en-US" sz="1200" dirty="0">
                <a:hlinkClick r:id="rId3"/>
              </a:rPr>
              <a:t>Christina </a:t>
            </a:r>
            <a:r>
              <a:rPr lang="en-US" sz="1200" dirty="0" err="1">
                <a:hlinkClick r:id="rId3"/>
              </a:rPr>
              <a:t>Abken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9416452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745060"/>
            <a:ext cx="8229600" cy="1143000"/>
          </a:xfrm>
        </p:spPr>
        <p:txBody>
          <a:bodyPr>
            <a:noAutofit/>
          </a:bodyPr>
          <a:lstStyle/>
          <a:p>
            <a:r>
              <a:rPr lang="en-US" sz="5400" b="1" dirty="0" err="1"/>
              <a:t>Yo</a:t>
            </a:r>
            <a:r>
              <a:rPr lang="en-US" sz="5400" b="1" dirty="0"/>
              <a:t> </a:t>
            </a:r>
            <a:r>
              <a:rPr lang="en-US" sz="5400" b="1" dirty="0">
                <a:solidFill>
                  <a:srgbClr val="FFFF00"/>
                </a:solidFill>
              </a:rPr>
              <a:t>me </a:t>
            </a:r>
            <a:r>
              <a:rPr lang="en-US" sz="5400" b="1" dirty="0" err="1">
                <a:solidFill>
                  <a:srgbClr val="FFFF00"/>
                </a:solidFill>
              </a:rPr>
              <a:t>senté</a:t>
            </a:r>
            <a:r>
              <a:rPr lang="en-US" sz="5400" b="1" dirty="0">
                <a:solidFill>
                  <a:srgbClr val="FFFF00"/>
                </a:solidFill>
              </a:rPr>
              <a:t> </a:t>
            </a:r>
            <a:r>
              <a:rPr lang="en-US" sz="5400" b="1" dirty="0" err="1"/>
              <a:t>en</a:t>
            </a:r>
            <a:r>
              <a:rPr lang="en-US" sz="5400" b="1" dirty="0"/>
              <a:t> </a:t>
            </a:r>
            <a:r>
              <a:rPr lang="en-US" sz="5400" b="1" dirty="0" err="1"/>
              <a:t>el</a:t>
            </a:r>
            <a:r>
              <a:rPr lang="en-US" sz="5400" b="1" dirty="0"/>
              <a:t> </a:t>
            </a:r>
            <a:r>
              <a:rPr lang="en-US" sz="5400" b="1" dirty="0" err="1"/>
              <a:t>sofá</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71084242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D1CD9D6-6E9A-4344-83F6-0E2CB85545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9" name="Title 1">
            <a:extLst>
              <a:ext uri="{FF2B5EF4-FFF2-40B4-BE49-F238E27FC236}">
                <a16:creationId xmlns:a16="http://schemas.microsoft.com/office/drawing/2014/main" id="{0DA4B5F0-9F8D-4AF2-99D0-A6A5DE188F95}"/>
              </a:ext>
            </a:extLst>
          </p:cNvPr>
          <p:cNvSpPr txBox="1">
            <a:spLocks/>
          </p:cNvSpPr>
          <p:nvPr/>
        </p:nvSpPr>
        <p:spPr>
          <a:xfrm>
            <a:off x="457200" y="2142518"/>
            <a:ext cx="8229600" cy="2102183"/>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err="1"/>
              <a:t>Yo</a:t>
            </a:r>
            <a:r>
              <a:rPr lang="en-US" sz="5400" b="1" dirty="0"/>
              <a:t> / </a:t>
            </a:r>
            <a:r>
              <a:rPr lang="en-US" sz="5400" b="1" dirty="0" err="1"/>
              <a:t>cruzar</a:t>
            </a:r>
            <a:r>
              <a:rPr lang="en-US" sz="5400" b="1" dirty="0"/>
              <a:t> la </a:t>
            </a:r>
            <a:r>
              <a:rPr lang="en-US" sz="5400" b="1" dirty="0" err="1"/>
              <a:t>calle</a:t>
            </a:r>
            <a:r>
              <a:rPr lang="en-US" sz="5400" b="1" dirty="0"/>
              <a:t> con </a:t>
            </a:r>
            <a:r>
              <a:rPr lang="en-US" sz="5400" b="1" dirty="0" err="1"/>
              <a:t>mucho</a:t>
            </a:r>
            <a:r>
              <a:rPr lang="en-US" sz="5400" b="1" dirty="0"/>
              <a:t> </a:t>
            </a:r>
            <a:r>
              <a:rPr lang="en-US" sz="5400" b="1" dirty="0" err="1"/>
              <a:t>cuidado</a:t>
            </a:r>
            <a:r>
              <a:rPr lang="en-US" sz="5400" b="1" dirty="0"/>
              <a:t>.</a:t>
            </a:r>
          </a:p>
        </p:txBody>
      </p:sp>
    </p:spTree>
    <p:extLst>
      <p:ext uri="{BB962C8B-B14F-4D97-AF65-F5344CB8AC3E}">
        <p14:creationId xmlns:p14="http://schemas.microsoft.com/office/powerpoint/2010/main" val="16074504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1586" y="2857500"/>
            <a:ext cx="8229600" cy="1143000"/>
          </a:xfrm>
        </p:spPr>
        <p:txBody>
          <a:bodyPr>
            <a:noAutofit/>
          </a:bodyPr>
          <a:lstStyle/>
          <a:p>
            <a:r>
              <a:rPr lang="en-US" sz="5400" b="1" dirty="0" err="1"/>
              <a:t>Yo</a:t>
            </a:r>
            <a:r>
              <a:rPr lang="en-US" sz="5400" b="1" dirty="0"/>
              <a:t> </a:t>
            </a:r>
            <a:r>
              <a:rPr lang="en-US" sz="5400" b="1" dirty="0" err="1">
                <a:solidFill>
                  <a:srgbClr val="FFFF00"/>
                </a:solidFill>
              </a:rPr>
              <a:t>crucé</a:t>
            </a:r>
            <a:r>
              <a:rPr lang="en-US" sz="5400" b="1" dirty="0"/>
              <a:t> la </a:t>
            </a:r>
            <a:r>
              <a:rPr lang="en-US" sz="5400" b="1" dirty="0" err="1"/>
              <a:t>calle</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8049688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5829" y="1967635"/>
            <a:ext cx="8229600" cy="2378027"/>
          </a:xfrm>
        </p:spPr>
        <p:txBody>
          <a:bodyPr>
            <a:normAutofit/>
          </a:bodyPr>
          <a:lstStyle/>
          <a:p>
            <a:r>
              <a:rPr lang="en-US" sz="5400" b="1" dirty="0"/>
              <a:t>Ayer </a:t>
            </a:r>
            <a:r>
              <a:rPr lang="en-US" sz="5400" b="1" dirty="0" err="1"/>
              <a:t>yo</a:t>
            </a:r>
            <a:r>
              <a:rPr lang="en-US" sz="5400" b="1" dirty="0"/>
              <a:t> ___ (</a:t>
            </a:r>
            <a:r>
              <a:rPr lang="en-US" sz="5400" b="1" dirty="0" err="1"/>
              <a:t>buscar</a:t>
            </a:r>
            <a:r>
              <a:rPr lang="en-US" sz="5400" b="1" dirty="0"/>
              <a:t>)</a:t>
            </a:r>
            <a:br>
              <a:rPr lang="en-US" sz="5400" b="1" dirty="0"/>
            </a:br>
            <a:r>
              <a:rPr lang="en-US" sz="5400" b="1" dirty="0"/>
              <a:t>mis </a:t>
            </a:r>
            <a:r>
              <a:rPr lang="en-US" sz="5400" b="1" dirty="0" err="1"/>
              <a:t>lentes</a:t>
            </a:r>
            <a:r>
              <a:rPr lang="en-US" sz="5400" b="1" dirty="0"/>
              <a:t> </a:t>
            </a:r>
            <a:r>
              <a:rPr lang="en-US" sz="5400" b="1" dirty="0" err="1"/>
              <a:t>por</a:t>
            </a:r>
            <a:r>
              <a:rPr lang="en-US" sz="5400" b="1" dirty="0"/>
              <a:t> </a:t>
            </a:r>
            <a:r>
              <a:rPr lang="en-US" sz="5400" b="1" dirty="0" err="1"/>
              <a:t>toda</a:t>
            </a:r>
            <a:r>
              <a:rPr lang="en-US" sz="5400" b="1" dirty="0"/>
              <a:t> la casa.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C04BCA1-A7AD-48A8-BD55-95EF3C6A641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8343350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710020"/>
            <a:ext cx="8229600" cy="1143000"/>
          </a:xfrm>
        </p:spPr>
        <p:txBody>
          <a:bodyPr>
            <a:noAutofit/>
          </a:bodyPr>
          <a:lstStyle/>
          <a:p>
            <a:r>
              <a:rPr lang="en-US" sz="5400" b="1" dirty="0" err="1"/>
              <a:t>Yo</a:t>
            </a:r>
            <a:r>
              <a:rPr lang="en-US" sz="5400" b="1" dirty="0"/>
              <a:t> </a:t>
            </a:r>
            <a:r>
              <a:rPr lang="en-US" sz="5400" b="1" dirty="0" err="1">
                <a:solidFill>
                  <a:srgbClr val="FFFF00"/>
                </a:solidFill>
              </a:rPr>
              <a:t>busqué</a:t>
            </a:r>
            <a:r>
              <a:rPr lang="en-US" sz="5400" b="1" dirty="0">
                <a:solidFill>
                  <a:srgbClr val="FFFF00"/>
                </a:solidFill>
              </a:rPr>
              <a:t> </a:t>
            </a:r>
            <a:r>
              <a:rPr lang="en-US" sz="5400" b="1" dirty="0"/>
              <a:t>mis </a:t>
            </a:r>
            <a:r>
              <a:rPr lang="en-US" sz="5400" b="1" dirty="0" err="1"/>
              <a:t>lentes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12088836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4882" y="2103437"/>
            <a:ext cx="8229600" cy="2405188"/>
          </a:xfrm>
        </p:spPr>
        <p:txBody>
          <a:bodyPr>
            <a:normAutofit/>
          </a:bodyPr>
          <a:lstStyle/>
          <a:p>
            <a:r>
              <a:rPr lang="en-US" sz="5400" b="1" dirty="0" err="1"/>
              <a:t>Anoche</a:t>
            </a:r>
            <a:r>
              <a:rPr lang="en-US" sz="5400" b="1" dirty="0"/>
              <a:t> mi </a:t>
            </a:r>
            <a:r>
              <a:rPr lang="en-US" sz="5400" b="1" dirty="0" err="1"/>
              <a:t>perro</a:t>
            </a:r>
            <a:r>
              <a:rPr lang="en-US" sz="5400" b="1" dirty="0"/>
              <a:t> ___ (</a:t>
            </a:r>
            <a:r>
              <a:rPr lang="en-US" sz="5400" b="1" dirty="0" err="1"/>
              <a:t>dormirse</a:t>
            </a:r>
            <a:r>
              <a:rPr lang="en-US" sz="5400" b="1" dirty="0"/>
              <a:t>) </a:t>
            </a:r>
            <a:r>
              <a:rPr lang="en-US" sz="5400" b="1" dirty="0" err="1"/>
              <a:t>en</a:t>
            </a:r>
            <a:r>
              <a:rPr lang="en-US" sz="5400" b="1" dirty="0"/>
              <a:t> mi </a:t>
            </a:r>
            <a:r>
              <a:rPr lang="en-US" sz="5400" b="1" dirty="0" err="1"/>
              <a:t>cama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0390253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8681" y="2700967"/>
            <a:ext cx="8229600" cy="1143000"/>
          </a:xfrm>
        </p:spPr>
        <p:txBody>
          <a:bodyPr>
            <a:normAutofit/>
          </a:bodyPr>
          <a:lstStyle/>
          <a:p>
            <a:r>
              <a:rPr lang="en-US" sz="5400" b="1" dirty="0"/>
              <a:t>Mi </a:t>
            </a:r>
            <a:r>
              <a:rPr lang="en-US" sz="5400" b="1" dirty="0" err="1"/>
              <a:t>perro</a:t>
            </a:r>
            <a:r>
              <a:rPr lang="en-US" sz="5400" b="1" dirty="0"/>
              <a:t> </a:t>
            </a:r>
            <a:r>
              <a:rPr lang="en-US" sz="5400" b="1" dirty="0">
                <a:solidFill>
                  <a:srgbClr val="FFFF00"/>
                </a:solidFill>
              </a:rPr>
              <a:t>se </a:t>
            </a:r>
            <a:r>
              <a:rPr lang="en-US" sz="5400" b="1" dirty="0" err="1">
                <a:solidFill>
                  <a:srgbClr val="FFFF00"/>
                </a:solidFill>
              </a:rPr>
              <a:t>durmió</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69725810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3084" y="1967636"/>
            <a:ext cx="8454031" cy="2595310"/>
          </a:xfrm>
        </p:spPr>
        <p:txBody>
          <a:bodyPr>
            <a:normAutofit/>
          </a:bodyPr>
          <a:lstStyle/>
          <a:p>
            <a:r>
              <a:rPr lang="en-US" sz="5400" b="1" dirty="0"/>
              <a:t>Tú ___ (</a:t>
            </a:r>
            <a:r>
              <a:rPr lang="en-US" sz="5400" b="1" dirty="0" err="1"/>
              <a:t>ponerse</a:t>
            </a:r>
            <a:r>
              <a:rPr lang="en-US" sz="5400" b="1" dirty="0"/>
              <a:t>) la </a:t>
            </a:r>
            <a:r>
              <a:rPr lang="en-US" sz="5400" b="1" dirty="0" err="1"/>
              <a:t>ropa</a:t>
            </a:r>
            <a:r>
              <a:rPr lang="en-US" sz="5400" b="1" dirty="0"/>
              <a:t> </a:t>
            </a:r>
            <a:r>
              <a:rPr lang="en-US" sz="5400" b="1" dirty="0" err="1"/>
              <a:t>rápidamente</a:t>
            </a:r>
            <a:r>
              <a:rPr lang="en-US" sz="5400" b="1" dirty="0"/>
              <a:t> </a:t>
            </a:r>
            <a:r>
              <a:rPr lang="en-US" sz="5400" b="1" dirty="0" err="1"/>
              <a:t>esta</a:t>
            </a:r>
            <a:r>
              <a:rPr lang="en-US" sz="5400" b="1" dirty="0"/>
              <a:t> </a:t>
            </a:r>
            <a:r>
              <a:rPr lang="en-US" sz="5400" b="1" dirty="0" err="1"/>
              <a:t>mañana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32F66EA-BF39-4853-ABF9-7F5DE1A09F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5605289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88887" y="2673806"/>
            <a:ext cx="8229600" cy="1143000"/>
          </a:xfrm>
        </p:spPr>
        <p:txBody>
          <a:bodyPr>
            <a:normAutofit/>
          </a:bodyPr>
          <a:lstStyle/>
          <a:p>
            <a:r>
              <a:rPr lang="en-US" sz="5400" b="1" dirty="0"/>
              <a:t>Tú </a:t>
            </a:r>
            <a:r>
              <a:rPr lang="en-US" sz="5400" b="1" dirty="0" err="1">
                <a:solidFill>
                  <a:srgbClr val="FFFF00"/>
                </a:solidFill>
              </a:rPr>
              <a:t>te</a:t>
            </a:r>
            <a:r>
              <a:rPr lang="en-US" sz="5400" b="1" dirty="0">
                <a:solidFill>
                  <a:srgbClr val="FFFF00"/>
                </a:solidFill>
              </a:rPr>
              <a:t> </a:t>
            </a:r>
            <a:r>
              <a:rPr lang="en-US" sz="5400" b="1" dirty="0" err="1">
                <a:solidFill>
                  <a:srgbClr val="FFFF00"/>
                </a:solidFill>
              </a:rPr>
              <a:t>pusiste</a:t>
            </a:r>
            <a:r>
              <a:rPr lang="en-US" sz="5400" b="1" dirty="0">
                <a:solidFill>
                  <a:srgbClr val="FFFF00"/>
                </a:solidFill>
              </a:rPr>
              <a:t> </a:t>
            </a:r>
            <a:r>
              <a:rPr lang="en-US" sz="5400" b="1" dirty="0"/>
              <a:t>la </a:t>
            </a:r>
            <a:r>
              <a:rPr lang="en-US" sz="5400" b="1" dirty="0" err="1"/>
              <a:t>ropa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1744984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1060251317"/>
              </p:ext>
            </p:extLst>
          </p:nvPr>
        </p:nvGraphicFramePr>
        <p:xfrm>
          <a:off x="0" y="0"/>
          <a:ext cx="9144000" cy="5658414"/>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83121">
                  <a:extLst>
                    <a:ext uri="{9D8B030D-6E8A-4147-A177-3AD203B41FA5}">
                      <a16:colId xmlns:a16="http://schemas.microsoft.com/office/drawing/2014/main" val="20000"/>
                    </a:ext>
                  </a:extLst>
                </a:gridCol>
                <a:gridCol w="1991762">
                  <a:extLst>
                    <a:ext uri="{9D8B030D-6E8A-4147-A177-3AD203B41FA5}">
                      <a16:colId xmlns:a16="http://schemas.microsoft.com/office/drawing/2014/main" val="20001"/>
                    </a:ext>
                  </a:extLst>
                </a:gridCol>
                <a:gridCol w="2037030">
                  <a:extLst>
                    <a:ext uri="{9D8B030D-6E8A-4147-A177-3AD203B41FA5}">
                      <a16:colId xmlns:a16="http://schemas.microsoft.com/office/drawing/2014/main" val="20002"/>
                    </a:ext>
                  </a:extLst>
                </a:gridCol>
                <a:gridCol w="1702051">
                  <a:extLst>
                    <a:ext uri="{9D8B030D-6E8A-4147-A177-3AD203B41FA5}">
                      <a16:colId xmlns:a16="http://schemas.microsoft.com/office/drawing/2014/main" val="20003"/>
                    </a:ext>
                  </a:extLst>
                </a:gridCol>
                <a:gridCol w="1530036">
                  <a:extLst>
                    <a:ext uri="{9D8B030D-6E8A-4147-A177-3AD203B41FA5}">
                      <a16:colId xmlns:a16="http://schemas.microsoft.com/office/drawing/2014/main" val="20004"/>
                    </a:ext>
                  </a:extLst>
                </a:gridCol>
              </a:tblGrid>
              <a:tr h="943069">
                <a:tc>
                  <a:txBody>
                    <a:bodyPr/>
                    <a:lstStyle/>
                    <a:p>
                      <a:pPr algn="ctr"/>
                      <a:r>
                        <a:rPr lang="en-US" sz="2400" dirty="0"/>
                        <a:t>VERBOS </a:t>
                      </a:r>
                      <a:r>
                        <a:rPr lang="en-US" sz="2400" dirty="0" err="1"/>
                        <a:t>en</a:t>
                      </a:r>
                      <a:r>
                        <a:rPr lang="en-US" sz="2400" dirty="0"/>
                        <a:t> </a:t>
                      </a:r>
                      <a:r>
                        <a:rPr lang="en-US" sz="2400" dirty="0" err="1"/>
                        <a:t>el</a:t>
                      </a:r>
                      <a:r>
                        <a:rPr lang="en-US" sz="2400" dirty="0"/>
                        <a:t> PRETÉRITO</a:t>
                      </a:r>
                    </a:p>
                  </a:txBody>
                  <a:tcPr anchor="ctr">
                    <a:cell3D prstMaterial="dkEdge">
                      <a:bevel prst="coolSlant"/>
                      <a:lightRig rig="flood" dir="t"/>
                    </a:cell3D>
                    <a:solidFill>
                      <a:srgbClr val="0000FF"/>
                    </a:solidFill>
                  </a:tcPr>
                </a:tc>
                <a:tc>
                  <a:txBody>
                    <a:bodyPr/>
                    <a:lstStyle/>
                    <a:p>
                      <a:pPr algn="ctr"/>
                      <a:r>
                        <a:rPr lang="en-US" sz="2400" dirty="0"/>
                        <a:t>VERBOS</a:t>
                      </a:r>
                    </a:p>
                    <a:p>
                      <a:pPr algn="ctr"/>
                      <a:r>
                        <a:rPr lang="en-US" sz="2400" dirty="0"/>
                        <a:t>IRREGULARES</a:t>
                      </a:r>
                    </a:p>
                  </a:txBody>
                  <a:tcPr anchor="ctr">
                    <a:cell3D prstMaterial="dkEdge">
                      <a:bevel prst="coolSlant"/>
                      <a:lightRig rig="flood" dir="t"/>
                    </a:cell3D>
                    <a:solidFill>
                      <a:srgbClr val="0000FF"/>
                    </a:solidFill>
                  </a:tcPr>
                </a:tc>
                <a:tc>
                  <a:txBody>
                    <a:bodyPr/>
                    <a:lstStyle/>
                    <a:p>
                      <a:pPr algn="ctr"/>
                      <a:r>
                        <a:rPr lang="en-US" sz="2400" dirty="0"/>
                        <a:t>SUSTANTIVOS</a:t>
                      </a:r>
                    </a:p>
                  </a:txBody>
                  <a:tcPr anchor="ctr">
                    <a:cell3D prstMaterial="dkEdge">
                      <a:bevel prst="coolSlant"/>
                      <a:lightRig rig="flood" dir="t"/>
                    </a:cell3D>
                    <a:solidFill>
                      <a:srgbClr val="0000FF"/>
                    </a:solidFill>
                  </a:tcPr>
                </a:tc>
                <a:tc>
                  <a:txBody>
                    <a:bodyPr/>
                    <a:lstStyle/>
                    <a:p>
                      <a:pPr algn="ctr"/>
                      <a:r>
                        <a:rPr lang="en-US" sz="2400" dirty="0"/>
                        <a:t>5 DE MAYO</a:t>
                      </a:r>
                    </a:p>
                  </a:txBody>
                  <a:tcPr anchor="ctr">
                    <a:cell3D prstMaterial="dkEdge">
                      <a:bevel prst="coolSlant"/>
                      <a:lightRig rig="flood" dir="t"/>
                    </a:cell3D>
                    <a:solidFill>
                      <a:srgbClr val="0000FF"/>
                    </a:solidFill>
                  </a:tcPr>
                </a:tc>
                <a:tc>
                  <a:txBody>
                    <a:bodyPr/>
                    <a:lstStyle/>
                    <a:p>
                      <a:pPr algn="ctr"/>
                      <a:r>
                        <a:rPr lang="en-US" sz="2400" dirty="0"/>
                        <a:t>MÉXICO</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43069">
                <a:tc>
                  <a:txBody>
                    <a:bodyPr/>
                    <a:lstStyle/>
                    <a:p>
                      <a:pPr algn="ctr"/>
                      <a:r>
                        <a:rPr lang="en-US" sz="3600" dirty="0">
                          <a:solidFill>
                            <a:srgbClr val="FFFFFF"/>
                          </a:solidFill>
                          <a:hlinkClick r:id="rId2"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100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43069">
                <a:tc>
                  <a:txBody>
                    <a:bodyPr/>
                    <a:lstStyle/>
                    <a:p>
                      <a:pPr algn="ctr"/>
                      <a:r>
                        <a:rPr lang="en-US" sz="3600" dirty="0">
                          <a:solidFill>
                            <a:srgbClr val="FFFFFF"/>
                          </a:solidFill>
                          <a:hlinkClick r:id="rId7"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43069">
                <a:tc>
                  <a:txBody>
                    <a:bodyPr/>
                    <a:lstStyle/>
                    <a:p>
                      <a:pPr algn="ctr"/>
                      <a:r>
                        <a:rPr lang="en-US" sz="3600" dirty="0">
                          <a:solidFill>
                            <a:srgbClr val="FFFFFF"/>
                          </a:solidFill>
                          <a:hlinkClick r:id="rId12"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300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43069">
                <a:tc>
                  <a:txBody>
                    <a:bodyPr/>
                    <a:lstStyle/>
                    <a:p>
                      <a:pPr algn="ctr"/>
                      <a:r>
                        <a:rPr lang="en-US" sz="3600" dirty="0">
                          <a:solidFill>
                            <a:srgbClr val="FFFFFF"/>
                          </a:solidFill>
                          <a:hlinkClick r:id="rId1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43069">
                <a:tc>
                  <a:txBody>
                    <a:bodyPr/>
                    <a:lstStyle/>
                    <a:p>
                      <a:pPr algn="ctr"/>
                      <a:r>
                        <a:rPr lang="en-US" sz="3600" dirty="0">
                          <a:solidFill>
                            <a:srgbClr val="FFFFFF"/>
                          </a:solidFill>
                          <a:hlinkClick r:id="rId22"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500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1026" name="Picture 2" descr="Image, DOUBLE JEOPARDY button">
            <a:hlinkClick r:id="rId27" action="ppaction://hlinksldjump"/>
          </p:cNvPr>
          <p:cNvPicPr>
            <a:picLocks noChangeAspect="1" noChangeArrowheads="1"/>
          </p:cNvPicPr>
          <p:nvPr/>
        </p:nvPicPr>
        <p:blipFill>
          <a:blip r:embed="rId28">
            <a:extLst>
              <a:ext uri="{28A0092B-C50C-407E-A947-70E740481C1C}">
                <a14:useLocalDpi xmlns:a14="http://schemas.microsoft.com/office/drawing/2010/main" val="0"/>
              </a:ext>
            </a:extLst>
          </a:blip>
          <a:srcRect/>
          <a:stretch>
            <a:fillRect/>
          </a:stretch>
        </p:blipFill>
        <p:spPr bwMode="auto">
          <a:xfrm>
            <a:off x="7487216" y="5753478"/>
            <a:ext cx="1534562" cy="1023041"/>
          </a:xfrm>
          <a:prstGeom prst="rect">
            <a:avLst/>
          </a:prstGeom>
          <a:ln>
            <a:noFill/>
          </a:ln>
          <a:effectLst>
            <a:softEdge rad="112500"/>
          </a:effectLst>
          <a:scene3d>
            <a:camera prst="orthographicFront"/>
            <a:lightRig rig="threePt" dir="t"/>
          </a:scene3d>
          <a:sp3d>
            <a:bevelT/>
          </a:sp3d>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7726462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4EE00EE-8D25-4217-B871-F51EF56BE7C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A01E25B7-1D77-402F-98BA-CB4B7B7470C8}"/>
              </a:ext>
            </a:extLst>
          </p:cNvPr>
          <p:cNvSpPr>
            <a:spLocks noGrp="1"/>
          </p:cNvSpPr>
          <p:nvPr>
            <p:ph type="title"/>
          </p:nvPr>
        </p:nvSpPr>
        <p:spPr>
          <a:xfrm>
            <a:off x="457200" y="2239240"/>
            <a:ext cx="8229600" cy="1961568"/>
          </a:xfrm>
        </p:spPr>
        <p:txBody>
          <a:bodyPr>
            <a:noAutofit/>
          </a:bodyPr>
          <a:lstStyle/>
          <a:p>
            <a:r>
              <a:rPr lang="es-PA" sz="5400" b="1" dirty="0"/>
              <a:t>Anteayer yo ___ (llegar)</a:t>
            </a:r>
            <a:br>
              <a:rPr lang="es-PA" sz="5400" b="1" dirty="0"/>
            </a:br>
            <a:r>
              <a:rPr lang="es-PA" sz="5400" b="1" dirty="0"/>
              <a:t>tarde a mi clase.</a:t>
            </a:r>
            <a:endParaRPr lang="en-US" sz="5400" b="1" dirty="0"/>
          </a:p>
        </p:txBody>
      </p:sp>
    </p:spTree>
    <p:extLst>
      <p:ext uri="{BB962C8B-B14F-4D97-AF65-F5344CB8AC3E}">
        <p14:creationId xmlns:p14="http://schemas.microsoft.com/office/powerpoint/2010/main" val="35208170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Yo</a:t>
            </a:r>
            <a:r>
              <a:rPr lang="en-US" sz="5400" b="1" dirty="0"/>
              <a:t> </a:t>
            </a:r>
            <a:r>
              <a:rPr lang="en-US" sz="5400" b="1" dirty="0" err="1">
                <a:solidFill>
                  <a:srgbClr val="FFFF00"/>
                </a:solidFill>
              </a:rPr>
              <a:t>llegu</a:t>
            </a:r>
            <a:r>
              <a:rPr lang="es-PA" sz="5400" b="1" dirty="0">
                <a:solidFill>
                  <a:srgbClr val="FFFF00"/>
                </a:solidFill>
              </a:rPr>
              <a:t>é </a:t>
            </a:r>
            <a:r>
              <a:rPr lang="es-PA" sz="5400" b="1" dirty="0"/>
              <a:t>tarde…</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4067053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53566"/>
            <a:ext cx="8229600" cy="2350867"/>
          </a:xfrm>
        </p:spPr>
        <p:txBody>
          <a:bodyPr>
            <a:normAutofit/>
          </a:bodyPr>
          <a:lstStyle/>
          <a:p>
            <a:r>
              <a:rPr lang="es-PA" sz="5400" b="1" dirty="0"/>
              <a:t>E</a:t>
            </a:r>
            <a:r>
              <a:rPr lang="en-US" sz="5400" b="1" dirty="0" err="1"/>
              <a:t>lla</a:t>
            </a:r>
            <a:r>
              <a:rPr lang="en-US" sz="5400" b="1" dirty="0"/>
              <a:t> ___ (</a:t>
            </a:r>
            <a:r>
              <a:rPr lang="en-US" sz="5400" b="1" dirty="0" err="1"/>
              <a:t>traducir</a:t>
            </a:r>
            <a:r>
              <a:rPr lang="en-US" sz="5400" b="1" dirty="0"/>
              <a:t>) </a:t>
            </a:r>
            <a:r>
              <a:rPr lang="en-US" sz="5400" b="1" dirty="0" err="1"/>
              <a:t>este</a:t>
            </a:r>
            <a:r>
              <a:rPr lang="en-US" sz="5400" b="1" dirty="0"/>
              <a:t> </a:t>
            </a:r>
            <a:r>
              <a:rPr lang="en-US" sz="5400" b="1" dirty="0" err="1"/>
              <a:t>libro</a:t>
            </a:r>
            <a:br>
              <a:rPr lang="en-US" sz="5400" b="1" dirty="0"/>
            </a:br>
            <a:r>
              <a:rPr lang="en-US" sz="5400" b="1" dirty="0" err="1"/>
              <a:t>el</a:t>
            </a:r>
            <a:r>
              <a:rPr lang="en-US" sz="5400" b="1" dirty="0"/>
              <a:t> </a:t>
            </a:r>
            <a:r>
              <a:rPr lang="en-US" sz="5400" b="1" dirty="0" err="1"/>
              <a:t>mes</a:t>
            </a:r>
            <a:r>
              <a:rPr lang="en-US" sz="5400" b="1" dirty="0"/>
              <a:t> </a:t>
            </a:r>
            <a:r>
              <a:rPr lang="en-US" sz="5400" b="1" dirty="0" err="1"/>
              <a:t>pasado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636305C-AFA3-4ADB-B852-F6DFFB7FC60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4767615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746234"/>
            <a:ext cx="8229600" cy="1143000"/>
          </a:xfrm>
        </p:spPr>
        <p:txBody>
          <a:bodyPr>
            <a:normAutofit/>
          </a:bodyPr>
          <a:lstStyle/>
          <a:p>
            <a:r>
              <a:rPr lang="en-US" sz="5400" b="1" dirty="0"/>
              <a:t>Ella </a:t>
            </a:r>
            <a:r>
              <a:rPr lang="en-US" sz="5400" b="1" dirty="0" err="1">
                <a:solidFill>
                  <a:srgbClr val="FFFF00"/>
                </a:solidFill>
              </a:rPr>
              <a:t>tradujo</a:t>
            </a:r>
            <a:r>
              <a:rPr lang="en-US" sz="5400" b="1" dirty="0">
                <a:solidFill>
                  <a:srgbClr val="FFFF00"/>
                </a:solidFill>
              </a:rPr>
              <a:t> </a:t>
            </a:r>
            <a:r>
              <a:rPr lang="en-US" sz="5400" b="1" dirty="0" err="1"/>
              <a:t>este</a:t>
            </a:r>
            <a:r>
              <a:rPr lang="en-US" sz="5400" b="1" dirty="0"/>
              <a:t> </a:t>
            </a:r>
            <a:r>
              <a:rPr lang="en-US" sz="5400" b="1" dirty="0" err="1"/>
              <a:t>libro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7" name="Picture 6" descr="&#10;image, home button">
            <a:hlinkClick r:id="rId2" action="ppaction://hlinksldjump"/>
            <a:extLst>
              <a:ext uri="{FF2B5EF4-FFF2-40B4-BE49-F238E27FC236}">
                <a16:creationId xmlns:a16="http://schemas.microsoft.com/office/drawing/2014/main" id="{EB33A602-DD67-4F36-9EB6-5E95AB1EE224}"/>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11698087"/>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whale jumping out of the water&#10;">
            <a:extLst>
              <a:ext uri="{FF2B5EF4-FFF2-40B4-BE49-F238E27FC236}">
                <a16:creationId xmlns:a16="http://schemas.microsoft.com/office/drawing/2014/main" id="{2512DF79-9A69-40B2-91E0-01ED99CD9C1E}"/>
              </a:ext>
            </a:extLst>
          </p:cNvPr>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389299" y="-307818"/>
            <a:ext cx="9886384" cy="716581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3DE49B4-9C24-452B-A0F5-5E537158807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ED8784C5-4D5C-429A-88FD-336C7085EB9E}"/>
              </a:ext>
            </a:extLst>
          </p:cNvPr>
          <p:cNvSpPr txBox="1"/>
          <p:nvPr/>
        </p:nvSpPr>
        <p:spPr>
          <a:xfrm>
            <a:off x="336884" y="6309592"/>
            <a:ext cx="4621794" cy="276999"/>
          </a:xfrm>
          <a:prstGeom prst="rect">
            <a:avLst/>
          </a:prstGeom>
          <a:noFill/>
        </p:spPr>
        <p:txBody>
          <a:bodyPr wrap="square">
            <a:spAutoFit/>
          </a:bodyPr>
          <a:lstStyle/>
          <a:p>
            <a:r>
              <a:rPr lang="en-US" sz="1200" b="0" i="0" dirty="0">
                <a:effectLst/>
              </a:rPr>
              <a:t>Imagen de </a:t>
            </a:r>
            <a:r>
              <a:rPr lang="en-US" sz="1200" b="0" i="0" u="sng" dirty="0">
                <a:solidFill>
                  <a:srgbClr val="191B26"/>
                </a:solidFill>
                <a:effectLst/>
                <a:hlinkClick r:id="rId3"/>
              </a:rPr>
              <a:t>Brigitte Werner</a:t>
            </a:r>
            <a:r>
              <a:rPr lang="en-US" sz="1200" b="0" i="0" dirty="0">
                <a:effectLst/>
              </a:rPr>
              <a:t> </a:t>
            </a:r>
            <a:r>
              <a:rPr lang="en-US" sz="1200" b="0" i="0" dirty="0" err="1">
                <a:effectLst/>
              </a:rPr>
              <a:t>en</a:t>
            </a:r>
            <a:r>
              <a:rPr lang="en-US" sz="1200" b="0" i="0" dirty="0">
                <a:effectLst/>
              </a:rPr>
              <a:t> </a:t>
            </a:r>
            <a:r>
              <a:rPr lang="en-US" sz="1200" b="0" i="0" u="sng" dirty="0" err="1">
                <a:solidFill>
                  <a:srgbClr val="191B26"/>
                </a:solidFill>
                <a:effectLst/>
                <a:hlinkClick r:id="rId4"/>
              </a:rPr>
              <a:t>Pixabay</a:t>
            </a:r>
            <a:r>
              <a:rPr lang="en-US" sz="1200" b="0" i="0" dirty="0">
                <a:solidFill>
                  <a:srgbClr val="191B26"/>
                </a:solidFill>
                <a:effectLst/>
              </a:rPr>
              <a:t> </a:t>
            </a:r>
            <a:endParaRPr lang="en-US" sz="1200" dirty="0"/>
          </a:p>
        </p:txBody>
      </p:sp>
      <p:pic>
        <p:nvPicPr>
          <p:cNvPr id="1028" name="Picture 4" descr="clip art of a Whale 2015080554 | Free SVG">
            <a:extLst>
              <a:ext uri="{FF2B5EF4-FFF2-40B4-BE49-F238E27FC236}">
                <a16:creationId xmlns:a16="http://schemas.microsoft.com/office/drawing/2014/main" id="{CB6EDD71-EFD0-4BE0-8E25-884E0D792D8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079809" y="99369"/>
            <a:ext cx="1642291" cy="16422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0873088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1" y="2857500"/>
            <a:ext cx="8229600" cy="1143000"/>
          </a:xfrm>
        </p:spPr>
        <p:txBody>
          <a:bodyPr>
            <a:normAutofit/>
          </a:bodyPr>
          <a:lstStyle/>
          <a:p>
            <a:r>
              <a:rPr lang="en-US" sz="5400" b="1" dirty="0" err="1"/>
              <a:t>ballena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62D875B-01B8-486E-9FDC-40F65222A34A}"/>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30688377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fly on a leaf&#10;&#10;">
            <a:extLst>
              <a:ext uri="{FF2B5EF4-FFF2-40B4-BE49-F238E27FC236}">
                <a16:creationId xmlns:a16="http://schemas.microsoft.com/office/drawing/2014/main" id="{A5559668-9263-4192-826E-1A61F5BA83D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7775" y="111043"/>
            <a:ext cx="10018927" cy="6635913"/>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5B26899-1839-48CE-A857-E95A68DEE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91BD4126-188E-4900-A0F0-12C7BC2C4148}"/>
              </a:ext>
            </a:extLst>
          </p:cNvPr>
          <p:cNvSpPr txBox="1"/>
          <p:nvPr/>
        </p:nvSpPr>
        <p:spPr>
          <a:xfrm>
            <a:off x="2145671" y="6295605"/>
            <a:ext cx="4995250" cy="276999"/>
          </a:xfrm>
          <a:prstGeom prst="rect">
            <a:avLst/>
          </a:prstGeom>
          <a:noFill/>
        </p:spPr>
        <p:txBody>
          <a:bodyPr wrap="square">
            <a:spAutoFit/>
          </a:bodyPr>
          <a:lstStyle/>
          <a:p>
            <a:pPr algn="ctr"/>
            <a:r>
              <a:rPr lang="en-US" sz="1200" dirty="0"/>
              <a:t>Photo by </a:t>
            </a:r>
            <a:r>
              <a:rPr lang="en-US" sz="1200" dirty="0">
                <a:hlinkClick r:id="rId3"/>
              </a:rPr>
              <a:t>Viktor </a:t>
            </a:r>
            <a:r>
              <a:rPr lang="en-US" sz="1200" dirty="0" err="1">
                <a:hlinkClick r:id="rId3"/>
              </a:rPr>
              <a:t>Talashuk</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22104840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err="1"/>
              <a:t>mosca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CC8CDF3D-9E50-4420-BE51-3E07F172403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605728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Monarch butterfly on a flower&#10;&#10;">
            <a:extLst>
              <a:ext uri="{FF2B5EF4-FFF2-40B4-BE49-F238E27FC236}">
                <a16:creationId xmlns:a16="http://schemas.microsoft.com/office/drawing/2014/main" id="{D28A1972-4A03-4AF6-80A8-1289DC13A36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429998" y="76454"/>
            <a:ext cx="10003996" cy="666837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A8B2690A-1593-47E2-87AE-4356898BB3F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2F24667A-59E6-4A15-8397-0704BF547A19}"/>
              </a:ext>
            </a:extLst>
          </p:cNvPr>
          <p:cNvSpPr txBox="1"/>
          <p:nvPr/>
        </p:nvSpPr>
        <p:spPr>
          <a:xfrm>
            <a:off x="189171" y="217208"/>
            <a:ext cx="4621794" cy="276999"/>
          </a:xfrm>
          <a:prstGeom prst="rect">
            <a:avLst/>
          </a:prstGeom>
          <a:noFill/>
        </p:spPr>
        <p:txBody>
          <a:bodyPr wrap="square">
            <a:spAutoFit/>
          </a:bodyPr>
          <a:lstStyle/>
          <a:p>
            <a:r>
              <a:rPr lang="en-US" sz="1200" dirty="0"/>
              <a:t>Photo by </a:t>
            </a:r>
            <a:r>
              <a:rPr lang="en-US" sz="1200" dirty="0">
                <a:hlinkClick r:id="rId3"/>
              </a:rPr>
              <a:t>Joshua J. </a:t>
            </a:r>
            <a:r>
              <a:rPr lang="en-US" sz="1200" dirty="0" err="1">
                <a:hlinkClick r:id="rId3"/>
              </a:rPr>
              <a:t>Cotten</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328402389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0432"/>
            <a:ext cx="8229600" cy="1143000"/>
          </a:xfrm>
        </p:spPr>
        <p:txBody>
          <a:bodyPr>
            <a:normAutofit/>
          </a:bodyPr>
          <a:lstStyle/>
          <a:p>
            <a:r>
              <a:rPr lang="en-US" sz="5400" b="1" dirty="0"/>
              <a:t>mariposa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F26BD528-E8BE-40BE-A271-B672C50C570E}"/>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18598481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3621519447"/>
              </p:ext>
            </p:extLst>
          </p:nvPr>
        </p:nvGraphicFramePr>
        <p:xfrm>
          <a:off x="0" y="0"/>
          <a:ext cx="9144000" cy="5629776"/>
        </p:xfrm>
        <a:graphic>
          <a:graphicData uri="http://schemas.openxmlformats.org/drawingml/2006/table">
            <a:tbl>
              <a:tblPr firstRow="1" bandRow="1">
                <a:effectLst>
                  <a:outerShdw blurRad="50800" dist="38100" dir="2700000" algn="tl" rotWithShape="0">
                    <a:prstClr val="black">
                      <a:alpha val="40000"/>
                    </a:prstClr>
                  </a:outerShdw>
                  <a:reflection blurRad="6350" stA="52000" endA="300" endPos="35000" dir="5400000" sy="-100000" algn="bl" rotWithShape="0"/>
                </a:effectLst>
                <a:tableStyleId>{5C22544A-7EE6-4342-B048-85BDC9FD1C3A}</a:tableStyleId>
              </a:tblPr>
              <a:tblGrid>
                <a:gridCol w="1828800">
                  <a:extLst>
                    <a:ext uri="{9D8B030D-6E8A-4147-A177-3AD203B41FA5}">
                      <a16:colId xmlns:a16="http://schemas.microsoft.com/office/drawing/2014/main" val="20000"/>
                    </a:ext>
                  </a:extLst>
                </a:gridCol>
                <a:gridCol w="1928388">
                  <a:extLst>
                    <a:ext uri="{9D8B030D-6E8A-4147-A177-3AD203B41FA5}">
                      <a16:colId xmlns:a16="http://schemas.microsoft.com/office/drawing/2014/main" val="20001"/>
                    </a:ext>
                  </a:extLst>
                </a:gridCol>
                <a:gridCol w="2027976">
                  <a:extLst>
                    <a:ext uri="{9D8B030D-6E8A-4147-A177-3AD203B41FA5}">
                      <a16:colId xmlns:a16="http://schemas.microsoft.com/office/drawing/2014/main" val="20002"/>
                    </a:ext>
                  </a:extLst>
                </a:gridCol>
                <a:gridCol w="1828800">
                  <a:extLst>
                    <a:ext uri="{9D8B030D-6E8A-4147-A177-3AD203B41FA5}">
                      <a16:colId xmlns:a16="http://schemas.microsoft.com/office/drawing/2014/main" val="20003"/>
                    </a:ext>
                  </a:extLst>
                </a:gridCol>
                <a:gridCol w="1530036">
                  <a:extLst>
                    <a:ext uri="{9D8B030D-6E8A-4147-A177-3AD203B41FA5}">
                      <a16:colId xmlns:a16="http://schemas.microsoft.com/office/drawing/2014/main" val="20004"/>
                    </a:ext>
                  </a:extLst>
                </a:gridCol>
              </a:tblGrid>
              <a:tr h="938296">
                <a:tc>
                  <a:txBody>
                    <a:bodyPr/>
                    <a:lstStyle/>
                    <a:p>
                      <a:pPr algn="ctr"/>
                      <a:r>
                        <a:rPr lang="en-US" sz="2000" dirty="0"/>
                        <a:t>MÁS SUSTANTIVOS</a:t>
                      </a:r>
                    </a:p>
                  </a:txBody>
                  <a:tcPr anchor="ctr">
                    <a:cell3D prstMaterial="dkEdge">
                      <a:bevel prst="coolSlant"/>
                      <a:lightRig rig="flood" dir="t"/>
                    </a:cell3D>
                    <a:solidFill>
                      <a:srgbClr val="0000FF"/>
                    </a:solidFill>
                  </a:tcPr>
                </a:tc>
                <a:tc>
                  <a:txBody>
                    <a:bodyPr/>
                    <a:lstStyle/>
                    <a:p>
                      <a:pPr algn="ctr"/>
                      <a:r>
                        <a:rPr lang="en-US" sz="2000" dirty="0"/>
                        <a:t>MÁS VERBOS </a:t>
                      </a:r>
                    </a:p>
                    <a:p>
                      <a:pPr algn="ctr"/>
                      <a:r>
                        <a:rPr lang="en-US" sz="2000" dirty="0" err="1"/>
                        <a:t>en</a:t>
                      </a:r>
                      <a:r>
                        <a:rPr lang="en-US" sz="2000" dirty="0"/>
                        <a:t> </a:t>
                      </a:r>
                      <a:r>
                        <a:rPr lang="en-US" sz="2000" dirty="0" err="1"/>
                        <a:t>el</a:t>
                      </a:r>
                      <a:r>
                        <a:rPr lang="en-US" sz="2000" dirty="0"/>
                        <a:t> PRETÉRITO</a:t>
                      </a:r>
                    </a:p>
                  </a:txBody>
                  <a:tcPr anchor="ctr">
                    <a:cell3D prstMaterial="dkEdge">
                      <a:bevel prst="coolSlant"/>
                      <a:lightRig rig="flood" dir="t"/>
                    </a:cell3D>
                    <a:solidFill>
                      <a:srgbClr val="0000FF"/>
                    </a:solidFill>
                  </a:tcPr>
                </a:tc>
                <a:tc>
                  <a:txBody>
                    <a:bodyPr/>
                    <a:lstStyle/>
                    <a:p>
                      <a:pPr algn="ctr"/>
                      <a:r>
                        <a:rPr lang="en-US" sz="2400" dirty="0"/>
                        <a:t>MÁS VERBOS IRREGULARES</a:t>
                      </a:r>
                    </a:p>
                  </a:txBody>
                  <a:tcPr anchor="ctr">
                    <a:cell3D prstMaterial="dkEdge">
                      <a:bevel prst="coolSlant"/>
                      <a:lightRig rig="flood" dir="t"/>
                    </a:cell3D>
                    <a:solidFill>
                      <a:srgbClr val="0000FF"/>
                    </a:solidFill>
                  </a:tcPr>
                </a:tc>
                <a:tc>
                  <a:txBody>
                    <a:bodyPr/>
                    <a:lstStyle/>
                    <a:p>
                      <a:pPr algn="ctr"/>
                      <a:r>
                        <a:rPr lang="en-US" sz="2400" dirty="0"/>
                        <a:t>BARRANCAS DEL COBRE</a:t>
                      </a:r>
                    </a:p>
                  </a:txBody>
                  <a:tcPr anchor="ctr">
                    <a:cell3D prstMaterial="dkEdge">
                      <a:bevel prst="coolSlant"/>
                      <a:lightRig rig="flood" dir="t"/>
                    </a:cell3D>
                    <a:solidFill>
                      <a:srgbClr val="0000FF"/>
                    </a:solidFill>
                  </a:tcPr>
                </a:tc>
                <a:tc>
                  <a:txBody>
                    <a:bodyPr/>
                    <a:lstStyle/>
                    <a:p>
                      <a:pPr algn="ctr"/>
                      <a:r>
                        <a:rPr lang="es-PA" sz="2400" dirty="0"/>
                        <a:t>C</a:t>
                      </a:r>
                      <a:r>
                        <a:rPr lang="en-US" sz="2400" dirty="0"/>
                        <a:t>ULTURA</a:t>
                      </a:r>
                    </a:p>
                  </a:txBody>
                  <a:tcPr anchor="ctr">
                    <a:cell3D prstMaterial="dkEdge">
                      <a:bevel prst="coolSlant"/>
                      <a:lightRig rig="flood" dir="t"/>
                    </a:cell3D>
                    <a:solidFill>
                      <a:srgbClr val="0000FF"/>
                    </a:solidFill>
                  </a:tcPr>
                </a:tc>
                <a:extLst>
                  <a:ext uri="{0D108BD9-81ED-4DB2-BD59-A6C34878D82A}">
                    <a16:rowId xmlns:a16="http://schemas.microsoft.com/office/drawing/2014/main" val="10000"/>
                  </a:ext>
                </a:extLst>
              </a:tr>
              <a:tr h="938296">
                <a:tc>
                  <a:txBody>
                    <a:bodyPr/>
                    <a:lstStyle/>
                    <a:p>
                      <a:pPr algn="ctr"/>
                      <a:r>
                        <a:rPr lang="en-US" sz="3600" dirty="0">
                          <a:solidFill>
                            <a:srgbClr val="FFFFFF"/>
                          </a:solidFill>
                          <a:hlinkClick r:id="rId2"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3"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4"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5"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6" action="ppaction://hlinksldjump"/>
                        </a:rPr>
                        <a:t>200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1"/>
                  </a:ext>
                </a:extLst>
              </a:tr>
              <a:tr h="938296">
                <a:tc>
                  <a:txBody>
                    <a:bodyPr/>
                    <a:lstStyle/>
                    <a:p>
                      <a:pPr algn="ctr"/>
                      <a:r>
                        <a:rPr lang="en-US" sz="3600" dirty="0">
                          <a:solidFill>
                            <a:srgbClr val="FFFFFF"/>
                          </a:solidFill>
                          <a:hlinkClick r:id="rId7"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8"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9"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0"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1" action="ppaction://hlinksldjump"/>
                        </a:rPr>
                        <a:t>400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2"/>
                  </a:ext>
                </a:extLst>
              </a:tr>
              <a:tr h="938296">
                <a:tc>
                  <a:txBody>
                    <a:bodyPr/>
                    <a:lstStyle/>
                    <a:p>
                      <a:pPr algn="ctr"/>
                      <a:r>
                        <a:rPr lang="en-US" sz="3600" dirty="0">
                          <a:solidFill>
                            <a:srgbClr val="FFFFFF"/>
                          </a:solidFill>
                          <a:hlinkClick r:id="rId12"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3"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4"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5"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6" action="ppaction://hlinksldjump"/>
                        </a:rPr>
                        <a:t>600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3"/>
                  </a:ext>
                </a:extLst>
              </a:tr>
              <a:tr h="938296">
                <a:tc>
                  <a:txBody>
                    <a:bodyPr/>
                    <a:lstStyle/>
                    <a:p>
                      <a:pPr algn="ctr"/>
                      <a:r>
                        <a:rPr lang="en-US" sz="3600" dirty="0">
                          <a:solidFill>
                            <a:srgbClr val="FFFFFF"/>
                          </a:solidFill>
                          <a:hlinkClick r:id="rId17"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8"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19"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0"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1" action="ppaction://hlinksldjump"/>
                        </a:rPr>
                        <a:t>800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4"/>
                  </a:ext>
                </a:extLst>
              </a:tr>
              <a:tr h="938296">
                <a:tc>
                  <a:txBody>
                    <a:bodyPr/>
                    <a:lstStyle/>
                    <a:p>
                      <a:pPr algn="ctr"/>
                      <a:r>
                        <a:rPr lang="en-US" sz="3600" dirty="0">
                          <a:solidFill>
                            <a:srgbClr val="FFFFFF"/>
                          </a:solidFill>
                          <a:hlinkClick r:id="rId22"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3"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4"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5"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tc>
                  <a:txBody>
                    <a:bodyPr/>
                    <a:lstStyle/>
                    <a:p>
                      <a:pPr algn="ctr"/>
                      <a:r>
                        <a:rPr lang="en-US" sz="3600" dirty="0">
                          <a:solidFill>
                            <a:srgbClr val="FFFFFF"/>
                          </a:solidFill>
                          <a:hlinkClick r:id="rId26" action="ppaction://hlinksldjump"/>
                        </a:rPr>
                        <a:t>1000</a:t>
                      </a:r>
                      <a:endParaRPr lang="en-US" sz="3600" dirty="0">
                        <a:solidFill>
                          <a:srgbClr val="FFFFFF"/>
                        </a:solidFill>
                      </a:endParaRPr>
                    </a:p>
                  </a:txBody>
                  <a:tcPr anchor="ctr">
                    <a:cell3D prstMaterial="dkEdge">
                      <a:bevel prst="coolSlant"/>
                      <a:lightRig rig="flood" dir="t"/>
                    </a:cell3D>
                    <a:solidFill>
                      <a:srgbClr val="0000FF"/>
                    </a:solidFill>
                  </a:tcPr>
                </a:tc>
                <a:extLst>
                  <a:ext uri="{0D108BD9-81ED-4DB2-BD59-A6C34878D82A}">
                    <a16:rowId xmlns:a16="http://schemas.microsoft.com/office/drawing/2014/main" val="10005"/>
                  </a:ext>
                </a:extLst>
              </a:tr>
            </a:tbl>
          </a:graphicData>
        </a:graphic>
      </p:graphicFrame>
      <p:pic>
        <p:nvPicPr>
          <p:cNvPr id="6" name="Picture 5" descr="image, Final Jeopardy button">
            <a:hlinkClick r:id="rId27" action="ppaction://hlinksldjump"/>
          </p:cNvPr>
          <p:cNvPicPr>
            <a:picLocks noChangeAspect="1"/>
          </p:cNvPicPr>
          <p:nvPr/>
        </p:nvPicPr>
        <p:blipFill rotWithShape="1">
          <a:blip r:embed="rId28">
            <a:extLst>
              <a:ext uri="{BEBA8EAE-BF5A-486C-A8C5-ECC9F3942E4B}">
                <a14:imgProps xmlns:a14="http://schemas.microsoft.com/office/drawing/2010/main">
                  <a14:imgLayer r:embed="rId29">
                    <a14:imgEffect>
                      <a14:backgroundRemoval t="5200" b="98800" l="21250" r="77750"/>
                    </a14:imgEffect>
                  </a14:imgLayer>
                </a14:imgProps>
              </a:ext>
            </a:extLst>
          </a:blip>
          <a:srcRect l="13675" r="13675"/>
          <a:stretch/>
        </p:blipFill>
        <p:spPr>
          <a:xfrm>
            <a:off x="7646736" y="5702203"/>
            <a:ext cx="1222467" cy="1051681"/>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1871555888"/>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xmlns:p14="http://schemas.microsoft.com/office/powerpoint/2010/mai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2" name="Title 1"/>
          <p:cNvSpPr>
            <a:spLocks noGrp="1"/>
          </p:cNvSpPr>
          <p:nvPr>
            <p:ph type="title"/>
          </p:nvPr>
        </p:nvSpPr>
        <p:spPr/>
        <p:txBody>
          <a:bodyPr>
            <a:normAutofit/>
          </a:bodyPr>
          <a:lstStyle/>
          <a:p>
            <a:r>
              <a:rPr lang="en-US" sz="5400" b="1"/>
              <a:t>Third </a:t>
            </a:r>
            <a:r>
              <a:rPr lang="en-US" sz="5400" b="1" dirty="0"/>
              <a:t>Category - 400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7"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57200" y="5780762"/>
            <a:ext cx="609600" cy="609600"/>
          </a:xfrm>
          <a:prstGeom prst="rect">
            <a:avLst/>
          </a:prstGeom>
        </p:spPr>
      </p:pic>
      <p:pic>
        <p:nvPicPr>
          <p:cNvPr id="9" name="Picture 8" descr="image, Daily Double">
            <a:extLst>
              <a:ext uri="{FF2B5EF4-FFF2-40B4-BE49-F238E27FC236}">
                <a16:creationId xmlns:a16="http://schemas.microsoft.com/office/drawing/2014/main" id="{BC613851-1F70-412C-871C-9DF6ECF20885}"/>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182945886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person standing in a cave&#10;">
            <a:extLst>
              <a:ext uri="{FF2B5EF4-FFF2-40B4-BE49-F238E27FC236}">
                <a16:creationId xmlns:a16="http://schemas.microsoft.com/office/drawing/2014/main" id="{DCD3446F-0E31-46EF-A2FF-2E42C783FEFB}"/>
              </a:ext>
            </a:extLst>
          </p:cNvPr>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62961" y="73181"/>
            <a:ext cx="10040293" cy="6693528"/>
          </a:xfrm>
          <a:prstGeom prst="rect">
            <a:avLst/>
          </a:prstGeom>
        </p:spPr>
      </p:pic>
      <p:sp>
        <p:nvSpPr>
          <p:cNvPr id="8" name="Right Arrow 6" descr="image, check button&#10;">
            <a:hlinkClick r:id="" action="ppaction://hlinkshowjump?jump=nextslide"/>
            <a:extLst>
              <a:ext uri="{FF2B5EF4-FFF2-40B4-BE49-F238E27FC236}">
                <a16:creationId xmlns:a16="http://schemas.microsoft.com/office/drawing/2014/main" id="{B73786EB-72FA-4CE3-98D0-523C4EB9F56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9" name="TextBox 8">
            <a:extLst>
              <a:ext uri="{FF2B5EF4-FFF2-40B4-BE49-F238E27FC236}">
                <a16:creationId xmlns:a16="http://schemas.microsoft.com/office/drawing/2014/main" id="{2EFE2E5C-3D0A-4F04-8C80-4CE4225C9058}"/>
              </a:ext>
            </a:extLst>
          </p:cNvPr>
          <p:cNvSpPr txBox="1"/>
          <p:nvPr/>
        </p:nvSpPr>
        <p:spPr>
          <a:xfrm>
            <a:off x="182021" y="227482"/>
            <a:ext cx="4621794" cy="276999"/>
          </a:xfrm>
          <a:prstGeom prst="rect">
            <a:avLst/>
          </a:prstGeom>
          <a:noFill/>
        </p:spPr>
        <p:txBody>
          <a:bodyPr wrap="square">
            <a:spAutoFit/>
          </a:bodyPr>
          <a:lstStyle/>
          <a:p>
            <a:r>
              <a:rPr lang="en-US" sz="1200" dirty="0"/>
              <a:t>Photo by </a:t>
            </a:r>
            <a:r>
              <a:rPr lang="en-US" sz="1200" dirty="0">
                <a:hlinkClick r:id="rId4"/>
              </a:rPr>
              <a:t>Lê </a:t>
            </a:r>
            <a:r>
              <a:rPr lang="en-US" sz="1200" dirty="0" err="1">
                <a:hlinkClick r:id="rId4"/>
              </a:rPr>
              <a:t>Tân</a:t>
            </a:r>
            <a:r>
              <a:rPr lang="en-US" sz="1200" dirty="0"/>
              <a:t> on </a:t>
            </a:r>
            <a:r>
              <a:rPr lang="en-US" sz="1200" dirty="0" err="1">
                <a:hlinkClick r:id="rId5"/>
              </a:rPr>
              <a:t>Unsplash</a:t>
            </a:r>
            <a:r>
              <a:rPr lang="en-US" sz="1200" dirty="0"/>
              <a:t> </a:t>
            </a:r>
          </a:p>
        </p:txBody>
      </p:sp>
    </p:spTree>
    <p:extLst>
      <p:ext uri="{BB962C8B-B14F-4D97-AF65-F5344CB8AC3E}">
        <p14:creationId xmlns:p14="http://schemas.microsoft.com/office/powerpoint/2010/main" val="98394778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00967"/>
            <a:ext cx="8229600" cy="1143000"/>
          </a:xfrm>
        </p:spPr>
        <p:txBody>
          <a:bodyPr>
            <a:normAutofit/>
          </a:bodyPr>
          <a:lstStyle/>
          <a:p>
            <a:r>
              <a:rPr lang="en-US" sz="5400" b="1" dirty="0" err="1"/>
              <a:t>cueva</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D21099E7-69FA-495D-A04F-195DD1E0C82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2368355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horses in a stable&#10;">
            <a:extLst>
              <a:ext uri="{FF2B5EF4-FFF2-40B4-BE49-F238E27FC236}">
                <a16:creationId xmlns:a16="http://schemas.microsoft.com/office/drawing/2014/main" id="{E2BE08E5-FAF3-40A4-9955-552724C4B225}"/>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70627" y="90067"/>
            <a:ext cx="10016799" cy="6677866"/>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F7F5EC1-43B4-4F5E-B26C-AB3821CE2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9467B4B6-0F31-4534-A668-CC47B68E9091}"/>
              </a:ext>
            </a:extLst>
          </p:cNvPr>
          <p:cNvSpPr txBox="1"/>
          <p:nvPr/>
        </p:nvSpPr>
        <p:spPr>
          <a:xfrm>
            <a:off x="6496219" y="171941"/>
            <a:ext cx="4621794" cy="276999"/>
          </a:xfrm>
          <a:prstGeom prst="rect">
            <a:avLst/>
          </a:prstGeom>
          <a:noFill/>
        </p:spPr>
        <p:txBody>
          <a:bodyPr wrap="square">
            <a:spAutoFit/>
          </a:bodyPr>
          <a:lstStyle/>
          <a:p>
            <a:r>
              <a:rPr lang="en-US" sz="1200" dirty="0"/>
              <a:t>Photo by </a:t>
            </a:r>
            <a:r>
              <a:rPr lang="en-US" sz="1200" dirty="0">
                <a:hlinkClick r:id="rId3"/>
              </a:rPr>
              <a:t>Anna </a:t>
            </a:r>
            <a:r>
              <a:rPr lang="en-US" sz="1200" dirty="0" err="1">
                <a:hlinkClick r:id="rId3"/>
              </a:rPr>
              <a:t>Kaminova</a:t>
            </a:r>
            <a:r>
              <a:rPr lang="en-US" sz="1200" dirty="0"/>
              <a:t> on </a:t>
            </a:r>
            <a:r>
              <a:rPr lang="en-US" sz="1200" dirty="0" err="1">
                <a:hlinkClick r:id="rId4"/>
              </a:rPr>
              <a:t>Unsplash</a:t>
            </a:r>
            <a:r>
              <a:rPr lang="en-US" sz="1200" dirty="0"/>
              <a:t> </a:t>
            </a:r>
          </a:p>
        </p:txBody>
      </p:sp>
    </p:spTree>
    <p:extLst>
      <p:ext uri="{BB962C8B-B14F-4D97-AF65-F5344CB8AC3E}">
        <p14:creationId xmlns:p14="http://schemas.microsoft.com/office/powerpoint/2010/main" val="152290870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err="1"/>
              <a:t>establo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4A31FB09-6D6D-4636-976F-4CF9A74100B3}"/>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5834771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2857500"/>
            <a:ext cx="8229600" cy="1143000"/>
          </a:xfrm>
        </p:spPr>
        <p:txBody>
          <a:bodyPr>
            <a:normAutofit fontScale="90000"/>
          </a:bodyPr>
          <a:lstStyle/>
          <a:p>
            <a:r>
              <a:rPr lang="en-US" sz="5400" b="1" dirty="0"/>
              <a:t>5 de mayo:</a:t>
            </a:r>
            <a:br>
              <a:rPr lang="en-US" sz="5400" b="1" dirty="0"/>
            </a:br>
            <a:r>
              <a:rPr lang="en-US" sz="5400" b="1" dirty="0" err="1"/>
              <a:t>guerra</a:t>
            </a:r>
            <a:r>
              <a:rPr lang="en-US" sz="5400" b="1" dirty="0"/>
              <a:t> </a:t>
            </a:r>
            <a:r>
              <a:rPr lang="en-US" sz="5400" b="1" dirty="0" err="1"/>
              <a:t>mexicana</a:t>
            </a:r>
            <a:r>
              <a:rPr lang="en-US" sz="5400" b="1" dirty="0"/>
              <a:t> contra</a:t>
            </a:r>
            <a:br>
              <a:rPr lang="en-US" sz="5400" b="1" dirty="0"/>
            </a:br>
            <a:r>
              <a:rPr lang="en-US" sz="5400" b="1" dirty="0" err="1"/>
              <a:t>los</a:t>
            </a:r>
            <a:r>
              <a:rPr lang="en-US" sz="5400" b="1" dirty="0"/>
              <a:t> ___ (</a:t>
            </a:r>
            <a:r>
              <a:rPr lang="en-US" sz="5400" b="1" dirty="0" err="1"/>
              <a:t>nacionalidad</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B0D99D6B-166A-4ED3-BA65-6AC2F4A9D14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62183104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28127"/>
            <a:ext cx="8229600" cy="1143000"/>
          </a:xfrm>
        </p:spPr>
        <p:txBody>
          <a:bodyPr>
            <a:normAutofit/>
          </a:bodyPr>
          <a:lstStyle/>
          <a:p>
            <a:r>
              <a:rPr lang="en-US" sz="5400" b="1" dirty="0" err="1"/>
              <a:t>franceses</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45ADB35D-6B18-4974-A362-B20729398D37}"/>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1900008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03025"/>
            <a:ext cx="8229600" cy="2251279"/>
          </a:xfrm>
        </p:spPr>
        <p:txBody>
          <a:bodyPr>
            <a:normAutofit/>
          </a:bodyPr>
          <a:lstStyle/>
          <a:p>
            <a:r>
              <a:rPr lang="en-US" sz="5400" b="1" dirty="0"/>
              <a:t>Ciudad </a:t>
            </a:r>
            <a:r>
              <a:rPr lang="en-US" sz="5400" b="1" dirty="0" err="1"/>
              <a:t>mexicana</a:t>
            </a:r>
            <a:r>
              <a:rPr lang="en-US" sz="5400" b="1" dirty="0"/>
              <a:t> </a:t>
            </a:r>
            <a:r>
              <a:rPr lang="en-US" sz="5400" b="1" dirty="0" err="1"/>
              <a:t>atacada</a:t>
            </a:r>
            <a:br>
              <a:rPr lang="en-US" sz="5400" b="1" dirty="0"/>
            </a:br>
            <a:r>
              <a:rPr lang="en-US" sz="5400" b="1" dirty="0" err="1"/>
              <a:t>el</a:t>
            </a:r>
            <a:r>
              <a:rPr lang="en-US" sz="5400" b="1" dirty="0"/>
              <a:t> 5 de mayo.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9840169-0572-444E-BC7F-C6C25662C00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972474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6994" y="2691913"/>
            <a:ext cx="8229600" cy="1143000"/>
          </a:xfrm>
        </p:spPr>
        <p:txBody>
          <a:bodyPr>
            <a:normAutofit/>
          </a:bodyPr>
          <a:lstStyle/>
          <a:p>
            <a:r>
              <a:rPr lang="en-US" sz="5400" b="1" dirty="0"/>
              <a:t>Puebla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81EF3ADE-924E-4E06-A765-4D4B1A1EA02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2269964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1" y="2207267"/>
            <a:ext cx="8229600" cy="2192718"/>
          </a:xfrm>
        </p:spPr>
        <p:txBody>
          <a:bodyPr>
            <a:normAutofit/>
          </a:bodyPr>
          <a:lstStyle/>
          <a:p>
            <a:r>
              <a:rPr lang="en-US" sz="5400" b="1" dirty="0" err="1"/>
              <a:t>Año</a:t>
            </a:r>
            <a:r>
              <a:rPr lang="en-US" sz="5400" b="1" dirty="0"/>
              <a:t> </a:t>
            </a:r>
            <a:r>
              <a:rPr lang="en-US" sz="5400" b="1" dirty="0" err="1"/>
              <a:t>en</a:t>
            </a:r>
            <a:r>
              <a:rPr lang="en-US" sz="5400" b="1" dirty="0"/>
              <a:t> que Puebla </a:t>
            </a:r>
            <a:r>
              <a:rPr lang="en-US" sz="5400" b="1" dirty="0" err="1"/>
              <a:t>fue</a:t>
            </a:r>
            <a:br>
              <a:rPr lang="en-US" sz="5400" b="1" dirty="0"/>
            </a:br>
            <a:r>
              <a:rPr lang="en-US" sz="5400" b="1" dirty="0" err="1"/>
              <a:t>atacada</a:t>
            </a:r>
            <a:r>
              <a:rPr lang="en-US" sz="5400" b="1" dirty="0"/>
              <a:t> </a:t>
            </a:r>
            <a:r>
              <a:rPr lang="en-US" sz="5400" b="1" dirty="0" err="1"/>
              <a:t>el</a:t>
            </a:r>
            <a:r>
              <a:rPr lang="en-US" sz="5400" b="1" dirty="0"/>
              <a:t> 5 de mayo.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8D8122FF-7777-4ADF-9A65-BDB85E056F2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55619457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84353"/>
            <a:ext cx="8229600" cy="1143000"/>
          </a:xfrm>
        </p:spPr>
        <p:txBody>
          <a:bodyPr>
            <a:normAutofit/>
          </a:bodyPr>
          <a:lstStyle/>
          <a:p>
            <a:r>
              <a:rPr lang="en-US" sz="5400" b="1" dirty="0" err="1"/>
              <a:t>Yo</a:t>
            </a:r>
            <a:r>
              <a:rPr lang="en-US" sz="5400" b="1" dirty="0"/>
              <a:t> / </a:t>
            </a:r>
            <a:r>
              <a:rPr lang="en-US" sz="5400" b="1" dirty="0" err="1"/>
              <a:t>bajar</a:t>
            </a:r>
            <a:r>
              <a:rPr lang="en-US" sz="5400" b="1" dirty="0"/>
              <a:t> las </a:t>
            </a:r>
            <a:r>
              <a:rPr lang="en-US" sz="5400" b="1" dirty="0" err="1"/>
              <a:t>escaleras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8E3321-B9CC-4AF1-BA58-97BECA7C335A}"/>
              </a:ext>
            </a:extLst>
          </p:cNvPr>
          <p:cNvSpPr/>
          <p:nvPr/>
        </p:nvSpPr>
        <p:spPr>
          <a:xfrm>
            <a:off x="7740713" y="6082633"/>
            <a:ext cx="1066404"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Tree>
    <p:extLst>
      <p:ext uri="{BB962C8B-B14F-4D97-AF65-F5344CB8AC3E}">
        <p14:creationId xmlns:p14="http://schemas.microsoft.com/office/powerpoint/2010/main" val="2178376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rmAutofit/>
          </a:bodyPr>
          <a:lstStyle/>
          <a:p>
            <a:r>
              <a:rPr lang="en-US" sz="5400" b="1" dirty="0"/>
              <a:t>1862</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737D5204-89FE-4313-BC4E-80847F74C7E2}"/>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64034755"/>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7516" y="1846160"/>
            <a:ext cx="8229600" cy="3165679"/>
          </a:xfrm>
        </p:spPr>
        <p:txBody>
          <a:bodyPr>
            <a:normAutofit/>
          </a:bodyPr>
          <a:lstStyle/>
          <a:p>
            <a:r>
              <a:rPr lang="en-US" sz="5400" b="1" dirty="0" err="1"/>
              <a:t>Nombre</a:t>
            </a:r>
            <a:r>
              <a:rPr lang="en-US" sz="5400" b="1" dirty="0"/>
              <a:t> del </a:t>
            </a:r>
            <a:r>
              <a:rPr lang="en-US" sz="5400" b="1" dirty="0" err="1"/>
              <a:t>príncipe</a:t>
            </a:r>
            <a:br>
              <a:rPr lang="en-US" sz="5400" b="1" dirty="0"/>
            </a:br>
            <a:r>
              <a:rPr lang="en-US" sz="5400" b="1" dirty="0" err="1"/>
              <a:t>establecido</a:t>
            </a:r>
            <a:r>
              <a:rPr lang="en-US" sz="5400" b="1" dirty="0"/>
              <a:t> </a:t>
            </a:r>
            <a:r>
              <a:rPr lang="en-US" sz="5400" b="1" dirty="0" err="1"/>
              <a:t>como</a:t>
            </a:r>
            <a:r>
              <a:rPr lang="en-US" sz="5400" b="1" dirty="0"/>
              <a:t> </a:t>
            </a:r>
            <a:br>
              <a:rPr lang="en-US" sz="5400" b="1" dirty="0"/>
            </a:br>
            <a:r>
              <a:rPr lang="en-US" sz="5400" b="1" dirty="0" err="1"/>
              <a:t>Emperador</a:t>
            </a:r>
            <a:r>
              <a:rPr lang="en-US" sz="5400" b="1" dirty="0"/>
              <a:t> de México.</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18D2D1F4-8567-4A47-AFD7-5A5A72BFA397}"/>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92356354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764822"/>
            <a:ext cx="8229600" cy="1143000"/>
          </a:xfrm>
        </p:spPr>
        <p:txBody>
          <a:bodyPr>
            <a:normAutofit/>
          </a:bodyPr>
          <a:lstStyle/>
          <a:p>
            <a:r>
              <a:rPr lang="en-US" sz="5400" b="1" dirty="0"/>
              <a:t>Maximiliano de </a:t>
            </a:r>
            <a:r>
              <a:rPr lang="en-US" sz="5400" b="1" dirty="0" err="1"/>
              <a:t>Habsburgo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2B220BE-19C8-40C9-9581-AF7D31C985B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66521597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40887"/>
            <a:ext cx="8229600" cy="2785434"/>
          </a:xfrm>
        </p:spPr>
        <p:txBody>
          <a:bodyPr>
            <a:normAutofit/>
          </a:bodyPr>
          <a:lstStyle/>
          <a:p>
            <a:r>
              <a:rPr lang="en-US" sz="5400" b="1" dirty="0" err="1"/>
              <a:t>Nombre</a:t>
            </a:r>
            <a:r>
              <a:rPr lang="en-US" sz="5400" b="1" dirty="0"/>
              <a:t> del </a:t>
            </a:r>
            <a:r>
              <a:rPr lang="en-US" sz="5400" b="1" dirty="0" err="1"/>
              <a:t>Presidente</a:t>
            </a:r>
            <a:r>
              <a:rPr lang="en-US" sz="5400" b="1" dirty="0"/>
              <a:t> </a:t>
            </a:r>
            <a:br>
              <a:rPr lang="en-US" sz="5400" b="1" dirty="0"/>
            </a:br>
            <a:r>
              <a:rPr lang="en-US" sz="5400" b="1" dirty="0"/>
              <a:t>de México antes de </a:t>
            </a:r>
            <a:br>
              <a:rPr lang="en-US" sz="5400" b="1" dirty="0"/>
            </a:br>
            <a:r>
              <a:rPr lang="en-US" sz="5400" b="1" dirty="0"/>
              <a:t>la </a:t>
            </a:r>
            <a:r>
              <a:rPr lang="en-US" sz="5400" b="1" dirty="0" err="1"/>
              <a:t>invasión</a:t>
            </a:r>
            <a:r>
              <a:rPr lang="en-US" sz="5400" b="1" dirty="0"/>
              <a:t> </a:t>
            </a:r>
            <a:r>
              <a:rPr lang="en-US" sz="5400" b="1" dirty="0" err="1"/>
              <a:t>francesa</a:t>
            </a:r>
            <a:endParaRPr lang="en-US" sz="5400" b="1" dirty="0"/>
          </a:p>
        </p:txBody>
      </p:sp>
      <p:sp>
        <p:nvSpPr>
          <p:cNvPr id="5" name="Frame 4" descr="image, check button&#10;"/>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00C9DC04-B50A-4620-A7F2-DC1A01A1349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0847699"/>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82859"/>
            <a:ext cx="8229600" cy="1143000"/>
          </a:xfrm>
        </p:spPr>
        <p:txBody>
          <a:bodyPr>
            <a:normAutofit/>
          </a:bodyPr>
          <a:lstStyle/>
          <a:p>
            <a:r>
              <a:rPr lang="en-US" sz="5400" b="1" dirty="0"/>
              <a:t>Benito Juárez</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1CD6F295-4CA8-4851-9251-8331642122FD}"/>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691692528"/>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3"/>
            <a:ext cx="8229600" cy="1143000"/>
          </a:xfrm>
        </p:spPr>
        <p:txBody>
          <a:bodyPr>
            <a:normAutofit/>
          </a:bodyPr>
          <a:lstStyle/>
          <a:p>
            <a:r>
              <a:rPr lang="en-US" sz="5400" b="1" dirty="0" err="1"/>
              <a:t>Idioma</a:t>
            </a:r>
            <a:r>
              <a:rPr lang="en-US" sz="5400" b="1" dirty="0"/>
              <a:t> del </a:t>
            </a:r>
            <a:r>
              <a:rPr lang="en-US" sz="5400" b="1" dirty="0" err="1"/>
              <a:t>imperio</a:t>
            </a:r>
            <a:r>
              <a:rPr lang="en-US" sz="5400" b="1" dirty="0"/>
              <a:t> </a:t>
            </a:r>
            <a:r>
              <a:rPr lang="en-US" sz="5400" b="1" dirty="0" err="1"/>
              <a:t>azteca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CFCD082-AEE6-4BD8-9FE8-726C55E0FEC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8653500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91913"/>
            <a:ext cx="8229600" cy="1143000"/>
          </a:xfrm>
        </p:spPr>
        <p:txBody>
          <a:bodyPr>
            <a:normAutofit/>
          </a:bodyPr>
          <a:lstStyle/>
          <a:p>
            <a:r>
              <a:rPr lang="en-US" sz="5400" b="1" dirty="0" err="1"/>
              <a:t>náhuatl</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9E2941DD-463B-4AC9-9DBF-B65DCB4CC416}"/>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42817971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26877" y="2248293"/>
            <a:ext cx="8490245" cy="2033996"/>
          </a:xfrm>
        </p:spPr>
        <p:txBody>
          <a:bodyPr>
            <a:normAutofit/>
          </a:bodyPr>
          <a:lstStyle/>
          <a:p>
            <a:r>
              <a:rPr lang="es-PA" sz="5400" b="1" dirty="0"/>
              <a:t>N</a:t>
            </a:r>
            <a:r>
              <a:rPr lang="en-US" sz="5400" b="1" dirty="0"/>
              <a:t>ombre del </a:t>
            </a:r>
            <a:br>
              <a:rPr lang="en-US" sz="5400" b="1" dirty="0"/>
            </a:br>
            <a:r>
              <a:rPr lang="en-US" sz="5400" b="1" dirty="0" err="1"/>
              <a:t>calendario</a:t>
            </a:r>
            <a:r>
              <a:rPr lang="en-US" sz="5400" b="1" dirty="0"/>
              <a:t> </a:t>
            </a:r>
            <a:r>
              <a:rPr lang="en-US" sz="5400" b="1" dirty="0" err="1"/>
              <a:t>azteca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78276B3F-7A35-4402-AA98-A582F2E1DC0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81466981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picture containing outdoor object, stone, aztec calendar&#10;&#10;Description automatically generated">
            <a:extLst>
              <a:ext uri="{FF2B5EF4-FFF2-40B4-BE49-F238E27FC236}">
                <a16:creationId xmlns:a16="http://schemas.microsoft.com/office/drawing/2014/main" id="{993B33BF-6087-46E0-8D1E-2B0784F3D36E}"/>
              </a:ext>
            </a:extLst>
          </p:cNvPr>
          <p:cNvPicPr>
            <a:picLocks noChangeAspect="1"/>
          </p:cNvPicPr>
          <p:nvPr/>
        </p:nvPicPr>
        <p:blipFill>
          <a:blip r:embed="rId2"/>
          <a:stretch>
            <a:fillRect/>
          </a:stretch>
        </p:blipFill>
        <p:spPr>
          <a:xfrm>
            <a:off x="83970" y="-322726"/>
            <a:ext cx="8964235" cy="7180726"/>
          </a:xfrm>
          <a:prstGeom prst="rect">
            <a:avLst/>
          </a:prstGeom>
        </p:spPr>
      </p:pic>
      <p:sp>
        <p:nvSpPr>
          <p:cNvPr id="2" name="Title 1"/>
          <p:cNvSpPr>
            <a:spLocks noGrp="1"/>
          </p:cNvSpPr>
          <p:nvPr>
            <p:ph type="title"/>
          </p:nvPr>
        </p:nvSpPr>
        <p:spPr>
          <a:xfrm>
            <a:off x="172016" y="220317"/>
            <a:ext cx="2480649" cy="1354985"/>
          </a:xfrm>
        </p:spPr>
        <p:txBody>
          <a:bodyPr>
            <a:normAutofit fontScale="90000"/>
          </a:bodyPr>
          <a:lstStyle/>
          <a:p>
            <a:pPr algn="l"/>
            <a:r>
              <a:rPr lang="en-US" sz="5400" b="1" dirty="0">
                <a:solidFill>
                  <a:srgbClr val="FFFF00"/>
                </a:solidFill>
              </a:rPr>
              <a:t>Piedra </a:t>
            </a:r>
            <a:br>
              <a:rPr lang="en-US" sz="5400" b="1" dirty="0">
                <a:solidFill>
                  <a:srgbClr val="FFFF00"/>
                </a:solidFill>
              </a:rPr>
            </a:br>
            <a:r>
              <a:rPr lang="en-US" sz="5400" b="1" dirty="0">
                <a:solidFill>
                  <a:srgbClr val="FFFF00"/>
                </a:solidFill>
              </a:rPr>
              <a:t>del Sol</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A0EAE99A-A082-4365-AD57-543E408ED161}"/>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6" name="TextBox 5">
            <a:extLst>
              <a:ext uri="{FF2B5EF4-FFF2-40B4-BE49-F238E27FC236}">
                <a16:creationId xmlns:a16="http://schemas.microsoft.com/office/drawing/2014/main" id="{1BADE6F7-76FE-474E-AF24-F31F64CD8789}"/>
              </a:ext>
            </a:extLst>
          </p:cNvPr>
          <p:cNvSpPr txBox="1"/>
          <p:nvPr/>
        </p:nvSpPr>
        <p:spPr>
          <a:xfrm>
            <a:off x="271604" y="6380475"/>
            <a:ext cx="4691958" cy="276999"/>
          </a:xfrm>
          <a:prstGeom prst="rect">
            <a:avLst/>
          </a:prstGeom>
          <a:noFill/>
        </p:spPr>
        <p:txBody>
          <a:bodyPr wrap="square">
            <a:spAutoFit/>
          </a:bodyPr>
          <a:lstStyle/>
          <a:p>
            <a:r>
              <a:rPr lang="fr-FR" sz="1200" b="0" i="0" dirty="0" err="1">
                <a:effectLst/>
              </a:rPr>
              <a:t>Imagen</a:t>
            </a:r>
            <a:r>
              <a:rPr lang="fr-FR" sz="1200" b="0" i="0" dirty="0">
                <a:effectLst/>
              </a:rPr>
              <a:t> de </a:t>
            </a:r>
            <a:r>
              <a:rPr lang="fr-FR" sz="1200" b="0" i="0" u="sng" dirty="0">
                <a:solidFill>
                  <a:srgbClr val="191B26"/>
                </a:solidFill>
                <a:effectLst/>
                <a:hlinkClick r:id="rId5"/>
              </a:rPr>
              <a:t>Pau </a:t>
            </a:r>
            <a:r>
              <a:rPr lang="fr-FR" sz="1200" b="0" i="0" u="sng" dirty="0" err="1">
                <a:solidFill>
                  <a:srgbClr val="191B26"/>
                </a:solidFill>
                <a:effectLst/>
                <a:hlinkClick r:id="rId5"/>
              </a:rPr>
              <a:t>Mondragón</a:t>
            </a:r>
            <a:r>
              <a:rPr lang="fr-FR" sz="1200" b="0" i="0" dirty="0">
                <a:solidFill>
                  <a:srgbClr val="191B26"/>
                </a:solidFill>
                <a:effectLst/>
              </a:rPr>
              <a:t> </a:t>
            </a:r>
            <a:r>
              <a:rPr lang="fr-FR" sz="1200" b="0" i="0" dirty="0">
                <a:effectLst/>
              </a:rPr>
              <a:t>en</a:t>
            </a:r>
            <a:r>
              <a:rPr lang="fr-FR" sz="1200" b="0" i="0" dirty="0">
                <a:solidFill>
                  <a:srgbClr val="191B26"/>
                </a:solidFill>
                <a:effectLst/>
              </a:rPr>
              <a:t> </a:t>
            </a:r>
            <a:r>
              <a:rPr lang="fr-FR" sz="1200" b="0" i="0" u="sng" dirty="0" err="1">
                <a:solidFill>
                  <a:srgbClr val="191B26"/>
                </a:solidFill>
                <a:effectLst/>
                <a:hlinkClick r:id="rId6"/>
              </a:rPr>
              <a:t>Pixabay</a:t>
            </a:r>
            <a:r>
              <a:rPr lang="fr-FR" sz="1200" b="0" i="0" dirty="0">
                <a:solidFill>
                  <a:srgbClr val="191B26"/>
                </a:solidFill>
                <a:effectLst/>
              </a:rPr>
              <a:t> </a:t>
            </a:r>
            <a:endParaRPr lang="en-US" sz="1200" dirty="0"/>
          </a:p>
        </p:txBody>
      </p:sp>
    </p:spTree>
    <p:extLst>
      <p:ext uri="{BB962C8B-B14F-4D97-AF65-F5344CB8AC3E}">
        <p14:creationId xmlns:p14="http://schemas.microsoft.com/office/powerpoint/2010/main" val="10497969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9834" y="1424428"/>
            <a:ext cx="8229600" cy="3781314"/>
          </a:xfrm>
        </p:spPr>
        <p:txBody>
          <a:bodyPr>
            <a:normAutofit fontScale="90000"/>
          </a:bodyPr>
          <a:lstStyle/>
          <a:p>
            <a:r>
              <a:rPr lang="en-US" sz="5400" b="1" dirty="0" err="1"/>
              <a:t>En</a:t>
            </a:r>
            <a:r>
              <a:rPr lang="en-US" sz="5400" b="1" dirty="0"/>
              <a:t> </a:t>
            </a:r>
            <a:r>
              <a:rPr lang="en-US" sz="5400" b="1" dirty="0" err="1"/>
              <a:t>este</a:t>
            </a:r>
            <a:r>
              <a:rPr lang="en-US" sz="5400" b="1" dirty="0"/>
              <a:t> </a:t>
            </a:r>
            <a:r>
              <a:rPr lang="en-US" sz="5400" b="1" dirty="0" err="1"/>
              <a:t>lugar</a:t>
            </a:r>
            <a:r>
              <a:rPr lang="en-US" sz="5400" b="1" dirty="0"/>
              <a:t> </a:t>
            </a:r>
            <a:r>
              <a:rPr lang="en-US" sz="5400" b="1" dirty="0" err="1"/>
              <a:t>céntrico</a:t>
            </a:r>
            <a:r>
              <a:rPr lang="en-US" sz="5400" b="1" dirty="0"/>
              <a:t> del D.F. se </a:t>
            </a:r>
            <a:r>
              <a:rPr lang="en-US" sz="5400" b="1" dirty="0" err="1"/>
              <a:t>encuentran</a:t>
            </a:r>
            <a:r>
              <a:rPr lang="en-US" sz="5400" b="1" dirty="0"/>
              <a:t> la </a:t>
            </a:r>
            <a:r>
              <a:rPr lang="en-US" sz="5400" b="1" dirty="0" err="1"/>
              <a:t>Catedral</a:t>
            </a:r>
            <a:r>
              <a:rPr lang="en-US" sz="5400" b="1" dirty="0"/>
              <a:t>, </a:t>
            </a:r>
            <a:br>
              <a:rPr lang="en-US" sz="5400" b="1" dirty="0"/>
            </a:br>
            <a:r>
              <a:rPr lang="en-US" sz="5400" b="1" dirty="0" err="1"/>
              <a:t>el</a:t>
            </a:r>
            <a:r>
              <a:rPr lang="en-US" sz="5400" b="1" dirty="0"/>
              <a:t> Palacio Nacional y </a:t>
            </a:r>
            <a:br>
              <a:rPr lang="en-US" sz="5400" b="1" dirty="0"/>
            </a:br>
            <a:r>
              <a:rPr lang="en-US" sz="5400" b="1" dirty="0"/>
              <a:t>las </a:t>
            </a:r>
            <a:r>
              <a:rPr lang="en-US" sz="5400" b="1" dirty="0" err="1"/>
              <a:t>ruinas</a:t>
            </a:r>
            <a:r>
              <a:rPr lang="en-US" sz="5400" b="1" dirty="0"/>
              <a:t> del </a:t>
            </a:r>
            <a:r>
              <a:rPr lang="en-US" sz="5400" b="1" dirty="0" err="1"/>
              <a:t>Templo</a:t>
            </a:r>
            <a:r>
              <a:rPr lang="en-US" sz="5400" b="1" dirty="0"/>
              <a:t> Mayor.</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C9C8C02-3783-477B-A0DC-F79B05ECFE7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71245182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28539"/>
            <a:ext cx="8229600" cy="1143000"/>
          </a:xfrm>
        </p:spPr>
        <p:txBody>
          <a:bodyPr>
            <a:noAutofit/>
          </a:bodyPr>
          <a:lstStyle/>
          <a:p>
            <a:r>
              <a:rPr lang="en-US" sz="5400" b="1" dirty="0" err="1"/>
              <a:t>Yo</a:t>
            </a:r>
            <a:r>
              <a:rPr lang="en-US" sz="5400" b="1" dirty="0"/>
              <a:t> </a:t>
            </a:r>
            <a:r>
              <a:rPr lang="en-US" sz="5400" b="1" dirty="0" err="1">
                <a:solidFill>
                  <a:srgbClr val="FFFF00"/>
                </a:solidFill>
              </a:rPr>
              <a:t>bajé</a:t>
            </a:r>
            <a:r>
              <a:rPr lang="en-US" sz="5400" b="1" dirty="0"/>
              <a:t> las </a:t>
            </a:r>
            <a:r>
              <a:rPr lang="en-US" sz="5400" b="1" dirty="0" err="1"/>
              <a:t>escaleras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845467"/>
            <a:ext cx="749974" cy="748632"/>
          </a:xfrm>
          <a:prstGeom prst="rect">
            <a:avLst/>
          </a:prstGeom>
        </p:spPr>
      </p:pic>
    </p:spTree>
    <p:extLst>
      <p:ext uri="{BB962C8B-B14F-4D97-AF65-F5344CB8AC3E}">
        <p14:creationId xmlns:p14="http://schemas.microsoft.com/office/powerpoint/2010/main" val="379135814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image, zocalo, Mexico, cathedral">
            <a:extLst>
              <a:ext uri="{FF2B5EF4-FFF2-40B4-BE49-F238E27FC236}">
                <a16:creationId xmlns:a16="http://schemas.microsoft.com/office/drawing/2014/main" id="{DEEF9164-B450-4CF0-81AC-DD4A3CFFE71B}"/>
              </a:ext>
            </a:extLst>
          </p:cNvPr>
          <p:cNvPicPr>
            <a:picLocks noChangeAspect="1"/>
          </p:cNvPicPr>
          <p:nvPr/>
        </p:nvPicPr>
        <p:blipFill>
          <a:blip r:embed="rId2"/>
          <a:stretch>
            <a:fillRect/>
          </a:stretch>
        </p:blipFill>
        <p:spPr>
          <a:xfrm>
            <a:off x="464880" y="1907343"/>
            <a:ext cx="6335729" cy="4314330"/>
          </a:xfrm>
          <a:prstGeom prst="rect">
            <a:avLst/>
          </a:prstGeom>
          <a:ln w="38100">
            <a:solidFill>
              <a:schemeClr val="tx1"/>
            </a:solidFill>
          </a:ln>
        </p:spPr>
      </p:pic>
      <p:sp>
        <p:nvSpPr>
          <p:cNvPr id="2" name="Title 1"/>
          <p:cNvSpPr>
            <a:spLocks noGrp="1"/>
          </p:cNvSpPr>
          <p:nvPr>
            <p:ph type="title"/>
          </p:nvPr>
        </p:nvSpPr>
        <p:spPr>
          <a:xfrm>
            <a:off x="457200" y="356120"/>
            <a:ext cx="8229600" cy="1143000"/>
          </a:xfrm>
        </p:spPr>
        <p:txBody>
          <a:bodyPr>
            <a:normAutofit/>
          </a:bodyPr>
          <a:lstStyle/>
          <a:p>
            <a:pPr algn="l"/>
            <a:r>
              <a:rPr lang="en-US" sz="5400" b="1" dirty="0"/>
              <a:t>         El </a:t>
            </a:r>
            <a:r>
              <a:rPr lang="en-US" sz="5400" b="1" dirty="0" err="1"/>
              <a:t>zócalo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3" action="ppaction://hlinksldjump"/>
            <a:extLst>
              <a:ext uri="{FF2B5EF4-FFF2-40B4-BE49-F238E27FC236}">
                <a16:creationId xmlns:a16="http://schemas.microsoft.com/office/drawing/2014/main" id="{BAA0499E-D3DC-495C-A1AB-2BDB459AC73C}"/>
              </a:ext>
            </a:extLst>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10" name="TextBox 9">
            <a:extLst>
              <a:ext uri="{FF2B5EF4-FFF2-40B4-BE49-F238E27FC236}">
                <a16:creationId xmlns:a16="http://schemas.microsoft.com/office/drawing/2014/main" id="{B65D2CA5-E394-4B08-9C1D-952D37CFD582}"/>
              </a:ext>
            </a:extLst>
          </p:cNvPr>
          <p:cNvSpPr txBox="1"/>
          <p:nvPr/>
        </p:nvSpPr>
        <p:spPr>
          <a:xfrm>
            <a:off x="464881" y="6317154"/>
            <a:ext cx="6062668" cy="276999"/>
          </a:xfrm>
          <a:prstGeom prst="rect">
            <a:avLst/>
          </a:prstGeom>
          <a:noFill/>
        </p:spPr>
        <p:txBody>
          <a:bodyPr wrap="square" rtlCol="0">
            <a:spAutoFit/>
          </a:bodyPr>
          <a:lstStyle/>
          <a:p>
            <a:r>
              <a:rPr lang="es-PA" sz="1200" dirty="0"/>
              <a:t>Imagen de </a:t>
            </a:r>
            <a:r>
              <a:rPr lang="es-PA" sz="1200" dirty="0">
                <a:hlinkClick r:id="rId5"/>
              </a:rPr>
              <a:t>El País</a:t>
            </a:r>
            <a:endParaRPr lang="en-US" sz="1200" dirty="0"/>
          </a:p>
        </p:txBody>
      </p:sp>
      <p:pic>
        <p:nvPicPr>
          <p:cNvPr id="2050" name="Picture 2" descr="Aerial view of the zocalo in Mexico.">
            <a:extLst>
              <a:ext uri="{FF2B5EF4-FFF2-40B4-BE49-F238E27FC236}">
                <a16:creationId xmlns:a16="http://schemas.microsoft.com/office/drawing/2014/main" id="{FA6A6795-6183-4863-91C6-61C60496DB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a:stretch/>
        </p:blipFill>
        <p:spPr bwMode="auto">
          <a:xfrm>
            <a:off x="5676523" y="279106"/>
            <a:ext cx="3105948" cy="2009775"/>
          </a:xfrm>
          <a:prstGeom prst="rect">
            <a:avLst/>
          </a:prstGeom>
          <a:noFill/>
          <a:ln w="38100">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372481"/>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2674" y="2008089"/>
            <a:ext cx="8229600" cy="2473375"/>
          </a:xfrm>
        </p:spPr>
        <p:txBody>
          <a:bodyPr>
            <a:normAutofit fontScale="90000"/>
          </a:bodyPr>
          <a:lstStyle/>
          <a:p>
            <a:r>
              <a:rPr lang="en-US" sz="5400" b="1" dirty="0"/>
              <a:t>Los </a:t>
            </a:r>
            <a:r>
              <a:rPr lang="en-US" sz="5400" b="1" dirty="0" err="1"/>
              <a:t>murales</a:t>
            </a:r>
            <a:r>
              <a:rPr lang="en-US" sz="5400" b="1" dirty="0"/>
              <a:t> de </a:t>
            </a:r>
            <a:r>
              <a:rPr lang="en-US" sz="5400" b="1" dirty="0" err="1"/>
              <a:t>este</a:t>
            </a:r>
            <a:r>
              <a:rPr lang="en-US" sz="5400" b="1" dirty="0"/>
              <a:t> </a:t>
            </a:r>
            <a:r>
              <a:rPr lang="en-US" sz="5400" b="1" dirty="0" err="1"/>
              <a:t>artista</a:t>
            </a:r>
            <a:br>
              <a:rPr lang="en-US" sz="5400" b="1" dirty="0"/>
            </a:br>
            <a:r>
              <a:rPr lang="en-US" sz="5400" b="1" dirty="0" err="1"/>
              <a:t>están</a:t>
            </a:r>
            <a:r>
              <a:rPr lang="en-US" sz="5400" b="1" dirty="0"/>
              <a:t> </a:t>
            </a:r>
            <a:r>
              <a:rPr lang="en-US" sz="5400" b="1" dirty="0" err="1"/>
              <a:t>en</a:t>
            </a:r>
            <a:r>
              <a:rPr lang="en-US" sz="5400" b="1" dirty="0"/>
              <a:t> </a:t>
            </a:r>
            <a:r>
              <a:rPr lang="en-US" sz="5400" b="1" dirty="0" err="1"/>
              <a:t>el</a:t>
            </a:r>
            <a:r>
              <a:rPr lang="en-US" sz="5400" b="1" dirty="0"/>
              <a:t> Palacio Nacional.</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mage, home button">
            <a:hlinkClick r:id="" action="ppaction://hlinkshowjump?jump=nextslide"/>
            <a:extLst>
              <a:ext uri="{FF2B5EF4-FFF2-40B4-BE49-F238E27FC236}">
                <a16:creationId xmlns:a16="http://schemas.microsoft.com/office/drawing/2014/main" id="{8314B561-F362-4701-87C4-961D90CE1A9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4514969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6048" y="200526"/>
            <a:ext cx="8229600" cy="1143000"/>
          </a:xfrm>
        </p:spPr>
        <p:txBody>
          <a:bodyPr>
            <a:normAutofit/>
          </a:bodyPr>
          <a:lstStyle/>
          <a:p>
            <a:r>
              <a:rPr lang="en-US" sz="5400" b="1" dirty="0"/>
              <a:t>Diego Rivera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2" action="ppaction://hlinksldjump"/>
            <a:extLst>
              <a:ext uri="{FF2B5EF4-FFF2-40B4-BE49-F238E27FC236}">
                <a16:creationId xmlns:a16="http://schemas.microsoft.com/office/drawing/2014/main" id="{698AF9B1-56DF-4F80-8870-E75F2196906F}"/>
              </a:ext>
            </a:extLst>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71833C28-ECFA-4862-9421-7F8DFB95B245}"/>
              </a:ext>
            </a:extLst>
          </p:cNvPr>
          <p:cNvSpPr txBox="1"/>
          <p:nvPr/>
        </p:nvSpPr>
        <p:spPr>
          <a:xfrm>
            <a:off x="2725093" y="5908842"/>
            <a:ext cx="3892990" cy="276999"/>
          </a:xfrm>
          <a:prstGeom prst="rect">
            <a:avLst/>
          </a:prstGeom>
          <a:noFill/>
        </p:spPr>
        <p:txBody>
          <a:bodyPr wrap="square" rtlCol="0">
            <a:spAutoFit/>
          </a:bodyPr>
          <a:lstStyle/>
          <a:p>
            <a:pPr algn="ctr"/>
            <a:r>
              <a:rPr lang="es-PA" sz="1200" dirty="0" err="1"/>
              <a:t>Image</a:t>
            </a:r>
            <a:r>
              <a:rPr lang="es-PA" sz="1200" dirty="0"/>
              <a:t> </a:t>
            </a:r>
            <a:r>
              <a:rPr lang="es-PA" sz="1200" dirty="0" err="1"/>
              <a:t>from</a:t>
            </a:r>
            <a:r>
              <a:rPr lang="es-PA" sz="1200" dirty="0"/>
              <a:t> </a:t>
            </a:r>
            <a:r>
              <a:rPr lang="es-PA" sz="1200" dirty="0">
                <a:hlinkClick r:id="rId4"/>
              </a:rPr>
              <a:t>Wikimedia</a:t>
            </a:r>
            <a:endParaRPr lang="en-US" sz="1200" dirty="0"/>
          </a:p>
        </p:txBody>
      </p:sp>
      <p:pic>
        <p:nvPicPr>
          <p:cNvPr id="6" name="Picture 5" descr="image of a mural on the wall">
            <a:extLst>
              <a:ext uri="{FF2B5EF4-FFF2-40B4-BE49-F238E27FC236}">
                <a16:creationId xmlns:a16="http://schemas.microsoft.com/office/drawing/2014/main" id="{C6A29505-A092-424A-92C9-FF0D4E49159A}"/>
              </a:ext>
            </a:extLst>
          </p:cNvPr>
          <p:cNvPicPr>
            <a:picLocks noChangeAspect="1"/>
          </p:cNvPicPr>
          <p:nvPr/>
        </p:nvPicPr>
        <p:blipFill>
          <a:blip r:embed="rId5"/>
          <a:stretch>
            <a:fillRect/>
          </a:stretch>
        </p:blipFill>
        <p:spPr>
          <a:xfrm>
            <a:off x="482378" y="1424437"/>
            <a:ext cx="8179243" cy="4283879"/>
          </a:xfrm>
          <a:prstGeom prst="rect">
            <a:avLst/>
          </a:prstGeom>
          <a:ln w="38100">
            <a:solidFill>
              <a:schemeClr val="tx1"/>
            </a:solidFill>
          </a:ln>
        </p:spPr>
      </p:pic>
    </p:spTree>
    <p:extLst>
      <p:ext uri="{BB962C8B-B14F-4D97-AF65-F5344CB8AC3E}">
        <p14:creationId xmlns:p14="http://schemas.microsoft.com/office/powerpoint/2010/main" val="428040999"/>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1192" y="2239239"/>
            <a:ext cx="8443072" cy="2115478"/>
          </a:xfrm>
        </p:spPr>
        <p:txBody>
          <a:bodyPr>
            <a:normAutofit/>
          </a:bodyPr>
          <a:lstStyle/>
          <a:p>
            <a:r>
              <a:rPr lang="en-US" sz="5400" b="1" dirty="0"/>
              <a:t>Ciudad </a:t>
            </a:r>
            <a:r>
              <a:rPr lang="en-US" sz="5400" b="1" dirty="0" err="1"/>
              <a:t>donde</a:t>
            </a:r>
            <a:r>
              <a:rPr lang="en-US" sz="5400" b="1" dirty="0"/>
              <a:t> se </a:t>
            </a:r>
            <a:r>
              <a:rPr lang="en-US" sz="5400" b="1" dirty="0" err="1"/>
              <a:t>celebra</a:t>
            </a:r>
            <a:br>
              <a:rPr lang="en-US" sz="5400" b="1" dirty="0"/>
            </a:br>
            <a:r>
              <a:rPr lang="en-US" sz="5400" b="1" dirty="0"/>
              <a:t>la Guelaguetza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200730E6-2E11-4738-8ECD-0541E546D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10125239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in traditional dress, Guelaguetza festival in Oaxaca&#10;&#10;Description automatically generated with low confidence">
            <a:extLst>
              <a:ext uri="{FF2B5EF4-FFF2-40B4-BE49-F238E27FC236}">
                <a16:creationId xmlns:a16="http://schemas.microsoft.com/office/drawing/2014/main" id="{1432AA7C-4ADC-4925-A322-4EC478DBAFB0}"/>
              </a:ext>
            </a:extLst>
          </p:cNvPr>
          <p:cNvPicPr>
            <a:picLocks noChangeAspect="1"/>
          </p:cNvPicPr>
          <p:nvPr/>
        </p:nvPicPr>
        <p:blipFill>
          <a:blip r:embed="rId3"/>
          <a:stretch>
            <a:fillRect/>
          </a:stretch>
        </p:blipFill>
        <p:spPr>
          <a:xfrm>
            <a:off x="117695" y="116751"/>
            <a:ext cx="9980651" cy="6637133"/>
          </a:xfrm>
          <a:prstGeom prst="rect">
            <a:avLst/>
          </a:prstGeom>
        </p:spPr>
      </p:pic>
      <p:sp>
        <p:nvSpPr>
          <p:cNvPr id="2" name="Title 1"/>
          <p:cNvSpPr>
            <a:spLocks noGrp="1"/>
          </p:cNvSpPr>
          <p:nvPr>
            <p:ph type="title"/>
          </p:nvPr>
        </p:nvSpPr>
        <p:spPr>
          <a:xfrm>
            <a:off x="457200" y="-100532"/>
            <a:ext cx="8229600" cy="1143000"/>
          </a:xfrm>
        </p:spPr>
        <p:txBody>
          <a:bodyPr>
            <a:normAutofit/>
          </a:bodyPr>
          <a:lstStyle/>
          <a:p>
            <a:r>
              <a:rPr lang="en-US" sz="5400" b="1" dirty="0">
                <a:solidFill>
                  <a:srgbClr val="C00000"/>
                </a:solidFill>
              </a:rPr>
              <a:t>Oaxaca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8" name="Picture 7" descr="&#10;image, home button">
            <a:hlinkClick r:id="rId4" action="ppaction://hlinksldjump"/>
            <a:extLst>
              <a:ext uri="{FF2B5EF4-FFF2-40B4-BE49-F238E27FC236}">
                <a16:creationId xmlns:a16="http://schemas.microsoft.com/office/drawing/2014/main" id="{EDC1CA44-D05C-4E00-B6FD-D0CB127AB2B0}"/>
              </a:ext>
            </a:extLst>
          </p:cNvPr>
          <p:cNvPicPr>
            <a:picLocks noChangeAspect="1"/>
          </p:cNvPicPr>
          <p:nvPr/>
        </p:nvPicPr>
        <p:blipFill>
          <a:blip r:embed="rId5">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A366CFC0-0752-45BE-BEA1-79439C8D62B4}"/>
              </a:ext>
            </a:extLst>
          </p:cNvPr>
          <p:cNvSpPr txBox="1"/>
          <p:nvPr/>
        </p:nvSpPr>
        <p:spPr>
          <a:xfrm>
            <a:off x="3902043" y="6380475"/>
            <a:ext cx="3195874" cy="276999"/>
          </a:xfrm>
          <a:prstGeom prst="rect">
            <a:avLst/>
          </a:prstGeom>
          <a:noFill/>
        </p:spPr>
        <p:txBody>
          <a:bodyPr wrap="square" rtlCol="0">
            <a:spAutoFit/>
          </a:bodyPr>
          <a:lstStyle/>
          <a:p>
            <a:r>
              <a:rPr lang="es-PA" sz="1200" dirty="0" err="1">
                <a:solidFill>
                  <a:schemeClr val="bg1"/>
                </a:solidFill>
              </a:rPr>
              <a:t>Image</a:t>
            </a:r>
            <a:r>
              <a:rPr lang="es-PA" sz="1200" dirty="0">
                <a:solidFill>
                  <a:schemeClr val="bg1"/>
                </a:solidFill>
              </a:rPr>
              <a:t> </a:t>
            </a:r>
            <a:r>
              <a:rPr lang="es-PA" sz="1200" dirty="0" err="1">
                <a:solidFill>
                  <a:schemeClr val="bg1"/>
                </a:solidFill>
              </a:rPr>
              <a:t>from</a:t>
            </a:r>
            <a:r>
              <a:rPr lang="es-PA" sz="1200" dirty="0">
                <a:solidFill>
                  <a:schemeClr val="bg1"/>
                </a:solidFill>
              </a:rPr>
              <a:t> </a:t>
            </a:r>
            <a:r>
              <a:rPr lang="es-PA" sz="1200" dirty="0">
                <a:solidFill>
                  <a:srgbClr val="0070C0"/>
                </a:solidFill>
                <a:hlinkClick r:id="rId6">
                  <a:extLst>
                    <a:ext uri="{A12FA001-AC4F-418D-AE19-62706E023703}">
                      <ahyp:hlinkClr xmlns:ahyp="http://schemas.microsoft.com/office/drawing/2018/hyperlinkcolor" val="tx"/>
                    </a:ext>
                  </a:extLst>
                </a:hlinkClick>
              </a:rPr>
              <a:t>Wikimedia</a:t>
            </a:r>
            <a:endParaRPr lang="en-US" sz="1200" dirty="0">
              <a:solidFill>
                <a:srgbClr val="0070C0"/>
              </a:solidFill>
            </a:endParaRPr>
          </a:p>
        </p:txBody>
      </p:sp>
    </p:spTree>
    <p:extLst>
      <p:ext uri="{BB962C8B-B14F-4D97-AF65-F5344CB8AC3E}">
        <p14:creationId xmlns:p14="http://schemas.microsoft.com/office/powerpoint/2010/main" val="3046376385"/>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image of the Bay La Concha in San Sebastian, Spain&#10;&#10;">
            <a:extLst>
              <a:ext uri="{FF2B5EF4-FFF2-40B4-BE49-F238E27FC236}">
                <a16:creationId xmlns:a16="http://schemas.microsoft.com/office/drawing/2014/main" id="{85BE87EB-8970-4C1A-BA50-BEFFDBD54B3B}"/>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2531422" y="89401"/>
            <a:ext cx="11643734" cy="6679197"/>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E4D50B10-C1A9-442E-B0B9-C1ECBD2F91C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 action="ppaction://hlinkshowjump?jump=nextslide">
                  <a:extLst>
                    <a:ext uri="{A12FA001-AC4F-418D-AE19-62706E023703}">
                      <ahyp:hlinkClr xmlns:ahyp="http://schemas.microsoft.com/office/drawing/2018/hyperlinkcolor" val="tx"/>
                    </a:ext>
                  </a:extLst>
                </a:hlinkClick>
              </a:rPr>
              <a:t>CHECK</a:t>
            </a:r>
            <a:endParaRPr lang="en-US" dirty="0">
              <a:solidFill>
                <a:srgbClr val="FFFF00"/>
              </a:solidFill>
            </a:endParaRPr>
          </a:p>
        </p:txBody>
      </p:sp>
      <p:sp>
        <p:nvSpPr>
          <p:cNvPr id="9" name="TextBox 8">
            <a:extLst>
              <a:ext uri="{FF2B5EF4-FFF2-40B4-BE49-F238E27FC236}">
                <a16:creationId xmlns:a16="http://schemas.microsoft.com/office/drawing/2014/main" id="{5EE37D16-3DBF-49FF-AC05-E7F01D32F3E7}"/>
              </a:ext>
            </a:extLst>
          </p:cNvPr>
          <p:cNvSpPr txBox="1"/>
          <p:nvPr/>
        </p:nvSpPr>
        <p:spPr>
          <a:xfrm>
            <a:off x="371192" y="250426"/>
            <a:ext cx="4621794" cy="276999"/>
          </a:xfrm>
          <a:prstGeom prst="rect">
            <a:avLst/>
          </a:prstGeom>
          <a:noFill/>
        </p:spPr>
        <p:txBody>
          <a:bodyPr wrap="square">
            <a:spAutoFit/>
          </a:bodyPr>
          <a:lstStyle/>
          <a:p>
            <a:r>
              <a:rPr lang="en-US" sz="1200" dirty="0"/>
              <a:t>Photo by </a:t>
            </a:r>
            <a:r>
              <a:rPr lang="en-US" sz="1200" dirty="0" err="1">
                <a:hlinkClick r:id="rId3"/>
              </a:rPr>
              <a:t>ultrash</a:t>
            </a:r>
            <a:r>
              <a:rPr lang="en-US" sz="1200" dirty="0">
                <a:hlinkClick r:id="rId3"/>
              </a:rPr>
              <a:t> </a:t>
            </a:r>
            <a:r>
              <a:rPr lang="en-US" sz="1200" dirty="0" err="1">
                <a:hlinkClick r:id="rId3"/>
              </a:rPr>
              <a:t>ricco</a:t>
            </a:r>
            <a:r>
              <a:rPr lang="en-US" sz="1200" dirty="0"/>
              <a:t> on </a:t>
            </a:r>
            <a:r>
              <a:rPr lang="en-US" sz="1200" dirty="0" err="1">
                <a:hlinkClick r:id="rId4"/>
              </a:rPr>
              <a:t>Unsplash</a:t>
            </a:r>
            <a:r>
              <a:rPr lang="en-US" sz="1200" dirty="0"/>
              <a:t> </a:t>
            </a:r>
          </a:p>
        </p:txBody>
      </p:sp>
      <p:sp>
        <p:nvSpPr>
          <p:cNvPr id="10" name="Left Brace 9" descr="yellow bracket showing the width of the bay">
            <a:extLst>
              <a:ext uri="{FF2B5EF4-FFF2-40B4-BE49-F238E27FC236}">
                <a16:creationId xmlns:a16="http://schemas.microsoft.com/office/drawing/2014/main" id="{1A5EF536-4874-4500-AE4D-C272596592AB}"/>
              </a:ext>
            </a:extLst>
          </p:cNvPr>
          <p:cNvSpPr/>
          <p:nvPr/>
        </p:nvSpPr>
        <p:spPr>
          <a:xfrm rot="6549042">
            <a:off x="4735929" y="725114"/>
            <a:ext cx="878703" cy="6349960"/>
          </a:xfrm>
          <a:prstGeom prst="leftBrace">
            <a:avLst>
              <a:gd name="adj1" fmla="val 0"/>
              <a:gd name="adj2" fmla="val 50000"/>
            </a:avLst>
          </a:prstGeom>
          <a:ln w="57150">
            <a:solidFill>
              <a:srgbClr val="FFFF00"/>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Tree>
    <p:extLst>
      <p:ext uri="{BB962C8B-B14F-4D97-AF65-F5344CB8AC3E}">
        <p14:creationId xmlns:p14="http://schemas.microsoft.com/office/powerpoint/2010/main" val="72024230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15" name="Title 1">
            <a:extLst>
              <a:ext uri="{FF2B5EF4-FFF2-40B4-BE49-F238E27FC236}">
                <a16:creationId xmlns:a16="http://schemas.microsoft.com/office/drawing/2014/main" id="{4D77DA5B-D969-4A69-8C34-506099116B57}"/>
              </a:ext>
            </a:extLst>
          </p:cNvPr>
          <p:cNvSpPr>
            <a:spLocks noGrp="1"/>
          </p:cNvSpPr>
          <p:nvPr>
            <p:ph type="title"/>
          </p:nvPr>
        </p:nvSpPr>
        <p:spPr>
          <a:xfrm>
            <a:off x="443620" y="2085331"/>
            <a:ext cx="8229600" cy="2396134"/>
          </a:xfrm>
        </p:spPr>
        <p:txBody>
          <a:bodyPr>
            <a:normAutofit/>
          </a:bodyPr>
          <a:lstStyle/>
          <a:p>
            <a:r>
              <a:rPr lang="en-US" sz="5400" b="1" dirty="0">
                <a:solidFill>
                  <a:srgbClr val="FFFF00"/>
                </a:solidFill>
              </a:rPr>
              <a:t>Bahía</a:t>
            </a:r>
            <a:r>
              <a:rPr lang="en-US" sz="5400" b="1" dirty="0"/>
              <a:t> La Concha,</a:t>
            </a:r>
            <a:br>
              <a:rPr lang="en-US" sz="5400" b="1" dirty="0"/>
            </a:br>
            <a:r>
              <a:rPr lang="en-US" sz="5400" b="1" dirty="0"/>
              <a:t>San Sebastián, </a:t>
            </a:r>
            <a:r>
              <a:rPr lang="en-US" sz="5400" b="1" dirty="0" err="1"/>
              <a:t>España</a:t>
            </a:r>
            <a:endParaRPr lang="en-US" sz="5400" b="1" dirty="0"/>
          </a:p>
        </p:txBody>
      </p:sp>
    </p:spTree>
    <p:extLst>
      <p:ext uri="{BB962C8B-B14F-4D97-AF65-F5344CB8AC3E}">
        <p14:creationId xmlns:p14="http://schemas.microsoft.com/office/powerpoint/2010/main" val="62720904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building, outdoor&#10;&#10;Description automatically generated">
            <a:extLst>
              <a:ext uri="{FF2B5EF4-FFF2-40B4-BE49-F238E27FC236}">
                <a16:creationId xmlns:a16="http://schemas.microsoft.com/office/drawing/2014/main" id="{6E393E81-CCCA-4B83-8248-901EF7B9F24E}"/>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265222" y="-226337"/>
            <a:ext cx="10483913" cy="7862935"/>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10;image, home button">
            <a:hlinkClick r:id="" action="ppaction://hlinkshowjump?jump=nextslide"/>
            <a:extLst>
              <a:ext uri="{FF2B5EF4-FFF2-40B4-BE49-F238E27FC236}">
                <a16:creationId xmlns:a16="http://schemas.microsoft.com/office/drawing/2014/main" id="{C6081EBB-6909-4085-8A2B-04E09CDE730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 action="ppaction://hlinkshowjump?jump=nextslide">
                  <a:extLst>
                    <a:ext uri="{A12FA001-AC4F-418D-AE19-62706E023703}">
                      <ahyp:hlinkClr xmlns:ahyp="http://schemas.microsoft.com/office/drawing/2018/hyperlinkcolor" val="tx"/>
                    </a:ext>
                  </a:extLst>
                </a:hlinkClick>
              </a:rPr>
              <a:t>CHECK</a:t>
            </a:r>
            <a:endParaRPr lang="en-US" dirty="0">
              <a:solidFill>
                <a:srgbClr val="FFFF00"/>
              </a:solidFill>
            </a:endParaRPr>
          </a:p>
        </p:txBody>
      </p:sp>
      <p:sp>
        <p:nvSpPr>
          <p:cNvPr id="9" name="TextBox 8">
            <a:extLst>
              <a:ext uri="{FF2B5EF4-FFF2-40B4-BE49-F238E27FC236}">
                <a16:creationId xmlns:a16="http://schemas.microsoft.com/office/drawing/2014/main" id="{383532A8-B015-43ED-B0CF-EE4E97D1DD72}"/>
              </a:ext>
            </a:extLst>
          </p:cNvPr>
          <p:cNvSpPr txBox="1"/>
          <p:nvPr/>
        </p:nvSpPr>
        <p:spPr>
          <a:xfrm>
            <a:off x="235390" y="144153"/>
            <a:ext cx="8700989" cy="923330"/>
          </a:xfrm>
          <a:prstGeom prst="rect">
            <a:avLst/>
          </a:prstGeom>
          <a:noFill/>
        </p:spPr>
        <p:txBody>
          <a:bodyPr wrap="square" rtlCol="0">
            <a:spAutoFit/>
          </a:bodyPr>
          <a:lstStyle/>
          <a:p>
            <a:pPr algn="ctr"/>
            <a:r>
              <a:rPr lang="es-PA" sz="5400" b="1" dirty="0"/>
              <a:t>Estas señoras </a:t>
            </a:r>
            <a:r>
              <a:rPr lang="es-PA" sz="5400" b="1" dirty="0">
                <a:solidFill>
                  <a:srgbClr val="FF0000"/>
                </a:solidFill>
              </a:rPr>
              <a:t>venden ___.</a:t>
            </a:r>
            <a:endParaRPr lang="en-US" sz="5400" b="1" dirty="0">
              <a:solidFill>
                <a:srgbClr val="FF0000"/>
              </a:solidFill>
            </a:endParaRPr>
          </a:p>
        </p:txBody>
      </p:sp>
      <p:sp>
        <p:nvSpPr>
          <p:cNvPr id="10" name="TextBox 9">
            <a:extLst>
              <a:ext uri="{FF2B5EF4-FFF2-40B4-BE49-F238E27FC236}">
                <a16:creationId xmlns:a16="http://schemas.microsoft.com/office/drawing/2014/main" id="{C6BE3605-B8D8-40B1-BFCB-8E7931788E02}"/>
              </a:ext>
            </a:extLst>
          </p:cNvPr>
          <p:cNvSpPr txBox="1"/>
          <p:nvPr/>
        </p:nvSpPr>
        <p:spPr>
          <a:xfrm>
            <a:off x="3060071" y="6427960"/>
            <a:ext cx="6016028" cy="276999"/>
          </a:xfrm>
          <a:prstGeom prst="rect">
            <a:avLst/>
          </a:prstGeom>
          <a:noFill/>
        </p:spPr>
        <p:txBody>
          <a:bodyPr wrap="square">
            <a:spAutoFit/>
          </a:bodyPr>
          <a:lstStyle/>
          <a:p>
            <a:r>
              <a:rPr lang="es-ES" sz="1200" b="0" i="0" dirty="0">
                <a:effectLst/>
              </a:rPr>
              <a:t>Imagen de </a:t>
            </a:r>
            <a:r>
              <a:rPr lang="es-ES" sz="1200" b="0" i="0" u="sng" dirty="0">
                <a:solidFill>
                  <a:srgbClr val="191B26"/>
                </a:solidFill>
                <a:effectLst/>
                <a:hlinkClick r:id="rId3"/>
              </a:rPr>
              <a:t>Rodrigo de la torre</a:t>
            </a:r>
            <a:r>
              <a:rPr lang="es-ES" sz="1200" b="0" i="0" dirty="0">
                <a:solidFill>
                  <a:srgbClr val="191B26"/>
                </a:solidFill>
                <a:effectLst/>
              </a:rPr>
              <a:t> </a:t>
            </a:r>
            <a:r>
              <a:rPr lang="es-ES" sz="1200" b="0" i="0" dirty="0">
                <a:effectLst/>
              </a:rPr>
              <a:t>en</a:t>
            </a:r>
            <a:r>
              <a:rPr lang="es-ES" sz="1200" b="0" i="0" dirty="0">
                <a:solidFill>
                  <a:srgbClr val="191B26"/>
                </a:solidFill>
                <a:effectLst/>
              </a:rPr>
              <a:t> </a:t>
            </a:r>
            <a:r>
              <a:rPr lang="es-ES" sz="1200" b="0" i="0" u="sng" dirty="0" err="1">
                <a:solidFill>
                  <a:srgbClr val="191B26"/>
                </a:solidFill>
                <a:effectLst/>
                <a:hlinkClick r:id="rId4"/>
              </a:rPr>
              <a:t>Pixabay</a:t>
            </a:r>
            <a:r>
              <a:rPr lang="es-ES" sz="1200" b="0" i="0" dirty="0">
                <a:solidFill>
                  <a:srgbClr val="191B26"/>
                </a:solidFill>
                <a:effectLst/>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12" name="Title 1">
            <a:extLst>
              <a:ext uri="{FF2B5EF4-FFF2-40B4-BE49-F238E27FC236}">
                <a16:creationId xmlns:a16="http://schemas.microsoft.com/office/drawing/2014/main" id="{2E1C668A-9F81-43C2-BA16-719AA583F3B2}"/>
              </a:ext>
            </a:extLst>
          </p:cNvPr>
          <p:cNvSpPr>
            <a:spLocks noGrp="1"/>
          </p:cNvSpPr>
          <p:nvPr>
            <p:ph type="title"/>
          </p:nvPr>
        </p:nvSpPr>
        <p:spPr>
          <a:xfrm>
            <a:off x="457200" y="2691913"/>
            <a:ext cx="8229600" cy="1143000"/>
          </a:xfrm>
        </p:spPr>
        <p:txBody>
          <a:bodyPr>
            <a:normAutofit/>
          </a:bodyPr>
          <a:lstStyle/>
          <a:p>
            <a:r>
              <a:rPr lang="en-US" sz="5400" b="1" dirty="0" err="1"/>
              <a:t>artesanías</a:t>
            </a:r>
            <a:endParaRPr lang="en-US" sz="5400" b="1" dirty="0"/>
          </a:p>
        </p:txBody>
      </p:sp>
    </p:spTree>
    <p:extLst>
      <p:ext uri="{BB962C8B-B14F-4D97-AF65-F5344CB8AC3E}">
        <p14:creationId xmlns:p14="http://schemas.microsoft.com/office/powerpoint/2010/main" val="306939005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image of a tank firing in a war&#10;&#10;">
            <a:extLst>
              <a:ext uri="{FF2B5EF4-FFF2-40B4-BE49-F238E27FC236}">
                <a16:creationId xmlns:a16="http://schemas.microsoft.com/office/drawing/2014/main" id="{23FC92BD-1D46-E559-5AAE-7158FACD2407}"/>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112789" y="0"/>
            <a:ext cx="8918422" cy="4459211"/>
          </a:xfrm>
          <a:prstGeom prst="rect">
            <a:avLst/>
          </a:prstGeom>
          <a:ln w="38100">
            <a:solidFill>
              <a:schemeClr val="tx1"/>
            </a:solidFill>
          </a:ln>
        </p:spPr>
      </p:pic>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F832832-7C64-4E3A-A580-736B2F75D01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 action="ppaction://hlinkshowjump?jump=nextslide">
                  <a:extLst>
                    <a:ext uri="{A12FA001-AC4F-418D-AE19-62706E023703}">
                      <ahyp:hlinkClr xmlns:ahyp="http://schemas.microsoft.com/office/drawing/2018/hyperlinkcolor" val="tx"/>
                    </a:ext>
                  </a:extLst>
                </a:hlinkClick>
              </a:rPr>
              <a:t>CHECK</a:t>
            </a:r>
            <a:endParaRPr lang="en-US" dirty="0">
              <a:solidFill>
                <a:srgbClr val="FFFF00"/>
              </a:solidFill>
            </a:endParaRPr>
          </a:p>
        </p:txBody>
      </p:sp>
      <p:sp>
        <p:nvSpPr>
          <p:cNvPr id="9" name="Frame 8">
            <a:extLst>
              <a:ext uri="{FF2B5EF4-FFF2-40B4-BE49-F238E27FC236}">
                <a16:creationId xmlns:a16="http://schemas.microsoft.com/office/drawing/2014/main" id="{B7586476-5D3E-4645-9798-EFF30564FC4B}"/>
              </a:ex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11" name="TextBox 10">
            <a:extLst>
              <a:ext uri="{FF2B5EF4-FFF2-40B4-BE49-F238E27FC236}">
                <a16:creationId xmlns:a16="http://schemas.microsoft.com/office/drawing/2014/main" id="{21097969-D3A0-4694-A1A4-8602EFA890C7}"/>
              </a:ext>
            </a:extLst>
          </p:cNvPr>
          <p:cNvSpPr txBox="1"/>
          <p:nvPr/>
        </p:nvSpPr>
        <p:spPr>
          <a:xfrm>
            <a:off x="5294203" y="4549990"/>
            <a:ext cx="3630440" cy="276999"/>
          </a:xfrm>
          <a:prstGeom prst="rect">
            <a:avLst/>
          </a:prstGeom>
          <a:noFill/>
        </p:spPr>
        <p:txBody>
          <a:bodyPr wrap="square">
            <a:spAutoFit/>
          </a:bodyPr>
          <a:lstStyle/>
          <a:p>
            <a:pPr algn="r"/>
            <a:r>
              <a:rPr lang="en-US" sz="1200" b="0" i="0" dirty="0">
                <a:effectLst/>
              </a:rPr>
              <a:t>Imagen de </a:t>
            </a:r>
            <a:r>
              <a:rPr lang="en-US" sz="1200" b="0" i="0" u="sng" dirty="0">
                <a:solidFill>
                  <a:srgbClr val="FFFF00"/>
                </a:solidFill>
                <a:effectLst/>
              </a:rPr>
              <a:t>US Marine Corps </a:t>
            </a:r>
            <a:r>
              <a:rPr lang="en-US" sz="1200" b="0" i="0" dirty="0" err="1">
                <a:effectLst/>
              </a:rPr>
              <a:t>en</a:t>
            </a:r>
            <a:r>
              <a:rPr lang="en-US" sz="1200" b="0" i="0" dirty="0">
                <a:solidFill>
                  <a:srgbClr val="FFFF00"/>
                </a:solidFill>
                <a:effectLst/>
              </a:rPr>
              <a:t> </a:t>
            </a:r>
            <a:r>
              <a:rPr lang="en-US" sz="1200" u="sng" dirty="0" err="1">
                <a:solidFill>
                  <a:srgbClr val="FFFF00"/>
                </a:solidFill>
                <a:hlinkClick r:id="rId3">
                  <a:extLst>
                    <a:ext uri="{A12FA001-AC4F-418D-AE19-62706E023703}">
                      <ahyp:hlinkClr xmlns:ahyp="http://schemas.microsoft.com/office/drawing/2018/hyperlinkcolor" val="tx"/>
                    </a:ext>
                  </a:extLst>
                </a:hlinkClick>
              </a:rPr>
              <a:t>Rawpixel</a:t>
            </a:r>
            <a:endParaRPr lang="en-US" sz="1200" dirty="0">
              <a:solidFill>
                <a:srgbClr val="FFFF00"/>
              </a:solidFill>
            </a:endParaRPr>
          </a:p>
        </p:txBody>
      </p:sp>
      <p:pic>
        <p:nvPicPr>
          <p:cNvPr id="14" name="Picture 13" descr="image of soldiers with weapons&#10;&#10;Description automatically generated">
            <a:hlinkClick r:id="rId4"/>
            <a:extLst>
              <a:ext uri="{FF2B5EF4-FFF2-40B4-BE49-F238E27FC236}">
                <a16:creationId xmlns:a16="http://schemas.microsoft.com/office/drawing/2014/main" id="{48E76C04-6CF1-7C93-5849-5BAAC9565330}"/>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112788" y="3649358"/>
            <a:ext cx="5038633" cy="3115315"/>
          </a:xfrm>
          <a:prstGeom prst="rect">
            <a:avLst/>
          </a:prstGeom>
          <a:ln w="38100">
            <a:solidFill>
              <a:schemeClr val="tx1"/>
            </a:solidFill>
          </a:ln>
        </p:spPr>
      </p:pic>
      <p:sp>
        <p:nvSpPr>
          <p:cNvPr id="15" name="TextBox 14">
            <a:extLst>
              <a:ext uri="{FF2B5EF4-FFF2-40B4-BE49-F238E27FC236}">
                <a16:creationId xmlns:a16="http://schemas.microsoft.com/office/drawing/2014/main" id="{92CACB71-1227-BD8F-7C94-B189C13F5467}"/>
              </a:ext>
            </a:extLst>
          </p:cNvPr>
          <p:cNvSpPr txBox="1"/>
          <p:nvPr/>
        </p:nvSpPr>
        <p:spPr>
          <a:xfrm>
            <a:off x="5264209" y="6155704"/>
            <a:ext cx="2112487" cy="461665"/>
          </a:xfrm>
          <a:prstGeom prst="rect">
            <a:avLst/>
          </a:prstGeom>
          <a:noFill/>
        </p:spPr>
        <p:txBody>
          <a:bodyPr wrap="square" rtlCol="0">
            <a:spAutoFit/>
          </a:bodyPr>
          <a:lstStyle/>
          <a:p>
            <a:r>
              <a:rPr lang="es-PA" sz="1200" dirty="0"/>
              <a:t>Imagen de </a:t>
            </a:r>
            <a:r>
              <a:rPr lang="es-PA" sz="1200" dirty="0">
                <a:hlinkClick r:id="rId4"/>
              </a:rPr>
              <a:t>US Marine Corps </a:t>
            </a:r>
            <a:r>
              <a:rPr lang="es-PA" sz="1200" dirty="0"/>
              <a:t>en </a:t>
            </a:r>
            <a:r>
              <a:rPr lang="es-PA" sz="1200" dirty="0" err="1">
                <a:hlinkClick r:id="rId4"/>
              </a:rPr>
              <a:t>Rawpixel</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71604" y="1951021"/>
            <a:ext cx="8609846" cy="2394641"/>
          </a:xfrm>
        </p:spPr>
        <p:txBody>
          <a:bodyPr>
            <a:normAutofit/>
          </a:bodyPr>
          <a:lstStyle/>
          <a:p>
            <a:r>
              <a:rPr lang="en-US" sz="5400" b="1" dirty="0" err="1"/>
              <a:t>Yo</a:t>
            </a:r>
            <a:r>
              <a:rPr lang="en-US" sz="5400" b="1" dirty="0"/>
              <a:t> / </a:t>
            </a:r>
            <a:r>
              <a:rPr lang="en-US" sz="5400" b="1" dirty="0" err="1"/>
              <a:t>matricularse</a:t>
            </a:r>
            <a:r>
              <a:rPr lang="en-US" sz="5400" b="1" dirty="0"/>
              <a:t> para </a:t>
            </a:r>
            <a:br>
              <a:rPr lang="en-US" sz="5400" b="1" dirty="0"/>
            </a:br>
            <a:r>
              <a:rPr lang="en-US" sz="5400" b="1" dirty="0" err="1"/>
              <a:t>el</a:t>
            </a:r>
            <a:r>
              <a:rPr lang="en-US" sz="5400" b="1" dirty="0"/>
              <a:t> </a:t>
            </a:r>
            <a:r>
              <a:rPr lang="en-US" sz="5400" b="1" dirty="0" err="1"/>
              <a:t>próximo</a:t>
            </a:r>
            <a:r>
              <a:rPr lang="en-US" sz="5400" b="1" dirty="0"/>
              <a:t> </a:t>
            </a:r>
            <a:r>
              <a:rPr lang="en-US" sz="5400" b="1" dirty="0" err="1"/>
              <a:t>semestre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478830F-A709-4472-8D6E-6933047879A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21368834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37180"/>
            <a:ext cx="8229600" cy="1143000"/>
          </a:xfrm>
        </p:spPr>
        <p:txBody>
          <a:bodyPr>
            <a:normAutofit/>
          </a:bodyPr>
          <a:lstStyle/>
          <a:p>
            <a:r>
              <a:rPr lang="en-US" sz="5400" b="1" dirty="0" err="1"/>
              <a:t>guerra</a:t>
            </a:r>
            <a:r>
              <a:rPr lang="en-US" sz="5400" b="1" dirty="0"/>
              <a:t>/</a:t>
            </a:r>
            <a:r>
              <a:rPr lang="en-US" sz="5400" b="1" dirty="0" err="1"/>
              <a:t>batalla</a:t>
            </a:r>
            <a:endParaRPr lang="en-US" sz="5400"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495754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tree, outdoor, plant, leaf, a jungle&#10;&#10;">
            <a:extLst>
              <a:ext uri="{FF2B5EF4-FFF2-40B4-BE49-F238E27FC236}">
                <a16:creationId xmlns:a16="http://schemas.microsoft.com/office/drawing/2014/main" id="{E06B048D-9BD0-4988-A2A6-1D90B4CAFF51}"/>
              </a:ext>
            </a:extLst>
          </p:cNvPr>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906478" y="78841"/>
            <a:ext cx="10050478" cy="6700318"/>
          </a:xfrm>
          <a:prstGeom prst="rect">
            <a:avLst/>
          </a:prstGeom>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a:hlinkClick r:id="" action="ppaction://hlinkshowjump?jump=nextslide"/>
            <a:extLst>
              <a:ext uri="{FF2B5EF4-FFF2-40B4-BE49-F238E27FC236}">
                <a16:creationId xmlns:a16="http://schemas.microsoft.com/office/drawing/2014/main" id="{77D60868-0996-4F54-8B0F-392978DECC46}"/>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 action="ppaction://hlinkshowjump?jump=nextslide">
                  <a:extLst>
                    <a:ext uri="{A12FA001-AC4F-418D-AE19-62706E023703}">
                      <ahyp:hlinkClr xmlns:ahyp="http://schemas.microsoft.com/office/drawing/2018/hyperlinkcolor" val="tx"/>
                    </a:ext>
                  </a:extLst>
                </a:hlinkClick>
              </a:rPr>
              <a:t>CHECK</a:t>
            </a:r>
            <a:endParaRPr lang="en-US" dirty="0">
              <a:solidFill>
                <a:srgbClr val="FFFF00"/>
              </a:solidFill>
            </a:endParaRPr>
          </a:p>
        </p:txBody>
      </p:sp>
      <p:sp>
        <p:nvSpPr>
          <p:cNvPr id="9" name="TextBox 8">
            <a:extLst>
              <a:ext uri="{FF2B5EF4-FFF2-40B4-BE49-F238E27FC236}">
                <a16:creationId xmlns:a16="http://schemas.microsoft.com/office/drawing/2014/main" id="{BEA27F3B-4127-4795-82F1-4FD74A9E8491}"/>
              </a:ext>
            </a:extLst>
          </p:cNvPr>
          <p:cNvSpPr txBox="1"/>
          <p:nvPr/>
        </p:nvSpPr>
        <p:spPr>
          <a:xfrm>
            <a:off x="316871" y="6283158"/>
            <a:ext cx="5982078" cy="276999"/>
          </a:xfrm>
          <a:prstGeom prst="rect">
            <a:avLst/>
          </a:prstGeom>
          <a:noFill/>
        </p:spPr>
        <p:txBody>
          <a:bodyPr wrap="square">
            <a:spAutoFit/>
          </a:bodyPr>
          <a:lstStyle/>
          <a:p>
            <a:r>
              <a:rPr lang="de-DE" sz="1200" b="0" i="0" dirty="0">
                <a:effectLst/>
              </a:rPr>
              <a:t>Imagen de </a:t>
            </a:r>
            <a:r>
              <a:rPr lang="de-DE" sz="1200" b="0" i="0" u="sng" dirty="0">
                <a:solidFill>
                  <a:srgbClr val="191B26"/>
                </a:solidFill>
                <a:effectLst/>
                <a:hlinkClick r:id="rId3"/>
              </a:rPr>
              <a:t>bere von awstburg</a:t>
            </a:r>
            <a:r>
              <a:rPr lang="de-DE" sz="1200" b="0" i="0" dirty="0">
                <a:solidFill>
                  <a:srgbClr val="191B26"/>
                </a:solidFill>
                <a:effectLst/>
              </a:rPr>
              <a:t> </a:t>
            </a:r>
            <a:r>
              <a:rPr lang="de-DE" sz="1200" b="0" i="0" dirty="0">
                <a:effectLst/>
              </a:rPr>
              <a:t>en </a:t>
            </a:r>
            <a:r>
              <a:rPr lang="de-DE" sz="1200" b="0" i="0" u="sng" dirty="0">
                <a:solidFill>
                  <a:srgbClr val="191B26"/>
                </a:solidFill>
                <a:effectLst/>
                <a:hlinkClick r:id="rId4"/>
              </a:rPr>
              <a:t>Pixabay</a:t>
            </a:r>
            <a:r>
              <a:rPr lang="de-DE" sz="1200" b="0" i="0" dirty="0">
                <a:solidFill>
                  <a:srgbClr val="191B26"/>
                </a:solidFill>
                <a:effectLst/>
              </a:rPr>
              <a:t> </a:t>
            </a:r>
            <a:endParaRPr lang="en-US" sz="1200"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11" name="Title 1">
            <a:extLst>
              <a:ext uri="{FF2B5EF4-FFF2-40B4-BE49-F238E27FC236}">
                <a16:creationId xmlns:a16="http://schemas.microsoft.com/office/drawing/2014/main" id="{421B292A-07D7-4BB4-9AB6-12C62307DD4E}"/>
              </a:ext>
            </a:extLst>
          </p:cNvPr>
          <p:cNvSpPr>
            <a:spLocks noGrp="1"/>
          </p:cNvSpPr>
          <p:nvPr>
            <p:ph type="title"/>
          </p:nvPr>
        </p:nvSpPr>
        <p:spPr>
          <a:xfrm>
            <a:off x="457200" y="2730751"/>
            <a:ext cx="8229600" cy="1143000"/>
          </a:xfrm>
        </p:spPr>
        <p:txBody>
          <a:bodyPr>
            <a:normAutofit/>
          </a:bodyPr>
          <a:lstStyle/>
          <a:p>
            <a:r>
              <a:rPr lang="en-US" sz="5400" b="1" dirty="0"/>
              <a:t>selva</a:t>
            </a:r>
          </a:p>
        </p:txBody>
      </p:sp>
    </p:spTree>
    <p:extLst>
      <p:ext uri="{BB962C8B-B14F-4D97-AF65-F5344CB8AC3E}">
        <p14:creationId xmlns:p14="http://schemas.microsoft.com/office/powerpoint/2010/main" val="306939005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 name="Picture 24" descr="image of a building with a tall tower.&#10;&#10;">
            <a:extLst>
              <a:ext uri="{FF2B5EF4-FFF2-40B4-BE49-F238E27FC236}">
                <a16:creationId xmlns:a16="http://schemas.microsoft.com/office/drawing/2014/main" id="{AF61B688-00AD-4AEB-8343-AAA70CC7F9CD}"/>
              </a:ext>
            </a:extLst>
          </p:cNvPr>
          <p:cNvPicPr>
            <a:picLocks noChangeAspect="1"/>
          </p:cNvPicPr>
          <p:nvPr/>
        </p:nvPicPr>
        <p:blipFill rotWithShape="1">
          <a:blip r:embed="rId2"/>
          <a:srcRect t="5859" b="4122"/>
          <a:stretch/>
        </p:blipFill>
        <p:spPr>
          <a:xfrm rot="5400000">
            <a:off x="-558780" y="1333225"/>
            <a:ext cx="6241507" cy="4213884"/>
          </a:xfrm>
          <a:prstGeom prst="rect">
            <a:avLst/>
          </a:prstGeom>
          <a:ln w="38100">
            <a:solidFill>
              <a:schemeClr val="tx1"/>
            </a:solidFill>
          </a:ln>
        </p:spPr>
      </p:pic>
      <p:pic>
        <p:nvPicPr>
          <p:cNvPr id="14" name="Picture 13" descr="image of the Palacio Salvo tower &#10;&#10;">
            <a:extLst>
              <a:ext uri="{FF2B5EF4-FFF2-40B4-BE49-F238E27FC236}">
                <a16:creationId xmlns:a16="http://schemas.microsoft.com/office/drawing/2014/main" id="{0B32274F-8BAB-4D78-A00E-EA39B619BCA7}"/>
              </a:ext>
            </a:extLst>
          </p:cNvPr>
          <p:cNvPicPr>
            <a:picLocks noChangeAspect="1"/>
          </p:cNvPicPr>
          <p:nvPr/>
        </p:nvPicPr>
        <p:blipFill rotWithShape="1">
          <a:blip r:embed="rId3"/>
          <a:srcRect l="6348"/>
          <a:stretch/>
        </p:blipFill>
        <p:spPr>
          <a:xfrm rot="21338406">
            <a:off x="5212911" y="1084799"/>
            <a:ext cx="2957154" cy="4210114"/>
          </a:xfrm>
          <a:prstGeom prst="rect">
            <a:avLst/>
          </a:prstGeom>
          <a:ln w="38100">
            <a:solidFill>
              <a:schemeClr val="tx1"/>
            </a:solidFill>
          </a:ln>
        </p:spPr>
      </p:pic>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97D9BF2D-4C96-46AB-A4A6-FEB3F12D5104}"/>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hlinkClick r:id="" action="ppaction://hlinkshowjump?jump=nextslide">
                  <a:extLst>
                    <a:ext uri="{A12FA001-AC4F-418D-AE19-62706E023703}">
                      <ahyp:hlinkClr xmlns:ahyp="http://schemas.microsoft.com/office/drawing/2018/hyperlinkcolor" val="tx"/>
                    </a:ext>
                  </a:extLst>
                </a:hlinkClick>
              </a:rPr>
              <a:t>CHECK</a:t>
            </a:r>
            <a:endParaRPr lang="en-US" dirty="0">
              <a:solidFill>
                <a:srgbClr val="FFFF00"/>
              </a:solidFill>
            </a:endParaRPr>
          </a:p>
        </p:txBody>
      </p:sp>
      <p:cxnSp>
        <p:nvCxnSpPr>
          <p:cNvPr id="10" name="Straight Arrow Connector 9" descr="arrow pointing at the tall tower of the building">
            <a:extLst>
              <a:ext uri="{FF2B5EF4-FFF2-40B4-BE49-F238E27FC236}">
                <a16:creationId xmlns:a16="http://schemas.microsoft.com/office/drawing/2014/main" id="{8305BEF2-D82F-4E69-835C-98593EE7F888}"/>
              </a:ext>
            </a:extLst>
          </p:cNvPr>
          <p:cNvCxnSpPr>
            <a:cxnSpLocks/>
          </p:cNvCxnSpPr>
          <p:nvPr/>
        </p:nvCxnSpPr>
        <p:spPr>
          <a:xfrm flipH="1">
            <a:off x="3289479" y="278580"/>
            <a:ext cx="2403993" cy="2179878"/>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cxnSp>
        <p:nvCxnSpPr>
          <p:cNvPr id="11" name="Straight Arrow Connector 10" descr="arrow pointing at the tower of the building">
            <a:extLst>
              <a:ext uri="{FF2B5EF4-FFF2-40B4-BE49-F238E27FC236}">
                <a16:creationId xmlns:a16="http://schemas.microsoft.com/office/drawing/2014/main" id="{240769CF-95D8-4789-80C1-6FE819298658}"/>
              </a:ext>
            </a:extLst>
          </p:cNvPr>
          <p:cNvCxnSpPr>
            <a:cxnSpLocks/>
          </p:cNvCxnSpPr>
          <p:nvPr/>
        </p:nvCxnSpPr>
        <p:spPr>
          <a:xfrm>
            <a:off x="5693472" y="297079"/>
            <a:ext cx="317317" cy="1350652"/>
          </a:xfrm>
          <a:prstGeom prst="straightConnector1">
            <a:avLst/>
          </a:prstGeom>
          <a:ln w="38100">
            <a:solidFill>
              <a:schemeClr val="tx1"/>
            </a:solidFill>
            <a:tailEnd type="triangle"/>
          </a:ln>
        </p:spPr>
        <p:style>
          <a:lnRef idx="2">
            <a:schemeClr val="accent1"/>
          </a:lnRef>
          <a:fillRef idx="0">
            <a:schemeClr val="accent1"/>
          </a:fillRef>
          <a:effectRef idx="1">
            <a:schemeClr val="accent1"/>
          </a:effectRef>
          <a:fontRef idx="minor">
            <a:schemeClr val="tx1"/>
          </a:fontRef>
        </p:style>
      </p:cxnSp>
      <p:sp>
        <p:nvSpPr>
          <p:cNvPr id="18" name="Right Brace 17" descr="bracket showing the tower">
            <a:extLst>
              <a:ext uri="{FF2B5EF4-FFF2-40B4-BE49-F238E27FC236}">
                <a16:creationId xmlns:a16="http://schemas.microsoft.com/office/drawing/2014/main" id="{DE55EAC9-457C-43A8-B109-59406E063064}"/>
              </a:ext>
            </a:extLst>
          </p:cNvPr>
          <p:cNvSpPr/>
          <p:nvPr/>
        </p:nvSpPr>
        <p:spPr>
          <a:xfrm>
            <a:off x="2560261" y="1167897"/>
            <a:ext cx="582065" cy="2581123"/>
          </a:xfrm>
          <a:prstGeom prst="rightBrace">
            <a:avLst/>
          </a:prstGeom>
          <a:ln>
            <a:solidFill>
              <a:schemeClr val="tx1"/>
            </a:solid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22" name="TextBox 21">
            <a:extLst>
              <a:ext uri="{FF2B5EF4-FFF2-40B4-BE49-F238E27FC236}">
                <a16:creationId xmlns:a16="http://schemas.microsoft.com/office/drawing/2014/main" id="{5FB2193C-9B01-42C6-A3A2-556D41F204CA}"/>
              </a:ext>
            </a:extLst>
          </p:cNvPr>
          <p:cNvSpPr txBox="1"/>
          <p:nvPr/>
        </p:nvSpPr>
        <p:spPr>
          <a:xfrm>
            <a:off x="4843604" y="5604095"/>
            <a:ext cx="3648546" cy="369332"/>
          </a:xfrm>
          <a:prstGeom prst="rect">
            <a:avLst/>
          </a:prstGeom>
          <a:noFill/>
        </p:spPr>
        <p:txBody>
          <a:bodyPr wrap="square" rtlCol="0">
            <a:spAutoFit/>
          </a:bodyPr>
          <a:lstStyle/>
          <a:p>
            <a:r>
              <a:rPr lang="en-US" dirty="0"/>
              <a:t>Palacio Salvo, Montevideo, Uruguay</a:t>
            </a:r>
          </a:p>
        </p:txBody>
      </p:sp>
      <p:sp>
        <p:nvSpPr>
          <p:cNvPr id="23" name="AutoShape 2">
            <a:extLst>
              <a:ext uri="{FF2B5EF4-FFF2-40B4-BE49-F238E27FC236}">
                <a16:creationId xmlns:a16="http://schemas.microsoft.com/office/drawing/2014/main" id="{347A701E-0211-4772-86B4-46F8E679EA04}"/>
              </a:ext>
            </a:extLst>
          </p:cNvPr>
          <p:cNvSpPr>
            <a:spLocks noChangeAspect="1" noChangeArrowheads="1"/>
          </p:cNvSpPr>
          <p:nvPr/>
        </p:nvSpPr>
        <p:spPr bwMode="auto">
          <a:xfrm>
            <a:off x="4419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28" name="TextBox 27">
            <a:extLst>
              <a:ext uri="{FF2B5EF4-FFF2-40B4-BE49-F238E27FC236}">
                <a16:creationId xmlns:a16="http://schemas.microsoft.com/office/drawing/2014/main" id="{5973596B-EE5C-4D99-BDC3-35D4BE58B6DA}"/>
              </a:ext>
            </a:extLst>
          </p:cNvPr>
          <p:cNvSpPr txBox="1"/>
          <p:nvPr/>
        </p:nvSpPr>
        <p:spPr>
          <a:xfrm>
            <a:off x="4843604" y="6310265"/>
            <a:ext cx="2403993" cy="553998"/>
          </a:xfrm>
          <a:prstGeom prst="rect">
            <a:avLst/>
          </a:prstGeom>
          <a:noFill/>
        </p:spPr>
        <p:txBody>
          <a:bodyPr wrap="square" rtlCol="0">
            <a:spAutoFit/>
          </a:bodyPr>
          <a:lstStyle/>
          <a:p>
            <a:r>
              <a:rPr lang="es-PA" sz="1200" dirty="0"/>
              <a:t>Fotos</a:t>
            </a:r>
            <a:r>
              <a:rPr lang="en-US" sz="1200" dirty="0"/>
              <a:t> de Beatrice Tseng</a:t>
            </a:r>
          </a:p>
          <a:p>
            <a:endParaRPr lang="en-US" dirty="0"/>
          </a:p>
        </p:txBody>
      </p:sp>
    </p:spTree>
    <p:extLst>
      <p:ext uri="{BB962C8B-B14F-4D97-AF65-F5344CB8AC3E}">
        <p14:creationId xmlns:p14="http://schemas.microsoft.com/office/powerpoint/2010/main" val="130866002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26" name="Title 1">
            <a:extLst>
              <a:ext uri="{FF2B5EF4-FFF2-40B4-BE49-F238E27FC236}">
                <a16:creationId xmlns:a16="http://schemas.microsoft.com/office/drawing/2014/main" id="{6E233869-38BD-4E01-8E6D-C062707328A4}"/>
              </a:ext>
            </a:extLst>
          </p:cNvPr>
          <p:cNvSpPr>
            <a:spLocks noGrp="1"/>
          </p:cNvSpPr>
          <p:nvPr>
            <p:ph type="title"/>
          </p:nvPr>
        </p:nvSpPr>
        <p:spPr>
          <a:xfrm>
            <a:off x="457200" y="1877102"/>
            <a:ext cx="8229600" cy="2731112"/>
          </a:xfrm>
        </p:spPr>
        <p:txBody>
          <a:bodyPr>
            <a:normAutofit/>
          </a:bodyPr>
          <a:lstStyle/>
          <a:p>
            <a:r>
              <a:rPr lang="en-US" sz="5400" b="1" dirty="0">
                <a:solidFill>
                  <a:srgbClr val="FFFF00"/>
                </a:solidFill>
              </a:rPr>
              <a:t>Torre</a:t>
            </a:r>
            <a:r>
              <a:rPr lang="en-US" sz="5400" b="1" dirty="0"/>
              <a:t> del Palacio Salvo</a:t>
            </a:r>
          </a:p>
        </p:txBody>
      </p:sp>
    </p:spTree>
    <p:extLst>
      <p:ext uri="{BB962C8B-B14F-4D97-AF65-F5344CB8AC3E}">
        <p14:creationId xmlns:p14="http://schemas.microsoft.com/office/powerpoint/2010/main" val="3069390057"/>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373089-C6B9-463A-B577-28E6FB63218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itle 1">
            <a:extLst>
              <a:ext uri="{FF2B5EF4-FFF2-40B4-BE49-F238E27FC236}">
                <a16:creationId xmlns:a16="http://schemas.microsoft.com/office/drawing/2014/main" id="{B07FEFC0-2220-4E0A-95FF-5EE9D6EFB74E}"/>
              </a:ext>
            </a:extLst>
          </p:cNvPr>
          <p:cNvSpPr txBox="1">
            <a:spLocks/>
          </p:cNvSpPr>
          <p:nvPr/>
        </p:nvSpPr>
        <p:spPr>
          <a:xfrm>
            <a:off x="457200" y="2139651"/>
            <a:ext cx="8229600" cy="2015889"/>
          </a:xfrm>
          <a:prstGeom prst="rect">
            <a:avLst/>
          </a:prstGeom>
        </p:spPr>
        <p:txBody>
          <a:bodyPr vert="horz" lIns="91440" tIns="45720" rIns="91440" bIns="45720" rtlCol="0" anchor="ctr">
            <a:normAutofit/>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5400" b="1" dirty="0" err="1"/>
              <a:t>Yo</a:t>
            </a:r>
            <a:r>
              <a:rPr lang="en-US" sz="5400" b="1" dirty="0"/>
              <a:t> / </a:t>
            </a:r>
            <a:r>
              <a:rPr lang="en-US" sz="5400" b="1" dirty="0" err="1"/>
              <a:t>castigar</a:t>
            </a:r>
            <a:r>
              <a:rPr lang="en-US" sz="5400" b="1" dirty="0"/>
              <a:t> a mis </a:t>
            </a:r>
            <a:r>
              <a:rPr lang="en-US" sz="5400" b="1" dirty="0" err="1"/>
              <a:t>hijos</a:t>
            </a:r>
            <a:br>
              <a:rPr lang="en-US" sz="5400" b="1" dirty="0"/>
            </a:br>
            <a:r>
              <a:rPr lang="en-US" sz="5400" b="1" dirty="0"/>
              <a:t>por </a:t>
            </a:r>
            <a:r>
              <a:rPr lang="en-US" sz="5400" b="1" dirty="0" err="1"/>
              <a:t>mentir</a:t>
            </a:r>
            <a:r>
              <a:rPr lang="en-US" sz="5400" b="1" dirty="0"/>
              <a:t> </a:t>
            </a:r>
            <a:r>
              <a:rPr lang="en-US" sz="3600" b="1" i="1" dirty="0"/>
              <a:t>(for lying) </a:t>
            </a:r>
            <a:r>
              <a:rPr lang="en-US" sz="5400" b="1" i="1" dirty="0"/>
              <a:t>.</a:t>
            </a:r>
          </a:p>
        </p:txBody>
      </p:sp>
    </p:spTree>
    <p:extLst>
      <p:ext uri="{BB962C8B-B14F-4D97-AF65-F5344CB8AC3E}">
        <p14:creationId xmlns:p14="http://schemas.microsoft.com/office/powerpoint/2010/main" val="148745265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
        <p:nvSpPr>
          <p:cNvPr id="7" name="Title 1">
            <a:extLst>
              <a:ext uri="{FF2B5EF4-FFF2-40B4-BE49-F238E27FC236}">
                <a16:creationId xmlns:a16="http://schemas.microsoft.com/office/drawing/2014/main" id="{70CA1BA1-E5C4-470E-8932-51E1178C017B}"/>
              </a:ext>
            </a:extLst>
          </p:cNvPr>
          <p:cNvSpPr>
            <a:spLocks noGrp="1"/>
          </p:cNvSpPr>
          <p:nvPr>
            <p:ph type="title"/>
          </p:nvPr>
        </p:nvSpPr>
        <p:spPr>
          <a:xfrm>
            <a:off x="479834" y="2650887"/>
            <a:ext cx="8229600" cy="1143000"/>
          </a:xfrm>
        </p:spPr>
        <p:txBody>
          <a:bodyPr>
            <a:normAutofit/>
          </a:bodyPr>
          <a:lstStyle/>
          <a:p>
            <a:r>
              <a:rPr lang="en-US" sz="5400" b="1" dirty="0" err="1"/>
              <a:t>Yo</a:t>
            </a:r>
            <a:r>
              <a:rPr lang="en-US" sz="5400" b="1" dirty="0"/>
              <a:t> </a:t>
            </a:r>
            <a:r>
              <a:rPr lang="en-US" sz="5400" b="1" dirty="0" err="1">
                <a:solidFill>
                  <a:srgbClr val="FFFF00"/>
                </a:solidFill>
              </a:rPr>
              <a:t>castigué</a:t>
            </a:r>
            <a:r>
              <a:rPr lang="en-US" sz="5400" b="1" dirty="0"/>
              <a:t> a mis </a:t>
            </a:r>
            <a:r>
              <a:rPr lang="en-US" sz="5400" b="1" dirty="0" err="1"/>
              <a:t>hijos</a:t>
            </a:r>
            <a:r>
              <a:rPr lang="en-US" sz="5400" b="1" dirty="0"/>
              <a:t>.</a:t>
            </a:r>
          </a:p>
        </p:txBody>
      </p:sp>
    </p:spTree>
    <p:extLst>
      <p:ext uri="{BB962C8B-B14F-4D97-AF65-F5344CB8AC3E}">
        <p14:creationId xmlns:p14="http://schemas.microsoft.com/office/powerpoint/2010/main" val="34355904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4" name="Title 3">
            <a:extLst>
              <a:ext uri="{FF2B5EF4-FFF2-40B4-BE49-F238E27FC236}">
                <a16:creationId xmlns:a16="http://schemas.microsoft.com/office/drawing/2014/main" id="{2E6436EC-183E-4BD0-BBBB-495EB36D2463}"/>
              </a:ext>
            </a:extLst>
          </p:cNvPr>
          <p:cNvSpPr>
            <a:spLocks noGrp="1"/>
          </p:cNvSpPr>
          <p:nvPr>
            <p:ph type="title"/>
          </p:nvPr>
        </p:nvSpPr>
        <p:spPr>
          <a:xfrm>
            <a:off x="253497" y="1655004"/>
            <a:ext cx="8627953" cy="3079957"/>
          </a:xfrm>
        </p:spPr>
        <p:txBody>
          <a:bodyPr>
            <a:normAutofit/>
          </a:bodyPr>
          <a:lstStyle/>
          <a:p>
            <a:r>
              <a:rPr lang="es-PA" sz="5400" b="1" dirty="0"/>
              <a:t>Ella / pedirle un recibo </a:t>
            </a:r>
            <a:r>
              <a:rPr lang="es-PA" sz="4000" b="1" i="1" dirty="0"/>
              <a:t>(</a:t>
            </a:r>
            <a:r>
              <a:rPr lang="es-PA" sz="4000" b="1" i="1" dirty="0" err="1"/>
              <a:t>receipt</a:t>
            </a:r>
            <a:r>
              <a:rPr lang="es-PA" sz="4000" b="1" i="1" dirty="0"/>
              <a:t>)</a:t>
            </a:r>
            <a:br>
              <a:rPr lang="es-PA" sz="4000" b="1" i="1" dirty="0"/>
            </a:br>
            <a:r>
              <a:rPr lang="es-PA" sz="5400" b="1" dirty="0"/>
              <a:t>al dependiente.</a:t>
            </a:r>
            <a:endParaRPr lang="en-US" sz="5400" b="1" dirty="0"/>
          </a:p>
        </p:txBody>
      </p:sp>
    </p:spTree>
    <p:extLst>
      <p:ext uri="{BB962C8B-B14F-4D97-AF65-F5344CB8AC3E}">
        <p14:creationId xmlns:p14="http://schemas.microsoft.com/office/powerpoint/2010/main" val="78861396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a:t>Ella </a:t>
            </a:r>
            <a:r>
              <a:rPr lang="en-US" sz="5400" b="1" dirty="0">
                <a:solidFill>
                  <a:srgbClr val="FFFF00"/>
                </a:solidFill>
              </a:rPr>
              <a:t>le </a:t>
            </a:r>
            <a:r>
              <a:rPr lang="en-US" sz="5400" b="1" dirty="0" err="1">
                <a:solidFill>
                  <a:srgbClr val="FFFF00"/>
                </a:solidFill>
              </a:rPr>
              <a:t>pidió</a:t>
            </a:r>
            <a:r>
              <a:rPr lang="en-US" sz="5400" b="1" dirty="0">
                <a:solidFill>
                  <a:srgbClr val="FFFF00"/>
                </a:solidFill>
              </a:rPr>
              <a:t> </a:t>
            </a:r>
            <a:r>
              <a:rPr lang="en-US" sz="5400" b="1" dirty="0"/>
              <a:t>un </a:t>
            </a:r>
            <a:r>
              <a:rPr lang="en-US" sz="5400" b="1" dirty="0" err="1"/>
              <a:t>recibo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8701174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SEVENTH Category - 600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71397" y="6106056"/>
            <a:ext cx="609600" cy="609600"/>
          </a:xfrm>
          <a:prstGeom prst="rect">
            <a:avLst/>
          </a:prstGeom>
        </p:spPr>
      </p:pic>
      <p:pic>
        <p:nvPicPr>
          <p:cNvPr id="9" name="Picture 8" descr="image, Daily Double">
            <a:extLst>
              <a:ext uri="{FF2B5EF4-FFF2-40B4-BE49-F238E27FC236}">
                <a16:creationId xmlns:a16="http://schemas.microsoft.com/office/drawing/2014/main" id="{C10EADFD-2DDE-4E55-AC0F-5131E58D2B9B}"/>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275393343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32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64753"/>
            <a:ext cx="8229600" cy="1143000"/>
          </a:xfrm>
        </p:spPr>
        <p:txBody>
          <a:bodyPr>
            <a:noAutofit/>
          </a:bodyPr>
          <a:lstStyle/>
          <a:p>
            <a:r>
              <a:rPr lang="en-US" sz="5400" b="1" dirty="0" err="1"/>
              <a:t>Yo</a:t>
            </a:r>
            <a:r>
              <a:rPr lang="en-US" sz="5400" b="1" dirty="0"/>
              <a:t> </a:t>
            </a:r>
            <a:r>
              <a:rPr lang="en-US" sz="5400" b="1" dirty="0">
                <a:solidFill>
                  <a:srgbClr val="FFFF00"/>
                </a:solidFill>
              </a:rPr>
              <a:t>me </a:t>
            </a:r>
            <a:r>
              <a:rPr lang="en-US" sz="5400" b="1" dirty="0" err="1">
                <a:solidFill>
                  <a:srgbClr val="FFFF00"/>
                </a:solidFill>
              </a:rPr>
              <a:t>matriculé</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7974382"/>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7661779B-E664-4596-A14C-CE042FC923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488887" y="2221133"/>
            <a:ext cx="8229600" cy="1997782"/>
          </a:xfrm>
        </p:spPr>
        <p:txBody>
          <a:bodyPr>
            <a:normAutofit/>
          </a:bodyPr>
          <a:lstStyle/>
          <a:p>
            <a:r>
              <a:rPr lang="en-US" sz="5400" b="1" dirty="0" err="1"/>
              <a:t>Él</a:t>
            </a:r>
            <a:r>
              <a:rPr lang="en-US" sz="5400" b="1" dirty="0"/>
              <a:t> / </a:t>
            </a:r>
            <a:r>
              <a:rPr lang="en-US" sz="5400" b="1" dirty="0" err="1"/>
              <a:t>hacerle</a:t>
            </a:r>
            <a:r>
              <a:rPr lang="en-US" sz="5400" b="1" dirty="0"/>
              <a:t> </a:t>
            </a:r>
            <a:r>
              <a:rPr lang="en-US" sz="5400" b="1" dirty="0" err="1"/>
              <a:t>una</a:t>
            </a:r>
            <a:r>
              <a:rPr lang="en-US" sz="5400" b="1" dirty="0"/>
              <a:t> </a:t>
            </a:r>
            <a:r>
              <a:rPr lang="en-US" sz="5400" b="1" dirty="0" err="1"/>
              <a:t>pregunta</a:t>
            </a:r>
            <a:br>
              <a:rPr lang="en-US" sz="5400" b="1" dirty="0"/>
            </a:br>
            <a:r>
              <a:rPr lang="en-US" sz="5400" b="1" dirty="0"/>
              <a:t>a la </a:t>
            </a:r>
            <a:r>
              <a:rPr lang="en-US" sz="5400" b="1" dirty="0" err="1"/>
              <a:t>profesora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123303449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19485"/>
            <a:ext cx="8229600" cy="1143000"/>
          </a:xfrm>
        </p:spPr>
        <p:txBody>
          <a:bodyPr>
            <a:normAutofit/>
          </a:bodyPr>
          <a:lstStyle/>
          <a:p>
            <a:r>
              <a:rPr lang="en-US" sz="5400" b="1" dirty="0" err="1"/>
              <a:t>Él</a:t>
            </a:r>
            <a:r>
              <a:rPr lang="en-US" sz="5400" b="1" dirty="0"/>
              <a:t> </a:t>
            </a:r>
            <a:r>
              <a:rPr lang="en-US" sz="5400" b="1" dirty="0">
                <a:solidFill>
                  <a:srgbClr val="FFFF00"/>
                </a:solidFill>
              </a:rPr>
              <a:t>le </a:t>
            </a:r>
            <a:r>
              <a:rPr lang="en-US" sz="5400" b="1" dirty="0" err="1">
                <a:solidFill>
                  <a:srgbClr val="FFFF00"/>
                </a:solidFill>
              </a:rPr>
              <a:t>hizo</a:t>
            </a:r>
            <a:r>
              <a:rPr lang="en-US" sz="5400" b="1" dirty="0">
                <a:solidFill>
                  <a:srgbClr val="FFFF00"/>
                </a:solidFill>
              </a:rPr>
              <a:t> </a:t>
            </a:r>
            <a:r>
              <a:rPr lang="en-US" sz="5400" b="1" dirty="0" err="1"/>
              <a:t>una</a:t>
            </a:r>
            <a:r>
              <a:rPr lang="en-US" sz="5400" b="1" dirty="0"/>
              <a:t> </a:t>
            </a:r>
            <a:r>
              <a:rPr lang="en-US" sz="5400" b="1" dirty="0" err="1"/>
              <a:t>pregunta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361312"/>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8169"/>
            <a:ext cx="8229600" cy="2350867"/>
          </a:xfrm>
        </p:spPr>
        <p:txBody>
          <a:bodyPr>
            <a:normAutofit/>
          </a:bodyPr>
          <a:lstStyle/>
          <a:p>
            <a:r>
              <a:rPr lang="es-PA" sz="5400" b="1" dirty="0"/>
              <a:t>T</a:t>
            </a:r>
            <a:r>
              <a:rPr lang="en-US" sz="5400" b="1" dirty="0"/>
              <a:t>ú / </a:t>
            </a:r>
            <a:r>
              <a:rPr lang="en-US" sz="5400" b="1" dirty="0" err="1"/>
              <a:t>decirle</a:t>
            </a:r>
            <a:r>
              <a:rPr lang="en-US" sz="5400" b="1" dirty="0"/>
              <a:t> </a:t>
            </a:r>
            <a:r>
              <a:rPr lang="en-US" sz="5400" b="1" dirty="0" err="1"/>
              <a:t>toda</a:t>
            </a:r>
            <a:r>
              <a:rPr lang="en-US" sz="5400" b="1" dirty="0"/>
              <a:t> la </a:t>
            </a:r>
            <a:r>
              <a:rPr lang="en-US" sz="5400" b="1" dirty="0" err="1"/>
              <a:t>verdad</a:t>
            </a:r>
            <a:br>
              <a:rPr lang="en-US" sz="5400" b="1" dirty="0"/>
            </a:br>
            <a:r>
              <a:rPr lang="en-US" sz="5400" b="1" dirty="0"/>
              <a:t>a </a:t>
            </a:r>
            <a:r>
              <a:rPr lang="en-US" sz="5400" b="1" dirty="0" err="1"/>
              <a:t>tu</a:t>
            </a:r>
            <a:r>
              <a:rPr lang="en-US" sz="5400" b="1" dirty="0"/>
              <a:t> novia.</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FDA0F25-3164-4A51-B636-457DD7BBD373}"/>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5628469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2879" y="2664754"/>
            <a:ext cx="8338242" cy="1143000"/>
          </a:xfrm>
        </p:spPr>
        <p:txBody>
          <a:bodyPr>
            <a:normAutofit/>
          </a:bodyPr>
          <a:lstStyle/>
          <a:p>
            <a:r>
              <a:rPr lang="en-US" sz="5400" b="1" dirty="0"/>
              <a:t>Tú </a:t>
            </a:r>
            <a:r>
              <a:rPr lang="en-US" sz="5400" b="1" dirty="0">
                <a:solidFill>
                  <a:srgbClr val="FFFF00"/>
                </a:solidFill>
              </a:rPr>
              <a:t>le </a:t>
            </a:r>
            <a:r>
              <a:rPr lang="en-US" sz="5400" b="1" dirty="0" err="1">
                <a:solidFill>
                  <a:srgbClr val="FFFF00"/>
                </a:solidFill>
              </a:rPr>
              <a:t>dijiste</a:t>
            </a:r>
            <a:r>
              <a:rPr lang="en-US" sz="5400" b="1" dirty="0">
                <a:solidFill>
                  <a:srgbClr val="FFFF00"/>
                </a:solidFill>
              </a:rPr>
              <a:t> </a:t>
            </a:r>
            <a:r>
              <a:rPr lang="en-US" sz="5400" b="1" dirty="0" err="1"/>
              <a:t>toda</a:t>
            </a:r>
            <a:r>
              <a:rPr lang="en-US" sz="5400" b="1" dirty="0"/>
              <a:t> la </a:t>
            </a:r>
            <a:r>
              <a:rPr lang="en-US" sz="5400" b="1" dirty="0" err="1"/>
              <a:t>verdad</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27346994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618790"/>
            <a:ext cx="8229600" cy="3272597"/>
          </a:xfrm>
        </p:spPr>
        <p:txBody>
          <a:bodyPr>
            <a:normAutofit/>
          </a:bodyPr>
          <a:lstStyle/>
          <a:p>
            <a:r>
              <a:rPr lang="es-PA" sz="5400" b="1" dirty="0"/>
              <a:t>Ella / poder viajar</a:t>
            </a:r>
            <a:br>
              <a:rPr lang="es-PA" sz="5400" b="1" dirty="0"/>
            </a:br>
            <a:r>
              <a:rPr lang="es-PA" sz="5400" b="1" dirty="0"/>
              <a:t>después de la pandemia.</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AE0357B-2B84-4C03-A9E3-B81DB67B9A09}"/>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59755473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664753"/>
            <a:ext cx="8229600" cy="1143000"/>
          </a:xfrm>
        </p:spPr>
        <p:txBody>
          <a:bodyPr>
            <a:normAutofit/>
          </a:bodyPr>
          <a:lstStyle/>
          <a:p>
            <a:r>
              <a:rPr lang="en-US" sz="5400" b="1" dirty="0"/>
              <a:t>Ella </a:t>
            </a:r>
            <a:r>
              <a:rPr lang="en-US" sz="5400" b="1" dirty="0" err="1">
                <a:solidFill>
                  <a:srgbClr val="FFFF00"/>
                </a:solidFill>
              </a:rPr>
              <a:t>pudo</a:t>
            </a:r>
            <a:r>
              <a:rPr lang="en-US" sz="5400" b="1" dirty="0">
                <a:solidFill>
                  <a:srgbClr val="FFFF00"/>
                </a:solidFill>
              </a:rPr>
              <a:t> </a:t>
            </a:r>
            <a:r>
              <a:rPr lang="en-US" sz="5400" b="1" dirty="0" err="1"/>
              <a:t>viajar</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500041337"/>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36CA76EC-4EAD-4E0C-A56C-2188A85BCEF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A3DAEE59-90E9-41C6-83A8-CF128BF4C0BB}"/>
              </a:ext>
            </a:extLst>
          </p:cNvPr>
          <p:cNvSpPr txBox="1"/>
          <p:nvPr/>
        </p:nvSpPr>
        <p:spPr>
          <a:xfrm>
            <a:off x="380246" y="62139"/>
            <a:ext cx="8401615" cy="1569660"/>
          </a:xfrm>
          <a:prstGeom prst="rect">
            <a:avLst/>
          </a:prstGeom>
          <a:noFill/>
        </p:spPr>
        <p:txBody>
          <a:bodyPr wrap="square">
            <a:spAutoFit/>
          </a:bodyPr>
          <a:lstStyle/>
          <a:p>
            <a:pPr algn="ctr"/>
            <a:r>
              <a:rPr lang="en-US" sz="4800" b="1" dirty="0"/>
              <a:t>La </a:t>
            </a:r>
            <a:r>
              <a:rPr lang="en-US" sz="4800" b="1" dirty="0" err="1"/>
              <a:t>mujer</a:t>
            </a:r>
            <a:r>
              <a:rPr lang="en-US" sz="4800" b="1" dirty="0"/>
              <a:t> </a:t>
            </a:r>
            <a:r>
              <a:rPr lang="en-US" sz="4800" b="1" dirty="0" err="1"/>
              <a:t>policía</a:t>
            </a:r>
            <a:r>
              <a:rPr lang="en-US" sz="4800" b="1" dirty="0"/>
              <a:t> le ___ </a:t>
            </a:r>
            <a:r>
              <a:rPr lang="en-US" sz="4800" b="1" dirty="0" err="1"/>
              <a:t>una</a:t>
            </a:r>
            <a:r>
              <a:rPr lang="en-US" sz="4800" b="1" dirty="0"/>
              <a:t> </a:t>
            </a:r>
            <a:r>
              <a:rPr lang="en-US" sz="4800" b="1" dirty="0" err="1"/>
              <a:t>multa</a:t>
            </a:r>
            <a:r>
              <a:rPr lang="en-US" sz="4800" b="1" dirty="0"/>
              <a:t> </a:t>
            </a:r>
            <a:r>
              <a:rPr lang="en-US" sz="4800" b="1" dirty="0" err="1"/>
              <a:t>por</a:t>
            </a:r>
            <a:r>
              <a:rPr lang="en-US" sz="4800" b="1" dirty="0"/>
              <a:t> </a:t>
            </a:r>
            <a:r>
              <a:rPr lang="en-US" sz="4800" b="1" dirty="0" err="1"/>
              <a:t>exceso</a:t>
            </a:r>
            <a:r>
              <a:rPr lang="en-US" sz="4800" b="1" dirty="0"/>
              <a:t> de </a:t>
            </a:r>
            <a:r>
              <a:rPr lang="en-US" sz="4800" b="1" dirty="0" err="1"/>
              <a:t>velocidad</a:t>
            </a:r>
            <a:r>
              <a:rPr lang="en-US" sz="4800" b="1" dirty="0"/>
              <a:t>.</a:t>
            </a:r>
            <a:endParaRPr lang="en-US" sz="4800" dirty="0"/>
          </a:p>
        </p:txBody>
      </p:sp>
      <p:sp>
        <p:nvSpPr>
          <p:cNvPr id="11" name="TextBox 10">
            <a:extLst>
              <a:ext uri="{FF2B5EF4-FFF2-40B4-BE49-F238E27FC236}">
                <a16:creationId xmlns:a16="http://schemas.microsoft.com/office/drawing/2014/main" id="{578749DE-8651-4EC1-BD20-44CCF57511A2}"/>
              </a:ext>
            </a:extLst>
          </p:cNvPr>
          <p:cNvSpPr txBox="1"/>
          <p:nvPr/>
        </p:nvSpPr>
        <p:spPr>
          <a:xfrm>
            <a:off x="1765426" y="6174463"/>
            <a:ext cx="5611269" cy="276999"/>
          </a:xfrm>
          <a:prstGeom prst="rect">
            <a:avLst/>
          </a:prstGeom>
          <a:noFill/>
        </p:spPr>
        <p:txBody>
          <a:bodyPr wrap="square" rtlCol="0">
            <a:spAutoFit/>
          </a:bodyPr>
          <a:lstStyle/>
          <a:p>
            <a:pPr algn="ctr"/>
            <a:r>
              <a:rPr lang="es-PA" sz="1200" dirty="0"/>
              <a:t>Imagen de </a:t>
            </a:r>
            <a:r>
              <a:rPr lang="es-PA" sz="1200" dirty="0">
                <a:hlinkClick r:id="rId2"/>
              </a:rPr>
              <a:t>RC Radio</a:t>
            </a:r>
            <a:endParaRPr lang="en-US" sz="1200" dirty="0"/>
          </a:p>
        </p:txBody>
      </p:sp>
      <p:pic>
        <p:nvPicPr>
          <p:cNvPr id="13" name="Picture 12" descr="A picture containing outdoor, road, person, street, police issuing a ticket.&#10;">
            <a:extLst>
              <a:ext uri="{FF2B5EF4-FFF2-40B4-BE49-F238E27FC236}">
                <a16:creationId xmlns:a16="http://schemas.microsoft.com/office/drawing/2014/main" id="{E7EF5C6C-4E99-41B1-8D44-DB2A854270DB}"/>
              </a:ext>
            </a:extLst>
          </p:cNvPr>
          <p:cNvPicPr>
            <a:picLocks noChangeAspect="1"/>
          </p:cNvPicPr>
          <p:nvPr/>
        </p:nvPicPr>
        <p:blipFill>
          <a:blip r:embed="rId3"/>
          <a:stretch>
            <a:fillRect/>
          </a:stretch>
        </p:blipFill>
        <p:spPr>
          <a:xfrm>
            <a:off x="1473564" y="1816465"/>
            <a:ext cx="6252143" cy="4266168"/>
          </a:xfrm>
          <a:prstGeom prst="rect">
            <a:avLst/>
          </a:prstGeom>
          <a:ln w="38100">
            <a:solidFill>
              <a:schemeClr val="tx1"/>
            </a:solidFill>
          </a:ln>
        </p:spPr>
      </p:pic>
    </p:spTree>
    <p:extLst>
      <p:ext uri="{BB962C8B-B14F-4D97-AF65-F5344CB8AC3E}">
        <p14:creationId xmlns:p14="http://schemas.microsoft.com/office/powerpoint/2010/main" val="414294338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89299" y="2148706"/>
            <a:ext cx="8392561" cy="2088316"/>
          </a:xfrm>
        </p:spPr>
        <p:txBody>
          <a:bodyPr>
            <a:normAutofit/>
          </a:bodyPr>
          <a:lstStyle/>
          <a:p>
            <a:r>
              <a:rPr lang="en-US" sz="5400" b="1" dirty="0"/>
              <a:t>La </a:t>
            </a:r>
            <a:r>
              <a:rPr lang="en-US" sz="5400" b="1" dirty="0" err="1"/>
              <a:t>mujer</a:t>
            </a:r>
            <a:r>
              <a:rPr lang="en-US" sz="5400" b="1" dirty="0"/>
              <a:t> </a:t>
            </a:r>
            <a:r>
              <a:rPr lang="en-US" sz="5400" b="1" dirty="0" err="1"/>
              <a:t>policía</a:t>
            </a:r>
            <a:r>
              <a:rPr lang="en-US" sz="5400" b="1" dirty="0"/>
              <a:t> le </a:t>
            </a:r>
            <a:r>
              <a:rPr lang="en-US" sz="5400" b="1" dirty="0" err="1">
                <a:solidFill>
                  <a:srgbClr val="FFFF00"/>
                </a:solidFill>
              </a:rPr>
              <a:t>dio</a:t>
            </a:r>
            <a:r>
              <a:rPr lang="en-US" sz="5400" b="1" dirty="0">
                <a:solidFill>
                  <a:srgbClr val="FFFF00"/>
                </a:solidFill>
              </a:rPr>
              <a:t>/</a:t>
            </a:r>
            <a:r>
              <a:rPr lang="en-US" sz="5400" b="1" dirty="0" err="1">
                <a:solidFill>
                  <a:srgbClr val="FFFF00"/>
                </a:solidFill>
              </a:rPr>
              <a:t>puso</a:t>
            </a:r>
            <a:r>
              <a:rPr lang="en-US" sz="5400" b="1" dirty="0">
                <a:solidFill>
                  <a:srgbClr val="FFFF00"/>
                </a:solidFill>
              </a:rPr>
              <a:t> </a:t>
            </a:r>
            <a:br>
              <a:rPr lang="en-US" sz="5400" b="1" dirty="0"/>
            </a:br>
            <a:r>
              <a:rPr lang="en-US" sz="5400" b="1" dirty="0" err="1"/>
              <a:t>una</a:t>
            </a:r>
            <a:r>
              <a:rPr lang="en-US" sz="5400" b="1" dirty="0"/>
              <a:t> </a:t>
            </a:r>
            <a:r>
              <a:rPr lang="en-US" sz="5400" b="1" dirty="0" err="1"/>
              <a:t>multa</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53489625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43B12D0D-EC33-4C59-A626-E48728893B21}"/>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itle 3">
            <a:extLst>
              <a:ext uri="{FF2B5EF4-FFF2-40B4-BE49-F238E27FC236}">
                <a16:creationId xmlns:a16="http://schemas.microsoft.com/office/drawing/2014/main" id="{0F264902-B592-4D63-9064-B556F238E34E}"/>
              </a:ext>
            </a:extLst>
          </p:cNvPr>
          <p:cNvSpPr>
            <a:spLocks noGrp="1"/>
          </p:cNvSpPr>
          <p:nvPr>
            <p:ph type="title"/>
          </p:nvPr>
        </p:nvSpPr>
        <p:spPr>
          <a:xfrm>
            <a:off x="457200" y="147889"/>
            <a:ext cx="8229600" cy="1143000"/>
          </a:xfrm>
        </p:spPr>
        <p:txBody>
          <a:bodyPr>
            <a:normAutofit/>
          </a:bodyPr>
          <a:lstStyle/>
          <a:p>
            <a:r>
              <a:rPr lang="es-PA" sz="4800" b="1" dirty="0"/>
              <a:t>El joven ___ del caballo.</a:t>
            </a:r>
            <a:endParaRPr lang="en-US" sz="4800" b="1" dirty="0"/>
          </a:p>
        </p:txBody>
      </p:sp>
      <p:sp>
        <p:nvSpPr>
          <p:cNvPr id="6" name="TextBox 5">
            <a:extLst>
              <a:ext uri="{FF2B5EF4-FFF2-40B4-BE49-F238E27FC236}">
                <a16:creationId xmlns:a16="http://schemas.microsoft.com/office/drawing/2014/main" id="{81364848-CEEC-4BBD-8F0B-6886710BB61D}"/>
              </a:ext>
            </a:extLst>
          </p:cNvPr>
          <p:cNvSpPr txBox="1"/>
          <p:nvPr/>
        </p:nvSpPr>
        <p:spPr>
          <a:xfrm>
            <a:off x="1664241" y="6141443"/>
            <a:ext cx="5712454" cy="276999"/>
          </a:xfrm>
          <a:prstGeom prst="rect">
            <a:avLst/>
          </a:prstGeom>
          <a:noFill/>
        </p:spPr>
        <p:txBody>
          <a:bodyPr wrap="square" rtlCol="0">
            <a:spAutoFit/>
          </a:bodyPr>
          <a:lstStyle/>
          <a:p>
            <a:pPr algn="ctr"/>
            <a:r>
              <a:rPr lang="es-PA" sz="1200" dirty="0"/>
              <a:t>Imagen de </a:t>
            </a:r>
            <a:r>
              <a:rPr lang="es-PA" sz="1200" dirty="0">
                <a:hlinkClick r:id="rId2"/>
              </a:rPr>
              <a:t>Point </a:t>
            </a:r>
            <a:r>
              <a:rPr lang="es-PA" sz="1200" dirty="0" err="1">
                <a:hlinkClick r:id="rId2"/>
              </a:rPr>
              <a:t>Pet</a:t>
            </a:r>
            <a:endParaRPr lang="en-US" sz="1200" dirty="0"/>
          </a:p>
        </p:txBody>
      </p:sp>
      <p:pic>
        <p:nvPicPr>
          <p:cNvPr id="9" name="Picture 8" descr="image of man falling from horse&#10;&#10;">
            <a:extLst>
              <a:ext uri="{FF2B5EF4-FFF2-40B4-BE49-F238E27FC236}">
                <a16:creationId xmlns:a16="http://schemas.microsoft.com/office/drawing/2014/main" id="{249C3504-4835-4C12-A538-0BC7B7E6112D}"/>
              </a:ext>
            </a:extLst>
          </p:cNvPr>
          <p:cNvPicPr>
            <a:picLocks noChangeAspect="1"/>
          </p:cNvPicPr>
          <p:nvPr/>
        </p:nvPicPr>
        <p:blipFill>
          <a:blip r:embed="rId3"/>
          <a:stretch>
            <a:fillRect/>
          </a:stretch>
        </p:blipFill>
        <p:spPr>
          <a:xfrm>
            <a:off x="1715773" y="1294491"/>
            <a:ext cx="5712454" cy="4793494"/>
          </a:xfrm>
          <a:prstGeom prst="rect">
            <a:avLst/>
          </a:prstGeom>
          <a:ln w="38100">
            <a:solidFill>
              <a:schemeClr val="tx1"/>
            </a:solidFill>
          </a:ln>
        </p:spPr>
      </p:pic>
    </p:spTree>
    <p:extLst>
      <p:ext uri="{BB962C8B-B14F-4D97-AF65-F5344CB8AC3E}">
        <p14:creationId xmlns:p14="http://schemas.microsoft.com/office/powerpoint/2010/main" val="2724469728"/>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83948" y="2610432"/>
            <a:ext cx="8229600" cy="1143000"/>
          </a:xfrm>
        </p:spPr>
        <p:txBody>
          <a:bodyPr>
            <a:normAutofit/>
          </a:bodyPr>
          <a:lstStyle/>
          <a:p>
            <a:r>
              <a:rPr lang="en-US" sz="5400" b="1" dirty="0"/>
              <a:t>El </a:t>
            </a:r>
            <a:r>
              <a:rPr lang="en-US" sz="5400" b="1" dirty="0" err="1"/>
              <a:t>joven</a:t>
            </a:r>
            <a:r>
              <a:rPr lang="en-US" sz="5400" b="1" dirty="0"/>
              <a:t> </a:t>
            </a:r>
            <a:r>
              <a:rPr lang="en-US" sz="5400" b="1" dirty="0">
                <a:solidFill>
                  <a:srgbClr val="FFFF00"/>
                </a:solidFill>
              </a:rPr>
              <a:t>se </a:t>
            </a:r>
            <a:r>
              <a:rPr lang="en-US" sz="5400" b="1" dirty="0" err="1">
                <a:solidFill>
                  <a:srgbClr val="FFFF00"/>
                </a:solidFill>
              </a:rPr>
              <a:t>cayó</a:t>
            </a:r>
            <a:r>
              <a:rPr lang="en-US" sz="5400" b="1" dirty="0">
                <a:solidFill>
                  <a:srgbClr val="FFFF00"/>
                </a:solidFill>
              </a:rPr>
              <a:t> </a:t>
            </a:r>
            <a:r>
              <a:rPr lang="en-US" sz="5400" b="1" dirty="0"/>
              <a:t>del caballo.</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723879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8353" y="1989983"/>
            <a:ext cx="8143592" cy="2265145"/>
          </a:xfrm>
        </p:spPr>
        <p:txBody>
          <a:bodyPr>
            <a:normAutofit/>
          </a:bodyPr>
          <a:lstStyle/>
          <a:p>
            <a:r>
              <a:rPr lang="en-US" sz="5400" b="1" dirty="0" err="1"/>
              <a:t>Yo</a:t>
            </a:r>
            <a:r>
              <a:rPr lang="en-US" sz="5400" b="1" dirty="0"/>
              <a:t> / </a:t>
            </a:r>
            <a:r>
              <a:rPr lang="en-US" sz="5400" b="1" dirty="0" err="1"/>
              <a:t>cumplir</a:t>
            </a:r>
            <a:r>
              <a:rPr lang="en-US" sz="5400" b="1" dirty="0"/>
              <a:t> 21 </a:t>
            </a:r>
            <a:r>
              <a:rPr lang="en-US" sz="5400" b="1" dirty="0" err="1"/>
              <a:t>años</a:t>
            </a:r>
            <a:br>
              <a:rPr lang="en-US" sz="5400" b="1" dirty="0"/>
            </a:br>
            <a:r>
              <a:rPr lang="en-US" sz="5400" b="1" dirty="0"/>
              <a:t>la </a:t>
            </a:r>
            <a:r>
              <a:rPr lang="en-US" sz="5400" b="1" dirty="0" err="1"/>
              <a:t>semana</a:t>
            </a:r>
            <a:r>
              <a:rPr lang="en-US" sz="5400" b="1" dirty="0"/>
              <a:t> </a:t>
            </a:r>
            <a:r>
              <a:rPr lang="en-US" sz="5400" b="1" dirty="0" err="1"/>
              <a:t>pasada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FEAACD79-A135-4F25-A477-116DFF8FAB1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77834632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140681"/>
            <a:ext cx="8229600" cy="1907247"/>
          </a:xfrm>
        </p:spPr>
        <p:txBody>
          <a:bodyPr>
            <a:normAutofit/>
          </a:bodyPr>
          <a:lstStyle/>
          <a:p>
            <a:r>
              <a:rPr lang="en-US" sz="5400" b="1" dirty="0" err="1"/>
              <a:t>Papá</a:t>
            </a:r>
            <a:r>
              <a:rPr lang="en-US" sz="5400" b="1" dirty="0"/>
              <a:t> Noel le ___ </a:t>
            </a:r>
            <a:br>
              <a:rPr lang="en-US" sz="5400" b="1" dirty="0"/>
            </a:br>
            <a:r>
              <a:rPr lang="en-US" sz="5400" b="1" dirty="0"/>
              <a:t>regalos a la </a:t>
            </a:r>
            <a:r>
              <a:rPr lang="en-US" sz="5400" b="1" dirty="0" err="1"/>
              <a:t>familia</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B17E510-8179-4154-9733-624358ED4D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10" name="TextBox 9">
            <a:extLst>
              <a:ext uri="{FF2B5EF4-FFF2-40B4-BE49-F238E27FC236}">
                <a16:creationId xmlns:a16="http://schemas.microsoft.com/office/drawing/2014/main" id="{ED780F6C-48AA-4084-809D-014446A15510}"/>
              </a:ext>
            </a:extLst>
          </p:cNvPr>
          <p:cNvSpPr txBox="1"/>
          <p:nvPr/>
        </p:nvSpPr>
        <p:spPr>
          <a:xfrm>
            <a:off x="1683945" y="6269586"/>
            <a:ext cx="5613148" cy="276999"/>
          </a:xfrm>
          <a:prstGeom prst="rect">
            <a:avLst/>
          </a:prstGeom>
          <a:noFill/>
        </p:spPr>
        <p:txBody>
          <a:bodyPr wrap="square">
            <a:spAutoFit/>
          </a:bodyPr>
          <a:lstStyle/>
          <a:p>
            <a:pPr algn="ctr"/>
            <a:r>
              <a:rPr lang="en-US" sz="1200" b="0" i="0" dirty="0">
                <a:effectLst/>
              </a:rPr>
              <a:t>Imagen de </a:t>
            </a:r>
            <a:r>
              <a:rPr lang="en-US" sz="1200" b="0" i="0" u="sng" dirty="0">
                <a:solidFill>
                  <a:srgbClr val="191B26"/>
                </a:solidFill>
                <a:effectLst/>
                <a:hlinkClick r:id="rId2"/>
              </a:rPr>
              <a:t>Jill Wellington</a:t>
            </a:r>
            <a:r>
              <a:rPr lang="en-US" sz="1200" b="0" i="0" dirty="0">
                <a:solidFill>
                  <a:srgbClr val="191B26"/>
                </a:solidFill>
                <a:effectLst/>
              </a:rPr>
              <a:t> </a:t>
            </a:r>
            <a:r>
              <a:rPr lang="en-US" sz="1200" b="0" i="0" dirty="0" err="1">
                <a:effectLst/>
              </a:rPr>
              <a:t>en</a:t>
            </a:r>
            <a:r>
              <a:rPr lang="en-US" sz="1200" b="0" i="0" dirty="0">
                <a:solidFill>
                  <a:srgbClr val="191B26"/>
                </a:solidFill>
                <a:effectLst/>
              </a:rPr>
              <a:t> </a:t>
            </a:r>
            <a:r>
              <a:rPr lang="en-US" sz="1200" b="0" i="0" u="sng" dirty="0" err="1">
                <a:solidFill>
                  <a:srgbClr val="191B26"/>
                </a:solidFill>
                <a:effectLst/>
                <a:hlinkClick r:id="rId3"/>
              </a:rPr>
              <a:t>Pixabay</a:t>
            </a:r>
            <a:r>
              <a:rPr lang="en-US" sz="1200" b="0" i="0" dirty="0">
                <a:solidFill>
                  <a:srgbClr val="191B26"/>
                </a:solidFill>
                <a:effectLst/>
              </a:rPr>
              <a:t> </a:t>
            </a:r>
            <a:endParaRPr lang="en-US" sz="1200" dirty="0"/>
          </a:p>
        </p:txBody>
      </p:sp>
      <p:pic>
        <p:nvPicPr>
          <p:cNvPr id="12" name="Picture 11" descr="image of Sant with gifts on hand. he brings gifts to the family.">
            <a:extLst>
              <a:ext uri="{FF2B5EF4-FFF2-40B4-BE49-F238E27FC236}">
                <a16:creationId xmlns:a16="http://schemas.microsoft.com/office/drawing/2014/main" id="{3AADA9B0-5425-402D-B47B-860D943B5810}"/>
              </a:ext>
            </a:extLst>
          </p:cNvPr>
          <p:cNvPicPr>
            <a:picLocks noChangeAspect="1"/>
          </p:cNvPicPr>
          <p:nvPr/>
        </p:nvPicPr>
        <p:blipFill>
          <a:blip r:embed="rId4"/>
          <a:stretch>
            <a:fillRect/>
          </a:stretch>
        </p:blipFill>
        <p:spPr>
          <a:xfrm>
            <a:off x="1630556" y="1997213"/>
            <a:ext cx="5852160" cy="4136136"/>
          </a:xfrm>
          <a:prstGeom prst="rect">
            <a:avLst/>
          </a:prstGeom>
          <a:ln w="38100">
            <a:solidFill>
              <a:schemeClr val="tx1"/>
            </a:solidFill>
          </a:ln>
        </p:spPr>
      </p:pic>
    </p:spTree>
    <p:extLst>
      <p:ext uri="{BB962C8B-B14F-4D97-AF65-F5344CB8AC3E}">
        <p14:creationId xmlns:p14="http://schemas.microsoft.com/office/powerpoint/2010/main" val="40914595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777513"/>
            <a:ext cx="8229600" cy="2866914"/>
          </a:xfrm>
        </p:spPr>
        <p:txBody>
          <a:bodyPr>
            <a:normAutofit/>
          </a:bodyPr>
          <a:lstStyle/>
          <a:p>
            <a:r>
              <a:rPr lang="en-US" sz="5400" b="1" dirty="0" err="1"/>
              <a:t>Papá</a:t>
            </a:r>
            <a:r>
              <a:rPr lang="en-US" sz="5400" b="1" dirty="0"/>
              <a:t> Noel le </a:t>
            </a:r>
            <a:r>
              <a:rPr lang="en-US" sz="5400" b="1" dirty="0" err="1">
                <a:solidFill>
                  <a:srgbClr val="FFFF00"/>
                </a:solidFill>
              </a:rPr>
              <a:t>trajo</a:t>
            </a:r>
            <a:r>
              <a:rPr lang="en-US" sz="5400" b="1" dirty="0"/>
              <a:t> regalos.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711646724"/>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A picture containing sky, outdoor, and man driving a car on the road">
            <a:extLst>
              <a:ext uri="{FF2B5EF4-FFF2-40B4-BE49-F238E27FC236}">
                <a16:creationId xmlns:a16="http://schemas.microsoft.com/office/drawing/2014/main" id="{9EB59174-B2DE-4874-BDE6-E27E92C7AEB1}"/>
              </a:ext>
            </a:extLst>
          </p:cNvPr>
          <p:cNvPicPr>
            <a:picLocks noChangeAspect="1"/>
          </p:cNvPicPr>
          <p:nvPr/>
        </p:nvPicPr>
        <p:blipFill>
          <a:blip r:embed="rId3"/>
          <a:stretch>
            <a:fillRect/>
          </a:stretch>
        </p:blipFill>
        <p:spPr>
          <a:xfrm>
            <a:off x="-660902" y="123403"/>
            <a:ext cx="9915900" cy="6611193"/>
          </a:xfrm>
          <a:prstGeom prst="rect">
            <a:avLst/>
          </a:prstGeom>
        </p:spPr>
      </p:pic>
      <p:sp>
        <p:nvSpPr>
          <p:cNvPr id="2" name="Title 1"/>
          <p:cNvSpPr>
            <a:spLocks noGrp="1"/>
          </p:cNvSpPr>
          <p:nvPr>
            <p:ph type="title"/>
          </p:nvPr>
        </p:nvSpPr>
        <p:spPr>
          <a:xfrm>
            <a:off x="235389" y="138459"/>
            <a:ext cx="8682273" cy="1361832"/>
          </a:xfrm>
        </p:spPr>
        <p:txBody>
          <a:bodyPr>
            <a:normAutofit fontScale="90000"/>
          </a:bodyPr>
          <a:lstStyle/>
          <a:p>
            <a:r>
              <a:rPr lang="es-PA" sz="5400" b="1" dirty="0">
                <a:solidFill>
                  <a:schemeClr val="bg1"/>
                </a:solidFill>
              </a:rPr>
              <a:t>El abuelo ___ su carro</a:t>
            </a:r>
            <a:br>
              <a:rPr lang="es-PA" sz="5400" b="1" dirty="0">
                <a:solidFill>
                  <a:schemeClr val="bg1"/>
                </a:solidFill>
              </a:rPr>
            </a:br>
            <a:r>
              <a:rPr lang="es-PA" sz="5400" b="1" dirty="0">
                <a:solidFill>
                  <a:schemeClr val="bg1"/>
                </a:solidFill>
              </a:rPr>
              <a:t>en el viaje a California.</a:t>
            </a:r>
            <a:r>
              <a:rPr lang="es-PA" sz="5400" b="1" dirty="0"/>
              <a:t>.</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59447804-D8F7-4C5C-BF48-9FCC02A671B5}"/>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11FF9EF2-F13B-4F53-94BC-7DC59413E517}"/>
              </a:ext>
            </a:extLst>
          </p:cNvPr>
          <p:cNvSpPr txBox="1"/>
          <p:nvPr/>
        </p:nvSpPr>
        <p:spPr>
          <a:xfrm>
            <a:off x="2172832" y="6386925"/>
            <a:ext cx="4753068" cy="276999"/>
          </a:xfrm>
          <a:prstGeom prst="rect">
            <a:avLst/>
          </a:prstGeom>
          <a:noFill/>
        </p:spPr>
        <p:txBody>
          <a:bodyPr wrap="square">
            <a:spAutoFit/>
          </a:bodyPr>
          <a:lstStyle/>
          <a:p>
            <a:pPr algn="ctr"/>
            <a:r>
              <a:rPr lang="en-US" sz="1200" dirty="0"/>
              <a:t>Photo by </a:t>
            </a:r>
            <a:r>
              <a:rPr lang="en-US" sz="1200" dirty="0">
                <a:hlinkClick r:id="rId4"/>
              </a:rPr>
              <a:t>Jonathan Farber</a:t>
            </a:r>
            <a:r>
              <a:rPr lang="en-US" sz="1200" dirty="0"/>
              <a:t> on </a:t>
            </a:r>
            <a:r>
              <a:rPr lang="en-US" sz="1200" dirty="0" err="1">
                <a:hlinkClick r:id="rId5"/>
              </a:rPr>
              <a:t>Unsplash</a:t>
            </a:r>
            <a:r>
              <a:rPr lang="en-US" sz="1200" dirty="0"/>
              <a:t> </a:t>
            </a:r>
          </a:p>
        </p:txBody>
      </p:sp>
    </p:spTree>
    <p:extLst>
      <p:ext uri="{BB962C8B-B14F-4D97-AF65-F5344CB8AC3E}">
        <p14:creationId xmlns:p14="http://schemas.microsoft.com/office/powerpoint/2010/main" val="106739246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646646"/>
            <a:ext cx="8229600" cy="1143000"/>
          </a:xfrm>
        </p:spPr>
        <p:txBody>
          <a:bodyPr>
            <a:normAutofit/>
          </a:bodyPr>
          <a:lstStyle/>
          <a:p>
            <a:r>
              <a:rPr lang="en-US" sz="5400" b="1" dirty="0"/>
              <a:t>El </a:t>
            </a:r>
            <a:r>
              <a:rPr lang="en-US" sz="5400" b="1" dirty="0" err="1"/>
              <a:t>abuelo</a:t>
            </a:r>
            <a:r>
              <a:rPr lang="en-US" sz="5400" b="1" dirty="0"/>
              <a:t> </a:t>
            </a:r>
            <a:r>
              <a:rPr lang="en-US" sz="5400" b="1" dirty="0" err="1">
                <a:solidFill>
                  <a:srgbClr val="FFFF00"/>
                </a:solidFill>
              </a:rPr>
              <a:t>condujo</a:t>
            </a:r>
            <a:r>
              <a:rPr lang="en-US" sz="5400" b="1" dirty="0"/>
              <a:t> </a:t>
            </a:r>
            <a:r>
              <a:rPr lang="en-US" sz="5400" b="1" dirty="0" err="1"/>
              <a:t>su</a:t>
            </a:r>
            <a:r>
              <a:rPr lang="en-US" sz="5400" b="1" dirty="0"/>
              <a:t> </a:t>
            </a:r>
            <a:r>
              <a:rPr lang="en-US" sz="5400" b="1" dirty="0" err="1"/>
              <a:t>carro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98910549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7940" y="0"/>
            <a:ext cx="8229600" cy="1943461"/>
          </a:xfrm>
        </p:spPr>
        <p:txBody>
          <a:bodyPr>
            <a:normAutofit/>
          </a:bodyPr>
          <a:lstStyle/>
          <a:p>
            <a:r>
              <a:rPr lang="en-US" sz="5400" b="1" dirty="0" err="1"/>
              <a:t>Yo</a:t>
            </a:r>
            <a:r>
              <a:rPr lang="en-US" sz="5400" b="1" dirty="0"/>
              <a:t> ___ </a:t>
            </a:r>
            <a:r>
              <a:rPr lang="en-US" sz="5400" b="1" dirty="0" err="1"/>
              <a:t>el</a:t>
            </a:r>
            <a:r>
              <a:rPr lang="en-US" sz="5400" b="1" dirty="0"/>
              <a:t> café con</a:t>
            </a:r>
            <a:br>
              <a:rPr lang="en-US" sz="5400" b="1" dirty="0"/>
            </a:br>
            <a:r>
              <a:rPr lang="en-US" sz="5400" b="1" dirty="0" err="1"/>
              <a:t>una</a:t>
            </a:r>
            <a:r>
              <a:rPr lang="en-US" sz="5400" b="1" dirty="0"/>
              <a:t> </a:t>
            </a:r>
            <a:r>
              <a:rPr lang="en-US" sz="5400" b="1" dirty="0" err="1"/>
              <a:t>tarjeta</a:t>
            </a:r>
            <a:r>
              <a:rPr lang="en-US" sz="5400" b="1" dirty="0"/>
              <a:t> de </a:t>
            </a:r>
            <a:r>
              <a:rPr lang="en-US" sz="5400" b="1" dirty="0" err="1"/>
              <a:t>crédito</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5586665-39E8-4930-840B-EE6BBA9581CC}"/>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6" name="TextBox 5">
            <a:extLst>
              <a:ext uri="{FF2B5EF4-FFF2-40B4-BE49-F238E27FC236}">
                <a16:creationId xmlns:a16="http://schemas.microsoft.com/office/drawing/2014/main" id="{C1264E22-4F24-485C-8152-9494FB61A118}"/>
              </a:ext>
            </a:extLst>
          </p:cNvPr>
          <p:cNvSpPr txBox="1"/>
          <p:nvPr/>
        </p:nvSpPr>
        <p:spPr>
          <a:xfrm>
            <a:off x="1665838" y="6143744"/>
            <a:ext cx="5902859" cy="276999"/>
          </a:xfrm>
          <a:prstGeom prst="rect">
            <a:avLst/>
          </a:prstGeom>
          <a:noFill/>
        </p:spPr>
        <p:txBody>
          <a:bodyPr wrap="square">
            <a:spAutoFit/>
          </a:bodyPr>
          <a:lstStyle/>
          <a:p>
            <a:pPr algn="ctr"/>
            <a:r>
              <a:rPr lang="en-US" sz="1200" dirty="0"/>
              <a:t>Photo by </a:t>
            </a:r>
            <a:r>
              <a:rPr lang="en-US" sz="1200" dirty="0">
                <a:hlinkClick r:id="rId2"/>
              </a:rPr>
              <a:t>Clay Banks</a:t>
            </a:r>
            <a:r>
              <a:rPr lang="en-US" sz="1200" dirty="0"/>
              <a:t> on </a:t>
            </a:r>
            <a:r>
              <a:rPr lang="en-US" sz="1200" dirty="0" err="1">
                <a:hlinkClick r:id="rId3"/>
              </a:rPr>
              <a:t>Unsplash</a:t>
            </a:r>
            <a:r>
              <a:rPr lang="en-US" sz="1200" dirty="0"/>
              <a:t> </a:t>
            </a:r>
          </a:p>
        </p:txBody>
      </p:sp>
      <p:pic>
        <p:nvPicPr>
          <p:cNvPr id="8" name="Picture 7" descr="A picture containing person, indoor, person paying with a credit card.&#10;&#10;">
            <a:extLst>
              <a:ext uri="{FF2B5EF4-FFF2-40B4-BE49-F238E27FC236}">
                <a16:creationId xmlns:a16="http://schemas.microsoft.com/office/drawing/2014/main" id="{0740C483-FC06-4345-9F77-F1F031D71143}"/>
              </a:ext>
            </a:extLst>
          </p:cNvPr>
          <p:cNvPicPr>
            <a:picLocks noChangeAspect="1"/>
          </p:cNvPicPr>
          <p:nvPr/>
        </p:nvPicPr>
        <p:blipFill>
          <a:blip r:embed="rId4"/>
          <a:stretch>
            <a:fillRect/>
          </a:stretch>
        </p:blipFill>
        <p:spPr>
          <a:xfrm>
            <a:off x="1505012" y="1910900"/>
            <a:ext cx="6208567" cy="4143184"/>
          </a:xfrm>
          <a:prstGeom prst="rect">
            <a:avLst/>
          </a:prstGeom>
          <a:ln w="38100">
            <a:solidFill>
              <a:schemeClr val="tx1"/>
            </a:solidFill>
          </a:ln>
        </p:spPr>
      </p:pic>
    </p:spTree>
    <p:extLst>
      <p:ext uri="{BB962C8B-B14F-4D97-AF65-F5344CB8AC3E}">
        <p14:creationId xmlns:p14="http://schemas.microsoft.com/office/powerpoint/2010/main" val="1250965050"/>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0780" y="2230187"/>
            <a:ext cx="8229600" cy="1852926"/>
          </a:xfrm>
        </p:spPr>
        <p:txBody>
          <a:bodyPr>
            <a:normAutofit/>
          </a:bodyPr>
          <a:lstStyle/>
          <a:p>
            <a:r>
              <a:rPr lang="en-US" sz="5400" b="1" dirty="0" err="1"/>
              <a:t>Yo</a:t>
            </a:r>
            <a:r>
              <a:rPr lang="en-US" sz="5400" b="1" dirty="0"/>
              <a:t> </a:t>
            </a:r>
            <a:r>
              <a:rPr lang="en-US" sz="5400" b="1" dirty="0" err="1">
                <a:solidFill>
                  <a:srgbClr val="FFFF00"/>
                </a:solidFill>
              </a:rPr>
              <a:t>pagué</a:t>
            </a:r>
            <a:r>
              <a:rPr lang="en-US" sz="5400" b="1" dirty="0"/>
              <a:t> con </a:t>
            </a:r>
            <a:r>
              <a:rPr lang="en-US" sz="5400" b="1" dirty="0" err="1"/>
              <a:t>una</a:t>
            </a:r>
            <a:r>
              <a:rPr lang="en-US" sz="5400" b="1" dirty="0"/>
              <a:t> </a:t>
            </a:r>
            <a:br>
              <a:rPr lang="en-US" sz="5400" b="1" dirty="0"/>
            </a:br>
            <a:r>
              <a:rPr lang="en-US" sz="5400" b="1" dirty="0" err="1"/>
              <a:t>tarjeta</a:t>
            </a:r>
            <a:r>
              <a:rPr lang="en-US" sz="5400" b="1" dirty="0"/>
              <a:t> de </a:t>
            </a:r>
            <a:r>
              <a:rPr lang="en-US" sz="5400" b="1" dirty="0" err="1"/>
              <a:t>crédito</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93625348"/>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A picture containing nature, mountain, valley, outdoor. Barrancas del Cobre, Chihuahua, Mexico&#10;&#10;Description automatically generated">
            <a:extLst>
              <a:ext uri="{FF2B5EF4-FFF2-40B4-BE49-F238E27FC236}">
                <a16:creationId xmlns:a16="http://schemas.microsoft.com/office/drawing/2014/main" id="{EA928A65-3D7F-4305-BC69-9EDB4211B5A7}"/>
              </a:ext>
            </a:extLst>
          </p:cNvPr>
          <p:cNvPicPr>
            <a:picLocks noChangeAspect="1"/>
          </p:cNvPicPr>
          <p:nvPr/>
        </p:nvPicPr>
        <p:blipFill>
          <a:blip r:embed="rId2"/>
          <a:stretch>
            <a:fillRect/>
          </a:stretch>
        </p:blipFill>
        <p:spPr>
          <a:xfrm>
            <a:off x="-484531" y="66407"/>
            <a:ext cx="10113062" cy="6725186"/>
          </a:xfrm>
          <a:prstGeom prst="rect">
            <a:avLst/>
          </a:prstGeom>
        </p:spPr>
      </p:pic>
      <p:sp>
        <p:nvSpPr>
          <p:cNvPr id="2" name="Title 1"/>
          <p:cNvSpPr>
            <a:spLocks noGrp="1"/>
          </p:cNvSpPr>
          <p:nvPr>
            <p:ph type="title"/>
          </p:nvPr>
        </p:nvSpPr>
        <p:spPr>
          <a:xfrm>
            <a:off x="497941" y="66407"/>
            <a:ext cx="8229600" cy="1916301"/>
          </a:xfrm>
        </p:spPr>
        <p:txBody>
          <a:bodyPr>
            <a:normAutofit/>
          </a:bodyPr>
          <a:lstStyle/>
          <a:p>
            <a:r>
              <a:rPr lang="es-PA" sz="5400" b="1" dirty="0"/>
              <a:t>E</a:t>
            </a:r>
            <a:r>
              <a:rPr lang="en-US" sz="5400" b="1" dirty="0" err="1"/>
              <a:t>stado</a:t>
            </a:r>
            <a:r>
              <a:rPr lang="en-US" sz="5400" b="1" dirty="0"/>
              <a:t> </a:t>
            </a:r>
            <a:r>
              <a:rPr lang="en-US" sz="5400" b="1" dirty="0" err="1"/>
              <a:t>mexicano</a:t>
            </a:r>
            <a:r>
              <a:rPr lang="en-US" sz="5400" b="1" dirty="0"/>
              <a:t> </a:t>
            </a:r>
            <a:r>
              <a:rPr lang="en-US" sz="5400" b="1" dirty="0" err="1"/>
              <a:t>donde</a:t>
            </a:r>
            <a:br>
              <a:rPr lang="en-US" sz="5400" b="1" dirty="0"/>
            </a:br>
            <a:r>
              <a:rPr lang="en-US" sz="5400" b="1" dirty="0" err="1"/>
              <a:t>está</a:t>
            </a:r>
            <a:r>
              <a:rPr lang="en-US" sz="5400" b="1" dirty="0"/>
              <a:t> Barrancas del </a:t>
            </a:r>
            <a:r>
              <a:rPr lang="en-US" sz="5400" b="1" dirty="0" err="1"/>
              <a:t>Cobre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C6E1BDED-8321-4264-8A56-212912776B48}"/>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4" name="TextBox 3">
            <a:extLst>
              <a:ext uri="{FF2B5EF4-FFF2-40B4-BE49-F238E27FC236}">
                <a16:creationId xmlns:a16="http://schemas.microsoft.com/office/drawing/2014/main" id="{439A9D12-8875-415D-9C8B-5DAA1E669CD9}"/>
              </a:ext>
            </a:extLst>
          </p:cNvPr>
          <p:cNvSpPr txBox="1"/>
          <p:nvPr/>
        </p:nvSpPr>
        <p:spPr>
          <a:xfrm>
            <a:off x="356897" y="6303834"/>
            <a:ext cx="6730299" cy="276999"/>
          </a:xfrm>
          <a:prstGeom prst="rect">
            <a:avLst/>
          </a:prstGeom>
          <a:noFill/>
        </p:spPr>
        <p:txBody>
          <a:bodyPr wrap="square" rtlCol="0">
            <a:spAutoFit/>
          </a:bodyPr>
          <a:lstStyle/>
          <a:p>
            <a:r>
              <a:rPr lang="es-PA" sz="1200" dirty="0"/>
              <a:t>Imagen de </a:t>
            </a:r>
            <a:r>
              <a:rPr lang="es-PA" sz="1200" dirty="0">
                <a:hlinkClick r:id="rId3"/>
              </a:rPr>
              <a:t>Wikimedia</a:t>
            </a:r>
            <a:endParaRPr lang="en-US" sz="1200" dirty="0"/>
          </a:p>
        </p:txBody>
      </p:sp>
    </p:spTree>
    <p:extLst>
      <p:ext uri="{BB962C8B-B14F-4D97-AF65-F5344CB8AC3E}">
        <p14:creationId xmlns:p14="http://schemas.microsoft.com/office/powerpoint/2010/main" val="3431199447"/>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1727" y="2640625"/>
            <a:ext cx="8229600" cy="1143000"/>
          </a:xfrm>
        </p:spPr>
        <p:txBody>
          <a:bodyPr>
            <a:normAutofit/>
          </a:bodyPr>
          <a:lstStyle/>
          <a:p>
            <a:r>
              <a:rPr lang="en-US" sz="5400" b="1" dirty="0"/>
              <a:t>Chihuahua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865574388"/>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A train on the railway tracks&#10;&#10;">
            <a:extLst>
              <a:ext uri="{FF2B5EF4-FFF2-40B4-BE49-F238E27FC236}">
                <a16:creationId xmlns:a16="http://schemas.microsoft.com/office/drawing/2014/main" id="{07CDB431-560B-4FED-AB37-F3CCB92E6A48}"/>
              </a:ext>
            </a:extLst>
          </p:cNvPr>
          <p:cNvPicPr>
            <a:picLocks noChangeAspect="1"/>
          </p:cNvPicPr>
          <p:nvPr/>
        </p:nvPicPr>
        <p:blipFill>
          <a:blip r:embed="rId2"/>
          <a:stretch>
            <a:fillRect/>
          </a:stretch>
        </p:blipFill>
        <p:spPr>
          <a:xfrm>
            <a:off x="117600" y="122881"/>
            <a:ext cx="9514221" cy="6594789"/>
          </a:xfrm>
          <a:prstGeom prst="rect">
            <a:avLst/>
          </a:prstGeom>
        </p:spPr>
      </p:pic>
      <p:sp>
        <p:nvSpPr>
          <p:cNvPr id="2" name="Title 1"/>
          <p:cNvSpPr>
            <a:spLocks noGrp="1"/>
          </p:cNvSpPr>
          <p:nvPr>
            <p:ph type="title"/>
          </p:nvPr>
        </p:nvSpPr>
        <p:spPr>
          <a:xfrm>
            <a:off x="457200" y="-94347"/>
            <a:ext cx="8229600" cy="2006835"/>
          </a:xfrm>
        </p:spPr>
        <p:txBody>
          <a:bodyPr>
            <a:normAutofit/>
          </a:bodyPr>
          <a:lstStyle/>
          <a:p>
            <a:r>
              <a:rPr lang="en-US" sz="5400" b="1" dirty="0" err="1"/>
              <a:t>Nombre</a:t>
            </a:r>
            <a:r>
              <a:rPr lang="en-US" sz="5400" b="1" dirty="0"/>
              <a:t> del </a:t>
            </a:r>
            <a:r>
              <a:rPr lang="en-US" sz="5400" b="1" dirty="0" err="1"/>
              <a:t>ferrocarril</a:t>
            </a:r>
            <a:r>
              <a:rPr lang="en-US" sz="5400" b="1" dirty="0"/>
              <a:t> que </a:t>
            </a:r>
            <a:r>
              <a:rPr lang="en-US" sz="5400" b="1" dirty="0" err="1"/>
              <a:t>cruza</a:t>
            </a:r>
            <a:r>
              <a:rPr lang="en-US" sz="5400" b="1" dirty="0"/>
              <a:t> Barrancas del </a:t>
            </a:r>
            <a:r>
              <a:rPr lang="en-US" sz="5400" b="1" dirty="0" err="1"/>
              <a:t>Cobre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i">
            <a:hlinkClick r:id="" action="ppaction://hlinkshowjump?jump=nextslide"/>
            <a:extLst>
              <a:ext uri="{FF2B5EF4-FFF2-40B4-BE49-F238E27FC236}">
                <a16:creationId xmlns:a16="http://schemas.microsoft.com/office/drawing/2014/main" id="{C050FB83-7D24-41BE-99AA-FD1F31187050}"/>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
        <p:nvSpPr>
          <p:cNvPr id="8" name="TextBox 7">
            <a:extLst>
              <a:ext uri="{FF2B5EF4-FFF2-40B4-BE49-F238E27FC236}">
                <a16:creationId xmlns:a16="http://schemas.microsoft.com/office/drawing/2014/main" id="{8C2C9FEB-4972-4CC5-B420-549183AE05D4}"/>
              </a:ext>
            </a:extLst>
          </p:cNvPr>
          <p:cNvSpPr txBox="1"/>
          <p:nvPr/>
        </p:nvSpPr>
        <p:spPr>
          <a:xfrm>
            <a:off x="262551" y="6372337"/>
            <a:ext cx="4870764" cy="276999"/>
          </a:xfrm>
          <a:prstGeom prst="rect">
            <a:avLst/>
          </a:prstGeom>
          <a:noFill/>
        </p:spPr>
        <p:txBody>
          <a:bodyPr wrap="square" rtlCol="0">
            <a:spAutoFit/>
          </a:bodyPr>
          <a:lstStyle/>
          <a:p>
            <a:r>
              <a:rPr lang="es-PA" sz="1200" dirty="0"/>
              <a:t>Imagen de </a:t>
            </a:r>
            <a:r>
              <a:rPr lang="es-PA" sz="1200" dirty="0">
                <a:hlinkClick r:id="rId3"/>
              </a:rPr>
              <a:t>Código San Luis</a:t>
            </a:r>
            <a:endParaRPr lang="en-US" sz="1200" dirty="0"/>
          </a:p>
        </p:txBody>
      </p:sp>
    </p:spTree>
    <p:extLst>
      <p:ext uri="{BB962C8B-B14F-4D97-AF65-F5344CB8AC3E}">
        <p14:creationId xmlns:p14="http://schemas.microsoft.com/office/powerpoint/2010/main" val="3044874802"/>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7405" y="2791502"/>
            <a:ext cx="8397089" cy="1143000"/>
          </a:xfrm>
        </p:spPr>
        <p:txBody>
          <a:bodyPr>
            <a:normAutofit/>
          </a:bodyPr>
          <a:lstStyle/>
          <a:p>
            <a:r>
              <a:rPr lang="en-US" sz="5400" b="1" dirty="0"/>
              <a:t>Chihuahua - </a:t>
            </a:r>
            <a:r>
              <a:rPr lang="en-US" sz="5400" b="1" dirty="0" err="1"/>
              <a:t>Pacífico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5384055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91502"/>
            <a:ext cx="8229600" cy="1143000"/>
          </a:xfrm>
        </p:spPr>
        <p:txBody>
          <a:bodyPr>
            <a:noAutofit/>
          </a:bodyPr>
          <a:lstStyle/>
          <a:p>
            <a:r>
              <a:rPr lang="en-US" sz="5400" b="1" dirty="0" err="1"/>
              <a:t>Yo</a:t>
            </a:r>
            <a:r>
              <a:rPr lang="en-US" sz="5400" b="1" dirty="0"/>
              <a:t> </a:t>
            </a:r>
            <a:r>
              <a:rPr lang="en-US" sz="5400" b="1" dirty="0" err="1">
                <a:solidFill>
                  <a:srgbClr val="FFFF00"/>
                </a:solidFill>
              </a:rPr>
              <a:t>cumplí</a:t>
            </a:r>
            <a:r>
              <a:rPr lang="en-US" sz="5400" b="1" dirty="0"/>
              <a:t> 21 </a:t>
            </a:r>
            <a:r>
              <a:rPr lang="en-US" sz="5400" b="1" dirty="0" err="1"/>
              <a:t>años</a:t>
            </a:r>
            <a:r>
              <a:rPr lang="en-US" sz="5400" b="1" dirty="0"/>
              <a:t>…</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131909467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21133"/>
            <a:ext cx="8229600" cy="2033996"/>
          </a:xfrm>
        </p:spPr>
        <p:txBody>
          <a:bodyPr>
            <a:normAutofit/>
          </a:bodyPr>
          <a:lstStyle/>
          <a:p>
            <a:r>
              <a:rPr lang="en-US" sz="5400" b="1" dirty="0"/>
              <a:t>¿</a:t>
            </a:r>
            <a:r>
              <a:rPr lang="en-US" sz="5400" b="1" dirty="0" err="1"/>
              <a:t>Cuántas</a:t>
            </a:r>
            <a:r>
              <a:rPr lang="en-US" sz="5400" b="1" dirty="0"/>
              <a:t> horas dura</a:t>
            </a:r>
            <a:br>
              <a:rPr lang="en-US" sz="5400" b="1" dirty="0"/>
            </a:br>
            <a:r>
              <a:rPr lang="en-US" sz="5400" b="1" dirty="0" err="1"/>
              <a:t>el</a:t>
            </a:r>
            <a:r>
              <a:rPr lang="en-US" sz="5400" b="1" dirty="0"/>
              <a:t> </a:t>
            </a:r>
            <a:r>
              <a:rPr lang="en-US" sz="5400" b="1" dirty="0" err="1"/>
              <a:t>viaje</a:t>
            </a:r>
            <a:r>
              <a:rPr lang="en-US" sz="5400" b="1" dirty="0"/>
              <a:t> </a:t>
            </a:r>
            <a:r>
              <a:rPr lang="en-US" sz="5400" b="1" dirty="0" err="1"/>
              <a:t>en</a:t>
            </a:r>
            <a:r>
              <a:rPr lang="en-US" sz="5400" b="1" dirty="0"/>
              <a:t> </a:t>
            </a:r>
            <a:r>
              <a:rPr lang="en-US" sz="5400" b="1" dirty="0" err="1"/>
              <a:t>ferrocarril</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D7DFF9AA-56D3-4446-90E1-BE2D1E55A6EE}"/>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357751236"/>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55287"/>
            <a:ext cx="8229600" cy="1143000"/>
          </a:xfrm>
        </p:spPr>
        <p:txBody>
          <a:bodyPr>
            <a:normAutofit/>
          </a:bodyPr>
          <a:lstStyle/>
          <a:p>
            <a:r>
              <a:rPr lang="en-US" sz="5400" b="1" dirty="0"/>
              <a:t>15 horas</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810393023"/>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77101"/>
            <a:ext cx="8229600" cy="2830700"/>
          </a:xfrm>
        </p:spPr>
        <p:txBody>
          <a:bodyPr>
            <a:normAutofit/>
          </a:bodyPr>
          <a:lstStyle/>
          <a:p>
            <a:r>
              <a:rPr lang="en-US" sz="5400" b="1" dirty="0"/>
              <a:t>Dos </a:t>
            </a:r>
            <a:r>
              <a:rPr lang="en-US" sz="5400" b="1" dirty="0" err="1"/>
              <a:t>mejores</a:t>
            </a:r>
            <a:r>
              <a:rPr lang="en-US" sz="5400" b="1" dirty="0"/>
              <a:t> </a:t>
            </a:r>
            <a:r>
              <a:rPr lang="en-US" sz="5400" b="1" dirty="0" err="1"/>
              <a:t>estaciones</a:t>
            </a:r>
            <a:br>
              <a:rPr lang="en-US" sz="5400" b="1" dirty="0"/>
            </a:br>
            <a:r>
              <a:rPr lang="en-US" sz="5400" b="1" dirty="0"/>
              <a:t>del </a:t>
            </a:r>
            <a:r>
              <a:rPr lang="en-US" sz="5400" b="1" dirty="0" err="1"/>
              <a:t>año</a:t>
            </a:r>
            <a:r>
              <a:rPr lang="en-US" sz="5400" b="1" dirty="0"/>
              <a:t> para </a:t>
            </a:r>
            <a:r>
              <a:rPr lang="en-US" sz="5400" b="1" dirty="0" err="1"/>
              <a:t>visitar</a:t>
            </a:r>
            <a:br>
              <a:rPr lang="en-US" sz="5400" b="1" dirty="0"/>
            </a:br>
            <a:r>
              <a:rPr lang="en-US" sz="5400" b="1" dirty="0"/>
              <a:t>Barrancas del </a:t>
            </a:r>
            <a:r>
              <a:rPr lang="en-US" sz="5400" b="1" dirty="0" err="1"/>
              <a:t>Cobre</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0D1DD306-88E3-4002-8FC8-097A1477561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11654534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857500"/>
            <a:ext cx="8229600" cy="1143000"/>
          </a:xfrm>
        </p:spPr>
        <p:txBody>
          <a:bodyPr>
            <a:normAutofit/>
          </a:bodyPr>
          <a:lstStyle/>
          <a:p>
            <a:r>
              <a:rPr lang="en-US" sz="5400" b="1" dirty="0"/>
              <a:t>primavera y </a:t>
            </a:r>
            <a:r>
              <a:rPr lang="en-US" sz="5400" b="1" dirty="0" err="1"/>
              <a:t>otoño</a:t>
            </a:r>
            <a:endParaRPr lang="en-US" sz="5400" b="1" dirty="0"/>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2387854431"/>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620" y="2058170"/>
            <a:ext cx="8229600" cy="2486669"/>
          </a:xfrm>
        </p:spPr>
        <p:txBody>
          <a:bodyPr>
            <a:normAutofit fontScale="90000"/>
          </a:bodyPr>
          <a:lstStyle/>
          <a:p>
            <a:r>
              <a:rPr lang="en-US" sz="5400" b="1" dirty="0" err="1"/>
              <a:t>Nombre</a:t>
            </a:r>
            <a:r>
              <a:rPr lang="en-US" sz="5400" b="1" dirty="0"/>
              <a:t> de las personas</a:t>
            </a:r>
            <a:br>
              <a:rPr lang="en-US" sz="5400" b="1" dirty="0"/>
            </a:br>
            <a:r>
              <a:rPr lang="en-US" sz="5400" b="1" dirty="0"/>
              <a:t>que </a:t>
            </a:r>
            <a:r>
              <a:rPr lang="en-US" sz="5400" b="1" dirty="0" err="1"/>
              <a:t>viven</a:t>
            </a:r>
            <a:r>
              <a:rPr lang="en-US" sz="5400" b="1" dirty="0"/>
              <a:t> </a:t>
            </a:r>
            <a:r>
              <a:rPr lang="en-US" sz="5400" b="1" dirty="0" err="1"/>
              <a:t>en</a:t>
            </a:r>
            <a:br>
              <a:rPr lang="en-US" sz="5400" b="1" dirty="0"/>
            </a:br>
            <a:r>
              <a:rPr lang="en-US" sz="5400" b="1" dirty="0"/>
              <a:t>Barrancas del </a:t>
            </a:r>
            <a:r>
              <a:rPr lang="en-US" sz="5400" b="1" dirty="0" err="1"/>
              <a:t>Cobre</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5C9CC19-F82B-4F23-BE0E-6A56A183043F}"/>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3233024431"/>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A group of women sitting outside, tarahumaras selling handicrafts.&#10;&#10;Description automatically generated with low confidence">
            <a:extLst>
              <a:ext uri="{FF2B5EF4-FFF2-40B4-BE49-F238E27FC236}">
                <a16:creationId xmlns:a16="http://schemas.microsoft.com/office/drawing/2014/main" id="{2AF5D08E-10FF-4AA7-810B-3D3380B55DDF}"/>
              </a:ext>
            </a:extLst>
          </p:cNvPr>
          <p:cNvPicPr>
            <a:picLocks noChangeAspect="1"/>
          </p:cNvPicPr>
          <p:nvPr/>
        </p:nvPicPr>
        <p:blipFill>
          <a:blip r:embed="rId2"/>
          <a:stretch>
            <a:fillRect/>
          </a:stretch>
        </p:blipFill>
        <p:spPr>
          <a:xfrm>
            <a:off x="85439" y="105482"/>
            <a:ext cx="8950750" cy="6752518"/>
          </a:xfrm>
          <a:prstGeom prst="rect">
            <a:avLst/>
          </a:prstGeom>
        </p:spPr>
      </p:pic>
      <p:sp>
        <p:nvSpPr>
          <p:cNvPr id="2" name="Title 1"/>
          <p:cNvSpPr>
            <a:spLocks noGrp="1"/>
          </p:cNvSpPr>
          <p:nvPr>
            <p:ph type="title"/>
          </p:nvPr>
        </p:nvSpPr>
        <p:spPr>
          <a:xfrm>
            <a:off x="446014" y="105482"/>
            <a:ext cx="8229600" cy="1143000"/>
          </a:xfrm>
        </p:spPr>
        <p:txBody>
          <a:bodyPr>
            <a:normAutofit/>
          </a:bodyPr>
          <a:lstStyle/>
          <a:p>
            <a:r>
              <a:rPr lang="es-PA" sz="5400" b="1" dirty="0">
                <a:solidFill>
                  <a:schemeClr val="bg1"/>
                </a:solidFill>
              </a:rPr>
              <a:t>Los r</a:t>
            </a:r>
            <a:r>
              <a:rPr lang="en-US" sz="5400" b="1" dirty="0" err="1">
                <a:solidFill>
                  <a:schemeClr val="bg1"/>
                </a:solidFill>
              </a:rPr>
              <a:t>arámuri</a:t>
            </a:r>
            <a:r>
              <a:rPr lang="en-US" sz="5400" b="1" dirty="0">
                <a:solidFill>
                  <a:schemeClr val="bg1"/>
                </a:solidFill>
              </a:rPr>
              <a:t> o </a:t>
            </a:r>
            <a:r>
              <a:rPr lang="en-US" sz="5400" b="1" dirty="0" err="1">
                <a:solidFill>
                  <a:schemeClr val="bg1"/>
                </a:solidFill>
              </a:rPr>
              <a:t>tarahumaras</a:t>
            </a:r>
            <a:endParaRPr lang="en-US" sz="5400" b="1" dirty="0">
              <a:solidFill>
                <a:schemeClr val="bg1"/>
              </a:solidFill>
            </a:endParaRP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3" action="ppaction://hlinksldjump"/>
          </p:cNvPr>
          <p:cNvPicPr>
            <a:picLocks noChangeAspect="1"/>
          </p:cNvPicPr>
          <p:nvPr/>
        </p:nvPicPr>
        <p:blipFill>
          <a:blip r:embed="rId4">
            <a:duotone>
              <a:prstClr val="black"/>
              <a:srgbClr val="F6F2FF">
                <a:tint val="45000"/>
                <a:satMod val="400000"/>
              </a:srgbClr>
            </a:duotone>
          </a:blip>
          <a:stretch>
            <a:fillRect/>
          </a:stretch>
        </p:blipFill>
        <p:spPr>
          <a:xfrm>
            <a:off x="8186405" y="5908842"/>
            <a:ext cx="749974" cy="748632"/>
          </a:xfrm>
          <a:prstGeom prst="rect">
            <a:avLst/>
          </a:prstGeom>
        </p:spPr>
      </p:pic>
      <p:sp>
        <p:nvSpPr>
          <p:cNvPr id="3" name="TextBox 2">
            <a:extLst>
              <a:ext uri="{FF2B5EF4-FFF2-40B4-BE49-F238E27FC236}">
                <a16:creationId xmlns:a16="http://schemas.microsoft.com/office/drawing/2014/main" id="{79E98E58-E6A8-4B60-AF7B-38C25C162458}"/>
              </a:ext>
            </a:extLst>
          </p:cNvPr>
          <p:cNvSpPr txBox="1"/>
          <p:nvPr/>
        </p:nvSpPr>
        <p:spPr>
          <a:xfrm>
            <a:off x="243834" y="6380475"/>
            <a:ext cx="3530851" cy="276999"/>
          </a:xfrm>
          <a:prstGeom prst="rect">
            <a:avLst/>
          </a:prstGeom>
          <a:noFill/>
        </p:spPr>
        <p:txBody>
          <a:bodyPr wrap="square" rtlCol="0">
            <a:spAutoFit/>
          </a:bodyPr>
          <a:lstStyle/>
          <a:p>
            <a:r>
              <a:rPr lang="es-PA" sz="1200" dirty="0"/>
              <a:t>Imagen de </a:t>
            </a:r>
            <a:r>
              <a:rPr lang="es-PA" sz="1200" dirty="0">
                <a:hlinkClick r:id="rId5"/>
              </a:rPr>
              <a:t>Wikimedia</a:t>
            </a:r>
            <a:endParaRPr lang="en-US" sz="1200" dirty="0"/>
          </a:p>
        </p:txBody>
      </p:sp>
    </p:spTree>
    <p:extLst>
      <p:ext uri="{BB962C8B-B14F-4D97-AF65-F5344CB8AC3E}">
        <p14:creationId xmlns:p14="http://schemas.microsoft.com/office/powerpoint/2010/main" val="173870506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t>CHECK</a:t>
            </a:r>
          </a:p>
        </p:txBody>
      </p:sp>
      <p:sp>
        <p:nvSpPr>
          <p:cNvPr id="2" name="Title 1"/>
          <p:cNvSpPr>
            <a:spLocks noGrp="1"/>
          </p:cNvSpPr>
          <p:nvPr>
            <p:ph type="title"/>
          </p:nvPr>
        </p:nvSpPr>
        <p:spPr/>
        <p:txBody>
          <a:bodyPr>
            <a:normAutofit/>
          </a:bodyPr>
          <a:lstStyle/>
          <a:p>
            <a:r>
              <a:rPr lang="en-US" sz="5400" b="1" dirty="0"/>
              <a:t>Tenth Category 200</a:t>
            </a:r>
          </a:p>
        </p:txBody>
      </p:sp>
      <p:sp>
        <p:nvSpPr>
          <p:cNvPr id="5" name="Frame 4"/>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6" name="TextBox 5"/>
          <p:cNvSpPr txBox="1"/>
          <p:nvPr/>
        </p:nvSpPr>
        <p:spPr>
          <a:xfrm>
            <a:off x="457200" y="1740387"/>
            <a:ext cx="8229600" cy="523220"/>
          </a:xfrm>
          <a:prstGeom prst="rect">
            <a:avLst/>
          </a:prstGeom>
          <a:noFill/>
        </p:spPr>
        <p:txBody>
          <a:bodyPr wrap="square" rtlCol="0">
            <a:spAutoFit/>
          </a:bodyPr>
          <a:lstStyle/>
          <a:p>
            <a:r>
              <a:rPr lang="en-US" sz="2800" dirty="0"/>
              <a:t>INSERT QUESTION HERE</a:t>
            </a:r>
          </a:p>
        </p:txBody>
      </p:sp>
      <p:pic>
        <p:nvPicPr>
          <p:cNvPr id="3" name="Jeopardy_Daily Double.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215030" y="6017713"/>
            <a:ext cx="609600" cy="609600"/>
          </a:xfrm>
          <a:prstGeom prst="rect">
            <a:avLst/>
          </a:prstGeom>
        </p:spPr>
      </p:pic>
      <p:pic>
        <p:nvPicPr>
          <p:cNvPr id="9" name="Picture 8" descr="image, Daily Double">
            <a:extLst>
              <a:ext uri="{FF2B5EF4-FFF2-40B4-BE49-F238E27FC236}">
                <a16:creationId xmlns:a16="http://schemas.microsoft.com/office/drawing/2014/main" id="{8DA4B156-6A2B-4032-91CA-1230B2D30EFE}"/>
              </a:ext>
            </a:extLst>
          </p:cNvPr>
          <p:cNvPicPr>
            <a:picLocks noChangeAspect="1"/>
          </p:cNvPicPr>
          <p:nvPr/>
        </p:nvPicPr>
        <p:blipFill>
          <a:blip r:embed="rId6"/>
          <a:stretch>
            <a:fillRect/>
          </a:stretch>
        </p:blipFill>
        <p:spPr>
          <a:xfrm>
            <a:off x="0" y="0"/>
            <a:ext cx="9144000" cy="6858000"/>
          </a:xfrm>
          <a:prstGeom prst="rect">
            <a:avLst/>
          </a:prstGeom>
        </p:spPr>
      </p:pic>
    </p:spTree>
    <p:extLst>
      <p:ext uri="{BB962C8B-B14F-4D97-AF65-F5344CB8AC3E}">
        <p14:creationId xmlns:p14="http://schemas.microsoft.com/office/powerpoint/2010/main" val="3696403974"/>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2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ight Arrow 6" descr="image, check button&#10;">
            <a:extLst>
              <a:ext uri="{FF2B5EF4-FFF2-40B4-BE49-F238E27FC236}">
                <a16:creationId xmlns:a16="http://schemas.microsoft.com/office/drawing/2014/main" id="{347BEB36-1DCF-48DB-9201-12C39404AB4A}"/>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solidFill>
                  <a:srgbClr val="FFFF00"/>
                </a:solidFill>
              </a:rPr>
              <a:t>CHECK</a:t>
            </a:r>
          </a:p>
        </p:txBody>
      </p:sp>
      <p:sp>
        <p:nvSpPr>
          <p:cNvPr id="2" name="Title 1"/>
          <p:cNvSpPr>
            <a:spLocks noGrp="1"/>
          </p:cNvSpPr>
          <p:nvPr>
            <p:ph type="title"/>
          </p:nvPr>
        </p:nvSpPr>
        <p:spPr>
          <a:xfrm>
            <a:off x="457200" y="1734869"/>
            <a:ext cx="8229600" cy="2991039"/>
          </a:xfrm>
        </p:spPr>
        <p:txBody>
          <a:bodyPr>
            <a:normAutofit/>
          </a:bodyPr>
          <a:lstStyle/>
          <a:p>
            <a:r>
              <a:rPr lang="en-US" sz="5400" b="1" dirty="0"/>
              <a:t>Grupo </a:t>
            </a:r>
            <a:r>
              <a:rPr lang="en-US" sz="5400" b="1" dirty="0" err="1"/>
              <a:t>indígena</a:t>
            </a:r>
            <a:r>
              <a:rPr lang="en-US" sz="5400" b="1" dirty="0"/>
              <a:t> que</a:t>
            </a:r>
            <a:br>
              <a:rPr lang="en-US" sz="5400" b="1" dirty="0"/>
            </a:br>
            <a:r>
              <a:rPr lang="en-US" sz="5400" b="1" dirty="0" err="1"/>
              <a:t>emigró</a:t>
            </a:r>
            <a:r>
              <a:rPr lang="en-US" sz="5400" b="1" dirty="0"/>
              <a:t> a Yucatán </a:t>
            </a:r>
            <a:br>
              <a:rPr lang="en-US" sz="5400" b="1" dirty="0"/>
            </a:br>
            <a:r>
              <a:rPr lang="en-US" sz="5400" b="1" dirty="0" err="1"/>
              <a:t>en</a:t>
            </a:r>
            <a:r>
              <a:rPr lang="en-US" sz="5400" b="1" dirty="0"/>
              <a:t> </a:t>
            </a:r>
            <a:r>
              <a:rPr lang="en-US" sz="5400" b="1" dirty="0" err="1"/>
              <a:t>el</a:t>
            </a:r>
            <a:r>
              <a:rPr lang="en-US" sz="5400" b="1" dirty="0"/>
              <a:t> </a:t>
            </a:r>
            <a:r>
              <a:rPr lang="en-US" sz="5400" b="1" dirty="0" err="1"/>
              <a:t>año</a:t>
            </a:r>
            <a:r>
              <a:rPr lang="en-US" sz="5400" b="1" dirty="0"/>
              <a:t> 987 </a:t>
            </a:r>
            <a:r>
              <a:rPr lang="en-US" sz="5400" b="1" dirty="0" err="1"/>
              <a:t>d.C.</a:t>
            </a:r>
            <a:endParaRPr lang="en-US" sz="5400" b="1" dirty="0"/>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Tree>
    <p:extLst>
      <p:ext uri="{BB962C8B-B14F-4D97-AF65-F5344CB8AC3E}">
        <p14:creationId xmlns:p14="http://schemas.microsoft.com/office/powerpoint/2010/main" val="4139381403"/>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234"/>
            <a:ext cx="8229600" cy="1143000"/>
          </a:xfrm>
        </p:spPr>
        <p:txBody>
          <a:bodyPr>
            <a:normAutofit/>
          </a:bodyPr>
          <a:lstStyle/>
          <a:p>
            <a:r>
              <a:rPr lang="en-US" sz="5400" b="1" dirty="0"/>
              <a:t>maya</a:t>
            </a:r>
          </a:p>
        </p:txBody>
      </p:sp>
      <p:sp>
        <p:nvSpPr>
          <p:cNvPr id="4" name="Frame 3">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pic>
        <p:nvPicPr>
          <p:cNvPr id="6" name="Picture 5" descr="&#10;image, home button">
            <a:hlinkClick r:id="rId2" action="ppaction://hlinksldjump"/>
          </p:cNvPr>
          <p:cNvPicPr>
            <a:picLocks noChangeAspect="1"/>
          </p:cNvPicPr>
          <p:nvPr/>
        </p:nvPicPr>
        <p:blipFill>
          <a:blip r:embed="rId3">
            <a:duotone>
              <a:prstClr val="black"/>
              <a:srgbClr val="F6F2FF">
                <a:tint val="45000"/>
                <a:satMod val="400000"/>
              </a:srgbClr>
            </a:duotone>
          </a:blip>
          <a:stretch>
            <a:fillRect/>
          </a:stretch>
        </p:blipFill>
        <p:spPr>
          <a:xfrm>
            <a:off x="8186405" y="5908842"/>
            <a:ext cx="749974" cy="748632"/>
          </a:xfrm>
          <a:prstGeom prst="rect">
            <a:avLst/>
          </a:prstGeom>
        </p:spPr>
      </p:pic>
    </p:spTree>
    <p:extLst>
      <p:ext uri="{BB962C8B-B14F-4D97-AF65-F5344CB8AC3E}">
        <p14:creationId xmlns:p14="http://schemas.microsoft.com/office/powerpoint/2010/main" val="3043171665"/>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53358"/>
            <a:ext cx="8229600" cy="2591070"/>
          </a:xfrm>
        </p:spPr>
        <p:txBody>
          <a:bodyPr>
            <a:normAutofit/>
          </a:bodyPr>
          <a:lstStyle/>
          <a:p>
            <a:r>
              <a:rPr lang="en-US" sz="5400" b="1" dirty="0" err="1"/>
              <a:t>En</a:t>
            </a:r>
            <a:r>
              <a:rPr lang="en-US" sz="5400" b="1" dirty="0"/>
              <a:t> Teotihuacán </a:t>
            </a:r>
            <a:r>
              <a:rPr lang="en-US" sz="5400" b="1" dirty="0" err="1"/>
              <a:t>podemos</a:t>
            </a:r>
            <a:br>
              <a:rPr lang="en-US" sz="5400" b="1" dirty="0"/>
            </a:br>
            <a:r>
              <a:rPr lang="en-US" sz="5400" b="1" dirty="0" err="1"/>
              <a:t>ver</a:t>
            </a:r>
            <a:r>
              <a:rPr lang="en-US" sz="5400" b="1" dirty="0"/>
              <a:t> ___ </a:t>
            </a:r>
            <a:r>
              <a:rPr lang="en-US" sz="5400" b="1" dirty="0" err="1"/>
              <a:t>aztecas</a:t>
            </a:r>
            <a:r>
              <a:rPr lang="en-US" sz="5400" b="1" dirty="0"/>
              <a:t>.</a:t>
            </a:r>
          </a:p>
        </p:txBody>
      </p:sp>
      <p:sp>
        <p:nvSpPr>
          <p:cNvPr id="5" name="Frame 4">
            <a:extLst>
              <a:ext uri="{C183D7F6-B498-43B3-948B-1728B52AA6E4}">
                <adec:decorative xmlns:adec="http://schemas.microsoft.com/office/drawing/2017/decorative" val="1"/>
              </a:ext>
            </a:extLst>
          </p:cNvPr>
          <p:cNvSpPr/>
          <p:nvPr/>
        </p:nvSpPr>
        <p:spPr>
          <a:xfrm>
            <a:off x="0" y="0"/>
            <a:ext cx="9144000" cy="6858000"/>
          </a:xfrm>
          <a:prstGeom prst="frame">
            <a:avLst>
              <a:gd name="adj1" fmla="val 1779"/>
            </a:avLst>
          </a:prstGeom>
          <a:solidFill>
            <a:schemeClr val="tx1"/>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FFFFFF"/>
              </a:solidFill>
            </a:endParaRPr>
          </a:p>
        </p:txBody>
      </p:sp>
      <p:sp>
        <p:nvSpPr>
          <p:cNvPr id="7" name="Right Arrow 6" descr="image, check button&#10;">
            <a:hlinkClick r:id="" action="ppaction://hlinkshowjump?jump=nextslide"/>
            <a:extLst>
              <a:ext uri="{FF2B5EF4-FFF2-40B4-BE49-F238E27FC236}">
                <a16:creationId xmlns:a16="http://schemas.microsoft.com/office/drawing/2014/main" id="{6BADDE02-EABB-4550-BC7F-275AF45FBFBB}"/>
              </a:ext>
            </a:extLst>
          </p:cNvPr>
          <p:cNvSpPr/>
          <p:nvPr/>
        </p:nvSpPr>
        <p:spPr>
          <a:xfrm>
            <a:off x="7713579" y="6082633"/>
            <a:ext cx="1093537" cy="534736"/>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r>
              <a:rPr lang="en-US" dirty="0">
                <a:hlinkClick r:id="" action="ppaction://hlinkshowjump?jump=nextslide"/>
              </a:rPr>
              <a:t>CHECK</a:t>
            </a:r>
            <a:endParaRPr lang="en-US" dirty="0"/>
          </a:p>
        </p:txBody>
      </p:sp>
    </p:spTree>
    <p:extLst>
      <p:ext uri="{BB962C8B-B14F-4D97-AF65-F5344CB8AC3E}">
        <p14:creationId xmlns:p14="http://schemas.microsoft.com/office/powerpoint/2010/main" val="2667208705"/>
      </p:ext>
    </p:extLst>
  </p:cSld>
  <p:clrMapOvr>
    <a:masterClrMapping/>
  </p:clrMapOvr>
  <mc:AlternateContent xmlns:mc="http://schemas.openxmlformats.org/markup-compatibility/2006" xmlns:p14="http://schemas.microsoft.com/office/powerpoint/2010/main">
    <mc:Choice Requires="p14">
      <p:transition spd="slow" p14:dur="800">
        <p14:flythrough/>
      </p:transition>
    </mc:Choice>
    <mc:Fallback xmlns="">
      <p:transition xmlns:p14="http://schemas.microsoft.com/office/powerpoint/2010/main" spd="slow">
        <p:fade/>
      </p:transition>
    </mc:Fallback>
  </mc:AlternateContent>
</p:sld>
</file>

<file path=ppt/theme/theme1.xml><?xml version="1.0" encoding="utf-8"?>
<a:theme xmlns:a="http://schemas.openxmlformats.org/drawingml/2006/main" name="Office Theme">
  <a:themeElements>
    <a:clrScheme name="Custom 2">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FFF500"/>
      </a:hlink>
      <a:folHlink>
        <a:srgbClr val="AF9DB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
  <TotalTime>1514</TotalTime>
  <Words>1305</Words>
  <Application>Microsoft Office PowerPoint</Application>
  <PresentationFormat>On-screen Show (4:3)</PresentationFormat>
  <Paragraphs>269</Paragraphs>
  <Slides>109</Slides>
  <Notes>9</Notes>
  <HiddenSlides>0</HiddenSlides>
  <MMClips>4</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109</vt:i4>
      </vt:variant>
    </vt:vector>
  </HeadingPairs>
  <TitlesOfParts>
    <vt:vector size="112" baseType="lpstr">
      <vt:lpstr>Arial</vt:lpstr>
      <vt:lpstr>Calibri</vt:lpstr>
      <vt:lpstr>Office Theme</vt:lpstr>
      <vt:lpstr>PowerPoint Presentation</vt:lpstr>
      <vt:lpstr>PowerPoint Presentation</vt:lpstr>
      <vt:lpstr>PowerPoint Presentation</vt:lpstr>
      <vt:lpstr>Yo / bajar las escaleras.</vt:lpstr>
      <vt:lpstr>Yo bajé las escaleras.</vt:lpstr>
      <vt:lpstr>Yo / matricularse para  el próximo semestre.</vt:lpstr>
      <vt:lpstr>Yo me matriculé…</vt:lpstr>
      <vt:lpstr>Yo / cumplir 21 años la semana pasada.</vt:lpstr>
      <vt:lpstr>Yo cumplí 21 años…</vt:lpstr>
      <vt:lpstr>Yo / sentarse en el sofá.</vt:lpstr>
      <vt:lpstr>Yo me senté en el sofá.</vt:lpstr>
      <vt:lpstr>PowerPoint Presentation</vt:lpstr>
      <vt:lpstr>Yo crucé la calle…</vt:lpstr>
      <vt:lpstr>Ayer yo ___ (buscar) mis lentes por toda la casa.</vt:lpstr>
      <vt:lpstr>Yo busqué mis lentes…</vt:lpstr>
      <vt:lpstr>Anoche mi perro ___ (dormirse) en mi cama.</vt:lpstr>
      <vt:lpstr>Mi perro se durmió…</vt:lpstr>
      <vt:lpstr>Tú ___ (ponerse) la ropa rápidamente esta mañana.</vt:lpstr>
      <vt:lpstr>Tú te pusiste la ropa…</vt:lpstr>
      <vt:lpstr>Anteayer yo ___ (llegar) tarde a mi clase.</vt:lpstr>
      <vt:lpstr>Yo llegué tarde…</vt:lpstr>
      <vt:lpstr>Ella ___ (traducir) este libro el mes pasado.</vt:lpstr>
      <vt:lpstr>Ella tradujo este libro…</vt:lpstr>
      <vt:lpstr>PowerPoint Presentation</vt:lpstr>
      <vt:lpstr>ballena</vt:lpstr>
      <vt:lpstr>PowerPoint Presentation</vt:lpstr>
      <vt:lpstr>mosca</vt:lpstr>
      <vt:lpstr>PowerPoint Presentation</vt:lpstr>
      <vt:lpstr>mariposa</vt:lpstr>
      <vt:lpstr>Third Category - 400</vt:lpstr>
      <vt:lpstr>PowerPoint Presentation</vt:lpstr>
      <vt:lpstr>cueva</vt:lpstr>
      <vt:lpstr>PowerPoint Presentation</vt:lpstr>
      <vt:lpstr>establo</vt:lpstr>
      <vt:lpstr>5 de mayo: guerra mexicana contra los ___ (nacionalidad)</vt:lpstr>
      <vt:lpstr>franceses</vt:lpstr>
      <vt:lpstr>Ciudad mexicana atacada el 5 de mayo.</vt:lpstr>
      <vt:lpstr>Puebla</vt:lpstr>
      <vt:lpstr>Año en que Puebla fue atacada el 5 de mayo.</vt:lpstr>
      <vt:lpstr>1862</vt:lpstr>
      <vt:lpstr>Nombre del príncipe establecido como  Emperador de México.</vt:lpstr>
      <vt:lpstr>Maximiliano de Habsburgo</vt:lpstr>
      <vt:lpstr>Nombre del Presidente  de México antes de  la invasión francesa</vt:lpstr>
      <vt:lpstr>Benito Juárez</vt:lpstr>
      <vt:lpstr>Idioma del imperio azteca</vt:lpstr>
      <vt:lpstr>náhuatl</vt:lpstr>
      <vt:lpstr>Nombre del  calendario azteca</vt:lpstr>
      <vt:lpstr>Piedra  del Sol</vt:lpstr>
      <vt:lpstr>En este lugar céntrico del D.F. se encuentran la Catedral,  el Palacio Nacional y  las ruinas del Templo Mayor.</vt:lpstr>
      <vt:lpstr>         El zócalo</vt:lpstr>
      <vt:lpstr>Los murales de este artista están en el Palacio Nacional.</vt:lpstr>
      <vt:lpstr>Diego Rivera</vt:lpstr>
      <vt:lpstr>Ciudad donde se celebra la Guelaguetza</vt:lpstr>
      <vt:lpstr>Oaxaca</vt:lpstr>
      <vt:lpstr>PowerPoint Presentation</vt:lpstr>
      <vt:lpstr>Bahía La Concha, San Sebastián, España</vt:lpstr>
      <vt:lpstr>PowerPoint Presentation</vt:lpstr>
      <vt:lpstr>artesanías</vt:lpstr>
      <vt:lpstr>PowerPoint Presentation</vt:lpstr>
      <vt:lpstr>guerra/batalla</vt:lpstr>
      <vt:lpstr>PowerPoint Presentation</vt:lpstr>
      <vt:lpstr>selva</vt:lpstr>
      <vt:lpstr>PowerPoint Presentation</vt:lpstr>
      <vt:lpstr>Torre del Palacio Salvo</vt:lpstr>
      <vt:lpstr>PowerPoint Presentation</vt:lpstr>
      <vt:lpstr>Yo castigué a mis hijos.</vt:lpstr>
      <vt:lpstr>Ella / pedirle un recibo (receipt) al dependiente.</vt:lpstr>
      <vt:lpstr>Ella le pidió un recibo.</vt:lpstr>
      <vt:lpstr>SEVENTH Category - 600</vt:lpstr>
      <vt:lpstr>Él / hacerle una pregunta a la profesora.</vt:lpstr>
      <vt:lpstr>Él le hizo una pregunta.</vt:lpstr>
      <vt:lpstr>Tú / decirle toda la verdad a tu novia.</vt:lpstr>
      <vt:lpstr>Tú le dijiste toda la verdad.</vt:lpstr>
      <vt:lpstr>Ella / poder viajar después de la pandemia.</vt:lpstr>
      <vt:lpstr>Ella pudo viajar.</vt:lpstr>
      <vt:lpstr>PowerPoint Presentation</vt:lpstr>
      <vt:lpstr>La mujer policía le dio/puso  una multa.</vt:lpstr>
      <vt:lpstr>El joven ___ del caballo.</vt:lpstr>
      <vt:lpstr>El joven se cayó del caballo.</vt:lpstr>
      <vt:lpstr>Papá Noel le ___  regalos a la familia.</vt:lpstr>
      <vt:lpstr>Papá Noel le trajo regalos.</vt:lpstr>
      <vt:lpstr>El abuelo ___ su carro en el viaje a California..</vt:lpstr>
      <vt:lpstr>El abuelo condujo su carro.</vt:lpstr>
      <vt:lpstr>Yo ___ el café con una tarjeta de crédito.</vt:lpstr>
      <vt:lpstr>Yo pagué con una  tarjeta de crédito.</vt:lpstr>
      <vt:lpstr>Estado mexicano donde está Barrancas del Cobre.</vt:lpstr>
      <vt:lpstr>Chihuahua</vt:lpstr>
      <vt:lpstr>Nombre del ferrocarril que cruza Barrancas del Cobre.</vt:lpstr>
      <vt:lpstr>Chihuahua - Pacífico</vt:lpstr>
      <vt:lpstr>¿Cuántas horas dura el viaje en ferrocarril?</vt:lpstr>
      <vt:lpstr>15 horas</vt:lpstr>
      <vt:lpstr>Dos mejores estaciones del año para visitar Barrancas del Cobre</vt:lpstr>
      <vt:lpstr>primavera y otoño</vt:lpstr>
      <vt:lpstr>Nombre de las personas que viven en Barrancas del Cobre.</vt:lpstr>
      <vt:lpstr>Los rarámuri o tarahumaras</vt:lpstr>
      <vt:lpstr>Tenth Category 200</vt:lpstr>
      <vt:lpstr>Grupo indígena que emigró a Yucatán  en el año 987 d.C.</vt:lpstr>
      <vt:lpstr>maya</vt:lpstr>
      <vt:lpstr>En Teotihuacán podemos ver ___ aztecas.</vt:lpstr>
      <vt:lpstr>pirámides y ruinas</vt:lpstr>
      <vt:lpstr>En Bonampak están  los ___ mayas mejores conservados del mundo.</vt:lpstr>
      <vt:lpstr>murales</vt:lpstr>
      <vt:lpstr>En Palenque hay  unas ___ mayas magníficas  con relieves  de líneas delicadas.</vt:lpstr>
      <vt:lpstr>esculturas</vt:lpstr>
      <vt:lpstr>Leydy Aracely Pech Martin, apicultura activista maya, organizó una coalición para prohibir el cultivo de ___ transgénicas.</vt:lpstr>
      <vt:lpstr>semillas transgénicas</vt:lpstr>
      <vt:lpstr>JEOPARDY FINAL </vt:lpstr>
      <vt:lpstr>Una de las siete maravillas del mundo moderno que  está en la península de Yucatán.</vt:lpstr>
      <vt:lpstr>Chichén Itzá</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Jared and Stephanie Speight</dc:creator>
  <cp:lastModifiedBy>Beatrice Tseng</cp:lastModifiedBy>
  <cp:revision>92</cp:revision>
  <dcterms:created xsi:type="dcterms:W3CDTF">2012-12-01T10:13:02Z</dcterms:created>
  <dcterms:modified xsi:type="dcterms:W3CDTF">2022-08-03T01:40:59Z</dcterms:modified>
</cp:coreProperties>
</file>