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1</a:t>
            </a:fld>
            <a:endParaRPr lang="en-US"/>
          </a:p>
        </p:txBody>
      </p:sp>
    </p:spTree>
    <p:extLst>
      <p:ext uri="{BB962C8B-B14F-4D97-AF65-F5344CB8AC3E}">
        <p14:creationId xmlns:p14="http://schemas.microsoft.com/office/powerpoint/2010/main" val="656003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41</a:t>
            </a:fld>
            <a:endParaRPr lang="en-US"/>
          </a:p>
        </p:txBody>
      </p:sp>
    </p:spTree>
    <p:extLst>
      <p:ext uri="{BB962C8B-B14F-4D97-AF65-F5344CB8AC3E}">
        <p14:creationId xmlns:p14="http://schemas.microsoft.com/office/powerpoint/2010/main" val="2246788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lukasz_rawa?utm_source=unsplash&amp;utm_medium=referral&amp;utm_content=creditCopyText" TargetMode="External"/><Relationship Id="rId7" Type="http://schemas.openxmlformats.org/officeDocument/2006/relationships/hyperlink" Target="https://pixabay.com/es/?utm_source=link-attribution&amp;utm_medium=referral&amp;utm_campaign=image&amp;utm_content=531209" TargetMode="Externa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hyperlink" Target="https://pixabay.com/es/users/iha31-560629/?utm_source=link-attribution&amp;utm_medium=referral&amp;utm_campaign=image&amp;utm_content=531209" TargetMode="External"/><Relationship Id="rId5" Type="http://schemas.openxmlformats.org/officeDocument/2006/relationships/image" Target="../media/image9.jpeg"/><Relationship Id="rId4" Type="http://schemas.openxmlformats.org/officeDocument/2006/relationships/hyperlink" Target="https://unsplash.com/s/photos/oatmeal?utm_source=unsplash&amp;utm_medium=referral&amp;utm_content=creditCopyText"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hyperlink" Target="https://commons.wikimedia.org/wiki/File:Altiplano_bolivie769m.jpg" TargetMode="Externa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2931536" TargetMode="External"/><Relationship Id="rId5" Type="http://schemas.openxmlformats.org/officeDocument/2006/relationships/hyperlink" Target="https://pixabay.com/es/users/francesco20172-5880074/?utm_source=link-attribution&amp;utm_medium=referral&amp;utm_campaign=image&amp;utm_content=2931536" TargetMode="Externa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hyperlink" Target="https://unsplash.com/s/photos/uyuni?utm_source=unsplash&amp;utm_medium=referral&amp;utm_content=creditCopyText" TargetMode="External"/><Relationship Id="rId5" Type="http://schemas.openxmlformats.org/officeDocument/2006/relationships/hyperlink" Target="https://unsplash.com/@jricard?utm_source=unsplash&amp;utm_medium=referral&amp;utm_content=creditCopyText" TargetMode="External"/><Relationship Id="rId4" Type="http://schemas.openxmlformats.org/officeDocument/2006/relationships/image" Target="../media/image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7.png"/></Relationships>
</file>

<file path=ppt/slides/_rels/slide109.xml.rels><?xml version="1.0" encoding="UTF-8" standalone="yes"?>
<Relationships xmlns="http://schemas.openxmlformats.org/package/2006/relationships"><Relationship Id="rId3" Type="http://schemas.openxmlformats.org/officeDocument/2006/relationships/hyperlink" Target="https://unsplash.com/@agnieszkam?utm_source=unsplash&amp;utm_medium=referral&amp;utm_content=creditCopyText" TargetMode="External"/><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hyperlink" Target="https://unsplash.com/s/photos/machu-picchu?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ki/File:Flickr_-_cyclonebill_-_Bacon_(1).jpg"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pillepriske?utm_source=unsplash&amp;utm_medium=referral&amp;utm_content=creditCopyText"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unsplash.com/s/photos/rice?utm_source=unsplash&amp;utm_medium=referral&amp;utm_content=creditCopyTex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lenscapewithme?utm_source=unsplash&amp;utm_medium=referral&amp;utm_content=creditCopyText"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unsplash.com/s/photos/noodles?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es/users/catceeq-14180496/?utm_source=link-attribution&amp;utm_medium=referral&amp;utm_campaign=image&amp;utm_content=4814576"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481457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realkina?utm_source=unsplash&amp;utm_medium=referral&amp;utm_content=creditCopyText"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unsplash.com/s/photos/meatballs?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perunorth.com/news/2017/3/28/ceviche-in-peru"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s/users/couleur-1195798/?utm_source=link-attribution&amp;utm_medium=referral&amp;utm_campaign=image&amp;utm_content=3440368"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344036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es/?utm_source=link-attribution&amp;utm_medium=referral&amp;utm_campaign=image&amp;utm_content=4314342"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es/users/alexas_fotos-686414/?utm_source=link-attribution&amp;utm_medium=referral&amp;utm_campaign=image&amp;utm_content=1712841"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71284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unsplash.com/s/photos/onions?utm_source=unsplash&amp;utm_medium=referral&amp;utm_content=creditCopyText" TargetMode="External"/><Relationship Id="rId4" Type="http://schemas.openxmlformats.org/officeDocument/2006/relationships/hyperlink" Target="https://unsplash.com/@sincerelymedia?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es/users/pasja1000-6355831/?utm_source=link-attribution&amp;utm_medium=referral&amp;utm_campaign=image&amp;utm_content=5040035"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504003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unsplash.com/@gilndjouwou?utm_source=unsplash&amp;utm_medium=referral&amp;utm_content=creditCopyText"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unsplash.com/s/photos/avocado?utm_source=unsplash&amp;utm_medium=referral&amp;utm_content=creditCopyText" TargetMode="Externa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es/users/security-535773/?utm_source=link-attribution&amp;utm_medium=referral&amp;utm_campaign=image&amp;utm_content=636562"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63656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es/users/jillwellington-334088/?utm_source=link-attribution&amp;utm_medium=referral&amp;utm_campaign=image&amp;utm_content=3133485"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313348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s/users/ajel-676477/?utm_source=link-attribution&amp;utm_medium=referral&amp;utm_campaign=image&amp;utm_content=2969490"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296949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2527208" TargetMode="External"/><Relationship Id="rId4" Type="http://schemas.openxmlformats.org/officeDocument/2006/relationships/hyperlink" Target="https://pixabay.com/es/users/couleur-1195798/?utm_source=link-attribution&amp;utm_medium=referral&amp;utm_campaign=image&amp;utm_content=252720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unsplash.com/@amandalins?utm_source=unsplash&amp;utm_medium=referral&amp;utm_content=creditCopyText"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unsplash.com/s/photos/watermelon?utm_source=unsplash&amp;utm_medium=referral&amp;utm_content=creditCopyTex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unsplash.com/@macalmeida?utm_source=unsplash&amp;utm_medium=referral&amp;utm_content=creditCopyText"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unsplash.com/s/photos/fork?utm_source=unsplash&amp;utm_medium=referral&amp;utm_content=creditCopyTex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unsplash.com/@dstudiobcn?utm_source=unsplash&amp;utm_medium=referral&amp;utm_content=creditCopyText"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unsplash.com/s/photos/spoon?utm_source=unsplash&amp;utm_medium=referral&amp;utm_content=creditCopyTex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unsplash.com/@danrop?utm_source=unsplash&amp;utm_medium=referral&amp;utm_content=creditCopyText"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unsplash.com/s/photos/knife?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unsplash.com/@soltanimedia?utm_source=unsplash&amp;utm_medium=referral&amp;utm_content=creditCopyText"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unsplash.com/s/photos/tablecloth?utm_source=unsplash&amp;utm_medium=referral&amp;utm_content=creditCopyText"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unsplash.com/@jonathanborba?utm_source=unsplash&amp;utm_medium=referral&amp;utm_content=creditCopyText"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unsplash.com/s/photos/napkin?utm_source=unsplash&amp;utm_medium=referral&amp;utm_content=creditCopyTex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pixabay.com/es/users/ritae-19628/?utm_source=link-attribution&amp;utm_medium=referral&amp;utm_campaign=image&amp;utm_content=3114288"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3114288"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unsplash.com/@jijiali?utm_source=unsplash&amp;utm_medium=referral&amp;utm_content=creditCopyText"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unsplash.com/s/photos/garlic?utm_source=unsplash&amp;utm_medium=referral&amp;utm_content=creditCopyTex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unsplash.com/@marianaibanez?utm_source=unsplash&amp;utm_medium=referral&amp;utm_content=creditCopyText"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unsplash.com/s/photos/honey?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es/users/cordmediastuttgart-514380/?utm_source=link-attribution&amp;utm_medium=referral&amp;utm_campaign=image&amp;utm_content=1077984"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077984"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ixabay.com/es/users/artellliii72-15900295/?utm_source=link-attribution&amp;utm_medium=referral&amp;utm_campaign=image&amp;utm_content=5855170"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585517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1706050" TargetMode="External"/><Relationship Id="rId4" Type="http://schemas.openxmlformats.org/officeDocument/2006/relationships/hyperlink" Target="https://pixabay.com/es/users/alexas_fotos-686414/?utm_source=link-attribution&amp;utm_medium=referral&amp;utm_campaign=image&amp;utm_content=1706050"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unsplash.com/@picoftasty?utm_source=unsplash&amp;utm_medium=referral&amp;utm_content=creditCopyText" TargetMode="Externa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hyperlink" Target="https://unsplash.com/s/photos/shrimp?utm_source=unsplash&amp;utm_medium=referral&amp;utm_content=creditCopyTex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pixabay.com/es/users/sintec-6481488/?utm_source=link-attribution&amp;utm_medium=referral&amp;utm_campaign=image&amp;utm_content=4952613" TargetMode="Externa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4952613"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4952603" TargetMode="External"/><Relationship Id="rId4" Type="http://schemas.openxmlformats.org/officeDocument/2006/relationships/hyperlink" Target="https://pixabay.com/es/users/sintec-6481488/?utm_source=link-attribution&amp;utm_medium=referral&amp;utm_campaign=image&amp;utm_content=4952603"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pixabay.com/es/users/macayran-3105531/?utm_source=link-attribution&amp;utm_medium=referral&amp;utm_campaign=image&amp;utm_content=1958668"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958668"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pixabay.com/es/users/pixel1-336525/?utm_source=link-attribution&amp;utm_medium=referral&amp;utm_campaign=image&amp;utm_content=603110" TargetMode="External"/><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603110"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pixabay.com/es/users/jamesdemers-3416/?utm_source=link-attribution&amp;utm_medium=referral&amp;utm_campaign=image&amp;utm_content=176991" TargetMode="Externa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76991"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unsplash.com/@sebastiancoman?utm_source=unsplash&amp;utm_medium=referral&amp;utm_content=creditCopyText" TargetMode="External"/><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https://unsplash.com/s/photos/cans?utm_source=unsplash&amp;utm_medium=referral&amp;utm_content=creditCopyTex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s/users/photoenduro-12267208/?utm_source=link-attribution&amp;utm_medium=referral&amp;utm_campaign=image&amp;utm_content=6582990"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6582990"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unsplash.com/@biancablah?utm_source=unsplash&amp;utm_medium=referral&amp;utm_content=creditCopyText" TargetMode="External"/><Relationship Id="rId2" Type="http://schemas.openxmlformats.org/officeDocument/2006/relationships/image" Target="../media/image46.jpg"/><Relationship Id="rId1" Type="http://schemas.openxmlformats.org/officeDocument/2006/relationships/slideLayout" Target="../slideLayouts/slideLayout2.xml"/><Relationship Id="rId4" Type="http://schemas.openxmlformats.org/officeDocument/2006/relationships/hyperlink" Target="https://unsplash.com/s/photos/slices?utm_source=unsplash&amp;utm_medium=referral&amp;utm_content=creditCopyText"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339864" TargetMode="External"/><Relationship Id="rId4" Type="http://schemas.openxmlformats.org/officeDocument/2006/relationships/hyperlink" Target="https://pixabay.com/es/users/libertad-207606/?utm_source=link-attribution&amp;utm_medium=referral&amp;utm_campaign=image&amp;utm_content=339864"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pixabay.com/es/users/lawdawgmon-14870896/?utm_source=link-attribution&amp;utm_medium=referral&amp;utm_campaign=image&amp;utm_content=4755914" TargetMode="External"/><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4755914"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blog.amigofoods.com/index.php/other-latin-foods/pupusas-salvadoran-dish/"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kochschule.de/news/tapas-koestliche-haeppchen-aus-spanien" TargetMode="External"/><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duman.com.pe/recetas/papa-a-la-huancaina/"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hyperlink" Target="https://es.wikipedia.org/wiki/Archivo:Diablos_de_la_Autentica.JPG" TargetMode="External"/><Relationship Id="rId4" Type="http://schemas.openxmlformats.org/officeDocument/2006/relationships/image" Target="../media/image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
          <p:cNvPicPr>
            <a:picLocks noChangeAspect="1"/>
          </p:cNvPicPr>
          <p:nvPr/>
        </p:nvPicPr>
        <p:blipFill>
          <a:blip r:embed="rId3"/>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9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ats &#10;&#10;">
            <a:extLst>
              <a:ext uri="{FF2B5EF4-FFF2-40B4-BE49-F238E27FC236}">
                <a16:creationId xmlns:a16="http://schemas.microsoft.com/office/drawing/2014/main" id="{D501B75D-38E1-4829-8BA8-8AB236CE6C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896103" y="-1543804"/>
            <a:ext cx="6721443" cy="1008216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047930DE-035F-4415-A5C4-E6859ED1F990}"/>
              </a:ext>
            </a:extLst>
          </p:cNvPr>
          <p:cNvSpPr txBox="1"/>
          <p:nvPr/>
        </p:nvSpPr>
        <p:spPr>
          <a:xfrm>
            <a:off x="192386" y="6401925"/>
            <a:ext cx="4621794" cy="276999"/>
          </a:xfrm>
          <a:prstGeom prst="rect">
            <a:avLst/>
          </a:prstGeom>
          <a:noFill/>
        </p:spPr>
        <p:txBody>
          <a:bodyPr wrap="square">
            <a:spAutoFit/>
          </a:bodyPr>
          <a:lstStyle/>
          <a:p>
            <a:r>
              <a:rPr lang="es-PA" sz="1200" b="1" dirty="0">
                <a:solidFill>
                  <a:schemeClr val="bg1"/>
                </a:solidFill>
              </a:rPr>
              <a:t>Imagen por</a:t>
            </a:r>
            <a:r>
              <a:rPr lang="pl-PL" sz="1200" b="1" dirty="0"/>
              <a:t> </a:t>
            </a:r>
            <a:r>
              <a:rPr lang="pl-PL" sz="1200" b="1" dirty="0">
                <a:solidFill>
                  <a:srgbClr val="0070C0"/>
                </a:solidFill>
                <a:hlinkClick r:id="rId3">
                  <a:extLst>
                    <a:ext uri="{A12FA001-AC4F-418D-AE19-62706E023703}">
                      <ahyp:hlinkClr xmlns:ahyp="http://schemas.microsoft.com/office/drawing/2018/hyperlinkcolor" val="tx"/>
                    </a:ext>
                  </a:extLst>
                </a:hlinkClick>
              </a:rPr>
              <a:t>Łukasz Rawa</a:t>
            </a:r>
            <a:r>
              <a:rPr lang="pl-PL" sz="1200" b="1" dirty="0">
                <a:solidFill>
                  <a:srgbClr val="0070C0"/>
                </a:solidFill>
              </a:rPr>
              <a:t> </a:t>
            </a:r>
            <a:r>
              <a:rPr lang="es-PA" sz="1200" b="1" dirty="0">
                <a:solidFill>
                  <a:schemeClr val="bg1"/>
                </a:solidFill>
              </a:rPr>
              <a:t>e</a:t>
            </a:r>
            <a:r>
              <a:rPr lang="pl-PL" sz="1200" b="1" dirty="0">
                <a:solidFill>
                  <a:schemeClr val="bg1"/>
                </a:solidFill>
              </a:rPr>
              <a:t>n</a:t>
            </a:r>
            <a:r>
              <a:rPr lang="pl-PL" sz="1200" b="1" dirty="0"/>
              <a:t> </a:t>
            </a:r>
            <a:r>
              <a:rPr lang="pl-PL" sz="1200" b="1" dirty="0">
                <a:solidFill>
                  <a:srgbClr val="0070C0"/>
                </a:solidFill>
                <a:hlinkClick r:id="rId4">
                  <a:extLst>
                    <a:ext uri="{A12FA001-AC4F-418D-AE19-62706E023703}">
                      <ahyp:hlinkClr xmlns:ahyp="http://schemas.microsoft.com/office/drawing/2018/hyperlinkcolor" val="tx"/>
                    </a:ext>
                  </a:extLst>
                </a:hlinkClick>
              </a:rPr>
              <a:t>Unsplash</a:t>
            </a:r>
            <a:r>
              <a:rPr lang="pl-PL" sz="1200" b="1" dirty="0">
                <a:solidFill>
                  <a:srgbClr val="0070C0"/>
                </a:solidFill>
              </a:rPr>
              <a:t> </a:t>
            </a:r>
            <a:endParaRPr lang="en-US" sz="1200" b="1" dirty="0">
              <a:solidFill>
                <a:srgbClr val="0070C0"/>
              </a:solidFill>
            </a:endParaRPr>
          </a:p>
        </p:txBody>
      </p:sp>
      <p:pic>
        <p:nvPicPr>
          <p:cNvPr id="14" name="Picture 13" descr="A bowl of oatmeal with blueberries&#10;">
            <a:extLst>
              <a:ext uri="{FF2B5EF4-FFF2-40B4-BE49-F238E27FC236}">
                <a16:creationId xmlns:a16="http://schemas.microsoft.com/office/drawing/2014/main" id="{EB4CE989-28E5-430B-8D3F-4F95D35C1B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172" y="804899"/>
            <a:ext cx="7555655" cy="5037103"/>
          </a:xfrm>
          <a:prstGeom prst="rect">
            <a:avLst/>
          </a:prstGeom>
          <a:ln w="38100">
            <a:solidFill>
              <a:schemeClr val="bg2">
                <a:lumMod val="60000"/>
                <a:lumOff val="40000"/>
              </a:schemeClr>
            </a:solidFill>
          </a:ln>
        </p:spPr>
      </p:pic>
      <p:sp>
        <p:nvSpPr>
          <p:cNvPr id="12" name="TextBox 11">
            <a:extLst>
              <a:ext uri="{FF2B5EF4-FFF2-40B4-BE49-F238E27FC236}">
                <a16:creationId xmlns:a16="http://schemas.microsoft.com/office/drawing/2014/main" id="{D6E5720B-4B1F-4403-B7C5-10264180791B}"/>
              </a:ext>
            </a:extLst>
          </p:cNvPr>
          <p:cNvSpPr txBox="1"/>
          <p:nvPr/>
        </p:nvSpPr>
        <p:spPr>
          <a:xfrm>
            <a:off x="6373343" y="877498"/>
            <a:ext cx="2053438" cy="276999"/>
          </a:xfrm>
          <a:prstGeom prst="rect">
            <a:avLst/>
          </a:prstGeom>
          <a:noFill/>
        </p:spPr>
        <p:txBody>
          <a:bodyPr wrap="square">
            <a:spAutoFit/>
          </a:bodyPr>
          <a:lstStyle/>
          <a:p>
            <a:r>
              <a:rPr lang="en-US" sz="1200" b="0" i="0" dirty="0">
                <a:solidFill>
                  <a:srgbClr val="191B26"/>
                </a:solidFill>
                <a:effectLst/>
              </a:rPr>
              <a:t>Imagen de</a:t>
            </a:r>
            <a:r>
              <a:rPr lang="en-US" sz="1200" b="0" i="0" dirty="0">
                <a:solidFill>
                  <a:srgbClr val="0070C0"/>
                </a:solidFill>
                <a:effectLst/>
              </a:rPr>
              <a:t> </a:t>
            </a:r>
            <a:r>
              <a:rPr lang="en-US" sz="1200" b="0" i="0" u="sng" dirty="0">
                <a:solidFill>
                  <a:srgbClr val="0070C0"/>
                </a:solidFill>
                <a:effectLst/>
                <a:hlinkClick r:id="rId6">
                  <a:extLst>
                    <a:ext uri="{A12FA001-AC4F-418D-AE19-62706E023703}">
                      <ahyp:hlinkClr xmlns:ahyp="http://schemas.microsoft.com/office/drawing/2018/hyperlinkcolor" val="tx"/>
                    </a:ext>
                  </a:extLst>
                </a:hlinkClick>
              </a:rPr>
              <a:t>iha31</a:t>
            </a:r>
            <a:r>
              <a:rPr lang="en-US" sz="1200" b="0" i="0" dirty="0">
                <a:solidFill>
                  <a:srgbClr val="0070C0"/>
                </a:solidFill>
                <a:effectLst/>
              </a:rPr>
              <a:t> </a:t>
            </a:r>
            <a:r>
              <a:rPr lang="en-US" sz="1200" b="0" i="0" dirty="0" err="1">
                <a:solidFill>
                  <a:srgbClr val="191B26"/>
                </a:solidFill>
                <a:effectLst/>
              </a:rPr>
              <a:t>en</a:t>
            </a:r>
            <a:r>
              <a:rPr lang="en-US" sz="1200" b="0" i="0" dirty="0">
                <a:solidFill>
                  <a:srgbClr val="0070C0"/>
                </a:solidFill>
                <a:effectLst/>
              </a:rPr>
              <a:t> </a:t>
            </a:r>
            <a:r>
              <a:rPr lang="en-US" sz="1200" b="0" i="0" u="sng" dirty="0" err="1">
                <a:solidFill>
                  <a:srgbClr val="0070C0"/>
                </a:solidFill>
                <a:effectLst/>
                <a:hlinkClick r:id="rId7">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cxnSp>
        <p:nvCxnSpPr>
          <p:cNvPr id="3" name="Straight Arrow Connector 2" descr="arrow pointing at the oatmeal">
            <a:extLst>
              <a:ext uri="{FF2B5EF4-FFF2-40B4-BE49-F238E27FC236}">
                <a16:creationId xmlns:a16="http://schemas.microsoft.com/office/drawing/2014/main" id="{2BFD6B95-7EE8-C9EA-E6DE-EBA0C3133643}"/>
              </a:ext>
            </a:extLst>
          </p:cNvPr>
          <p:cNvCxnSpPr/>
          <p:nvPr/>
        </p:nvCxnSpPr>
        <p:spPr>
          <a:xfrm flipH="1">
            <a:off x="5368705" y="1439501"/>
            <a:ext cx="2562131" cy="2987644"/>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88" y="2770230"/>
            <a:ext cx="8487624" cy="1143000"/>
          </a:xfrm>
        </p:spPr>
        <p:txBody>
          <a:bodyPr>
            <a:normAutofit/>
          </a:bodyPr>
          <a:lstStyle/>
          <a:p>
            <a:r>
              <a:rPr lang="en-US" sz="6000" b="1" dirty="0"/>
              <a:t>Inti</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1904262"/>
            <a:ext cx="8229600" cy="2912182"/>
          </a:xfrm>
        </p:spPr>
        <p:txBody>
          <a:bodyPr>
            <a:normAutofit/>
          </a:bodyPr>
          <a:lstStyle/>
          <a:p>
            <a:r>
              <a:rPr lang="en-US" sz="5400" b="1" dirty="0" err="1"/>
              <a:t>Mujeres</a:t>
            </a:r>
            <a:r>
              <a:rPr lang="en-US" sz="5400" b="1" dirty="0"/>
              <a:t> </a:t>
            </a:r>
            <a:r>
              <a:rPr lang="en-US" sz="5400" b="1" dirty="0" err="1"/>
              <a:t>indígenas</a:t>
            </a:r>
            <a:r>
              <a:rPr lang="en-US" sz="5400" b="1" dirty="0"/>
              <a:t> de</a:t>
            </a:r>
            <a:br>
              <a:rPr lang="en-US" sz="5400" b="1" dirty="0"/>
            </a:br>
            <a:r>
              <a:rPr lang="en-US" sz="5400" b="1" dirty="0"/>
              <a:t>Bolivia que </a:t>
            </a:r>
            <a:r>
              <a:rPr lang="en-US" sz="5400" b="1" dirty="0" err="1"/>
              <a:t>llevan</a:t>
            </a:r>
            <a:br>
              <a:rPr lang="en-US" sz="5400" b="1" dirty="0"/>
            </a:br>
            <a:r>
              <a:rPr lang="en-US" sz="5400" b="1" dirty="0"/>
              <a:t>un </a:t>
            </a:r>
            <a:r>
              <a:rPr lang="en-US" sz="5400" b="1" dirty="0" err="1"/>
              <a:t>bombín</a:t>
            </a:r>
            <a:r>
              <a:rPr lang="en-US" sz="5400" b="1" dirty="0"/>
              <a:t> </a:t>
            </a:r>
            <a:r>
              <a:rPr lang="en-US" sz="5400" b="1" dirty="0" err="1"/>
              <a:t>en</a:t>
            </a:r>
            <a:r>
              <a:rPr lang="en-US" sz="5400" b="1" dirty="0"/>
              <a:t> la cabeza.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indigenous women sitting outside&#10;&#10;Description automatically generated with low confidence">
            <a:extLst>
              <a:ext uri="{FF2B5EF4-FFF2-40B4-BE49-F238E27FC236}">
                <a16:creationId xmlns:a16="http://schemas.microsoft.com/office/drawing/2014/main" id="{4521922A-F4B2-4AFE-8370-B059A72ED19C}"/>
              </a:ext>
            </a:extLst>
          </p:cNvPr>
          <p:cNvPicPr>
            <a:picLocks noChangeAspect="1"/>
          </p:cNvPicPr>
          <p:nvPr/>
        </p:nvPicPr>
        <p:blipFill>
          <a:blip r:embed="rId2"/>
          <a:stretch>
            <a:fillRect/>
          </a:stretch>
        </p:blipFill>
        <p:spPr>
          <a:xfrm>
            <a:off x="-587981" y="88324"/>
            <a:ext cx="10028291" cy="6681351"/>
          </a:xfrm>
          <a:prstGeom prst="rect">
            <a:avLst/>
          </a:prstGeom>
        </p:spPr>
      </p:pic>
      <p:sp>
        <p:nvSpPr>
          <p:cNvPr id="2" name="Title 1"/>
          <p:cNvSpPr>
            <a:spLocks noGrp="1"/>
          </p:cNvSpPr>
          <p:nvPr>
            <p:ph type="title"/>
          </p:nvPr>
        </p:nvSpPr>
        <p:spPr>
          <a:xfrm>
            <a:off x="457200" y="88324"/>
            <a:ext cx="8229600" cy="1143000"/>
          </a:xfrm>
        </p:spPr>
        <p:txBody>
          <a:bodyPr>
            <a:normAutofit/>
          </a:bodyPr>
          <a:lstStyle/>
          <a:p>
            <a:r>
              <a:rPr lang="en-US" sz="5400" b="1" dirty="0">
                <a:solidFill>
                  <a:schemeClr val="bg1"/>
                </a:solidFill>
              </a:rPr>
              <a:t>cholas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0E96C03B-DCAA-4F26-A2E8-8F5EF01B0441}"/>
              </a:ext>
            </a:extLst>
          </p:cNvPr>
          <p:cNvSpPr txBox="1"/>
          <p:nvPr/>
        </p:nvSpPr>
        <p:spPr>
          <a:xfrm>
            <a:off x="6268297" y="253502"/>
            <a:ext cx="2668082" cy="276999"/>
          </a:xfrm>
          <a:prstGeom prst="rect">
            <a:avLst/>
          </a:prstGeom>
          <a:noFill/>
        </p:spPr>
        <p:txBody>
          <a:bodyPr wrap="square" rtlCol="0">
            <a:spAutoFit/>
          </a:bodyPr>
          <a:lstStyle/>
          <a:p>
            <a:pPr algn="r"/>
            <a:r>
              <a:rPr lang="es-PA" sz="1200" dirty="0">
                <a:solidFill>
                  <a:schemeClr val="bg1"/>
                </a:solidFill>
              </a:rPr>
              <a:t>Imagen de </a:t>
            </a:r>
            <a:r>
              <a:rPr lang="es-PA" sz="1200" dirty="0">
                <a:solidFill>
                  <a:srgbClr val="0070C0"/>
                </a:solidFill>
                <a:hlinkClick r:id="rId5">
                  <a:extLst>
                    <a:ext uri="{A12FA001-AC4F-418D-AE19-62706E023703}">
                      <ahyp:hlinkClr xmlns:ahyp="http://schemas.microsoft.com/office/drawing/2018/hyperlinkcolor" val="tx"/>
                    </a:ext>
                  </a:extLst>
                </a:hlinkClick>
              </a:rPr>
              <a:t>Wikimedia</a:t>
            </a:r>
            <a:endParaRPr lang="en-US" sz="1200" dirty="0">
              <a:solidFill>
                <a:srgbClr val="0070C0"/>
              </a:solidFill>
            </a:endParaRPr>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D698DB91-5FBA-42B3-9EFE-E4CB93B89CBF}"/>
              </a:ext>
            </a:extLst>
          </p:cNvPr>
          <p:cNvSpPr>
            <a:spLocks noGrp="1"/>
          </p:cNvSpPr>
          <p:nvPr>
            <p:ph type="title"/>
          </p:nvPr>
        </p:nvSpPr>
        <p:spPr>
          <a:xfrm>
            <a:off x="457200" y="2093210"/>
            <a:ext cx="8229600" cy="2261506"/>
          </a:xfrm>
        </p:spPr>
        <p:txBody>
          <a:bodyPr>
            <a:normAutofit/>
          </a:bodyPr>
          <a:lstStyle/>
          <a:p>
            <a:r>
              <a:rPr lang="en-US" sz="5400" b="1" dirty="0"/>
              <a:t>Lago </a:t>
            </a:r>
            <a:r>
              <a:rPr lang="en-US" sz="5400" b="1" dirty="0" err="1"/>
              <a:t>navegable</a:t>
            </a:r>
            <a:r>
              <a:rPr lang="en-US" sz="5400" b="1" dirty="0"/>
              <a:t> </a:t>
            </a:r>
            <a:br>
              <a:rPr lang="en-US" sz="5400" b="1" dirty="0"/>
            </a:br>
            <a:r>
              <a:rPr lang="en-US" sz="5400" b="1" dirty="0"/>
              <a:t>m</a:t>
            </a:r>
            <a:r>
              <a:rPr lang="es-PA" sz="5400" b="1" dirty="0" err="1"/>
              <a:t>ás</a:t>
            </a:r>
            <a:r>
              <a:rPr lang="es-PA" sz="5400" b="1" dirty="0"/>
              <a:t> alto del mundo</a:t>
            </a:r>
            <a:endParaRPr lang="en-US" sz="5400" b="1"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ky, water, outdoor, lake Titicaca&#10;&#10;">
            <a:extLst>
              <a:ext uri="{FF2B5EF4-FFF2-40B4-BE49-F238E27FC236}">
                <a16:creationId xmlns:a16="http://schemas.microsoft.com/office/drawing/2014/main" id="{48A1DBF0-AF3E-41C7-902D-C70C55BF0777}"/>
              </a:ext>
            </a:extLst>
          </p:cNvPr>
          <p:cNvPicPr>
            <a:picLocks noChangeAspect="1"/>
          </p:cNvPicPr>
          <p:nvPr/>
        </p:nvPicPr>
        <p:blipFill>
          <a:blip r:embed="rId2"/>
          <a:stretch>
            <a:fillRect/>
          </a:stretch>
        </p:blipFill>
        <p:spPr>
          <a:xfrm>
            <a:off x="137160" y="86489"/>
            <a:ext cx="9006840" cy="6736366"/>
          </a:xfrm>
          <a:prstGeom prst="rect">
            <a:avLst/>
          </a:prstGeom>
        </p:spPr>
      </p:pic>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F63E86D4-55D8-402E-BFD6-EADDCCC33269}"/>
              </a:ext>
            </a:extLst>
          </p:cNvPr>
          <p:cNvSpPr>
            <a:spLocks noGrp="1"/>
          </p:cNvSpPr>
          <p:nvPr>
            <p:ph type="title"/>
          </p:nvPr>
        </p:nvSpPr>
        <p:spPr>
          <a:xfrm>
            <a:off x="457200" y="86489"/>
            <a:ext cx="8080218" cy="1143000"/>
          </a:xfrm>
        </p:spPr>
        <p:txBody>
          <a:bodyPr>
            <a:normAutofit/>
          </a:bodyPr>
          <a:lstStyle/>
          <a:p>
            <a:pPr algn="r"/>
            <a:r>
              <a:rPr lang="en-US" sz="5400" b="1" dirty="0"/>
              <a:t>Lago Titicaca</a:t>
            </a:r>
          </a:p>
        </p:txBody>
      </p:sp>
      <p:sp>
        <p:nvSpPr>
          <p:cNvPr id="9" name="TextBox 8">
            <a:extLst>
              <a:ext uri="{FF2B5EF4-FFF2-40B4-BE49-F238E27FC236}">
                <a16:creationId xmlns:a16="http://schemas.microsoft.com/office/drawing/2014/main" id="{381AC5B6-7C30-4395-88C3-061344B6B9A5}"/>
              </a:ext>
            </a:extLst>
          </p:cNvPr>
          <p:cNvSpPr txBox="1"/>
          <p:nvPr/>
        </p:nvSpPr>
        <p:spPr>
          <a:xfrm>
            <a:off x="325925" y="6307262"/>
            <a:ext cx="4949982" cy="276999"/>
          </a:xfrm>
          <a:prstGeom prst="rect">
            <a:avLst/>
          </a:prstGeom>
          <a:noFill/>
        </p:spPr>
        <p:txBody>
          <a:bodyPr wrap="square">
            <a:spAutoFit/>
          </a:bodyPr>
          <a:lstStyle/>
          <a:p>
            <a:r>
              <a:rPr lang="fr-FR" sz="1200" b="0" i="0" dirty="0" err="1">
                <a:effectLst/>
              </a:rPr>
              <a:t>Imagen</a:t>
            </a:r>
            <a:r>
              <a:rPr lang="fr-FR" sz="1200" b="0" i="0" dirty="0">
                <a:effectLst/>
              </a:rPr>
              <a:t> de </a:t>
            </a:r>
            <a:r>
              <a:rPr lang="fr-FR" sz="1200" b="0" i="0" u="sng" dirty="0" err="1">
                <a:solidFill>
                  <a:srgbClr val="191B26"/>
                </a:solidFill>
                <a:effectLst/>
                <a:hlinkClick r:id="rId5"/>
              </a:rPr>
              <a:t>Francois</a:t>
            </a:r>
            <a:r>
              <a:rPr lang="fr-FR" sz="1200" b="0" i="0" u="sng" dirty="0">
                <a:solidFill>
                  <a:srgbClr val="191B26"/>
                </a:solidFill>
                <a:effectLst/>
                <a:hlinkClick r:id="rId5"/>
              </a:rPr>
              <a:t> </a:t>
            </a:r>
            <a:r>
              <a:rPr lang="fr-FR" sz="1200" b="0" i="0" u="sng" dirty="0" err="1">
                <a:solidFill>
                  <a:srgbClr val="191B26"/>
                </a:solidFill>
                <a:effectLst/>
                <a:hlinkClick r:id="rId5"/>
              </a:rPr>
              <a:t>Haefeli</a:t>
            </a:r>
            <a:r>
              <a:rPr lang="fr-FR" sz="1200" b="0" i="0" dirty="0">
                <a:solidFill>
                  <a:srgbClr val="191B26"/>
                </a:solidFill>
                <a:effectLst/>
              </a:rPr>
              <a:t> </a:t>
            </a:r>
            <a:r>
              <a:rPr lang="fr-FR" sz="1200" b="0" i="0" dirty="0">
                <a:effectLst/>
              </a:rPr>
              <a:t>en</a:t>
            </a:r>
            <a:r>
              <a:rPr lang="fr-FR" sz="1200" b="0" i="0" dirty="0">
                <a:solidFill>
                  <a:srgbClr val="191B26"/>
                </a:solidFill>
                <a:effectLst/>
              </a:rPr>
              <a:t> </a:t>
            </a:r>
            <a:r>
              <a:rPr lang="fr-FR" sz="1200" b="0" i="0" u="sng" dirty="0" err="1">
                <a:solidFill>
                  <a:srgbClr val="191B26"/>
                </a:solidFill>
                <a:effectLst/>
                <a:hlinkClick r:id="rId6"/>
              </a:rPr>
              <a:t>Pixabay</a:t>
            </a:r>
            <a:r>
              <a:rPr lang="fr-FR" sz="1200" b="0" i="0" dirty="0">
                <a:solidFill>
                  <a:srgbClr val="191B26"/>
                </a:solidFill>
                <a:effectLst/>
              </a:rPr>
              <a:t> </a:t>
            </a:r>
            <a:endParaRPr lang="en-US" sz="1200" dirty="0"/>
          </a:p>
        </p:txBody>
      </p:sp>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D6534BBA-7618-42D3-92FB-78A90CF90049}"/>
              </a:ext>
            </a:extLst>
          </p:cNvPr>
          <p:cNvSpPr>
            <a:spLocks noGrp="1"/>
          </p:cNvSpPr>
          <p:nvPr>
            <p:ph type="title"/>
          </p:nvPr>
        </p:nvSpPr>
        <p:spPr>
          <a:xfrm>
            <a:off x="398352" y="1650764"/>
            <a:ext cx="8229600" cy="3020823"/>
          </a:xfrm>
        </p:spPr>
        <p:txBody>
          <a:bodyPr>
            <a:noAutofit/>
          </a:bodyPr>
          <a:lstStyle/>
          <a:p>
            <a:r>
              <a:rPr lang="es-PA" sz="5400" b="1" dirty="0"/>
              <a:t>Desierto de sal más alto</a:t>
            </a:r>
            <a:br>
              <a:rPr lang="es-PA" sz="5400" b="1" dirty="0"/>
            </a:br>
            <a:r>
              <a:rPr lang="es-PA" sz="5400" b="1" dirty="0"/>
              <a:t>y más grande del mundo</a:t>
            </a:r>
            <a:endParaRPr lang="en-US" sz="5400" b="1"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of Uyuni salt lake&#10;&#10;">
            <a:extLst>
              <a:ext uri="{FF2B5EF4-FFF2-40B4-BE49-F238E27FC236}">
                <a16:creationId xmlns:a16="http://schemas.microsoft.com/office/drawing/2014/main" id="{26C99050-E956-42E5-8E97-118F3C11E58F}"/>
              </a:ext>
            </a:extLst>
          </p:cNvPr>
          <p:cNvPicPr>
            <a:picLocks noChangeAspect="1"/>
          </p:cNvPicPr>
          <p:nvPr/>
        </p:nvPicPr>
        <p:blipFill>
          <a:blip r:embed="rId2"/>
          <a:stretch>
            <a:fillRect/>
          </a:stretch>
        </p:blipFill>
        <p:spPr>
          <a:xfrm>
            <a:off x="108641" y="145284"/>
            <a:ext cx="10300341" cy="6858000"/>
          </a:xfrm>
          <a:prstGeom prst="rect">
            <a:avLst/>
          </a:prstGeom>
        </p:spPr>
      </p:pic>
      <p:sp>
        <p:nvSpPr>
          <p:cNvPr id="2" name="Title 1"/>
          <p:cNvSpPr>
            <a:spLocks noGrp="1"/>
          </p:cNvSpPr>
          <p:nvPr>
            <p:ph type="title"/>
          </p:nvPr>
        </p:nvSpPr>
        <p:spPr>
          <a:xfrm>
            <a:off x="337241" y="278815"/>
            <a:ext cx="8469517" cy="1143000"/>
          </a:xfrm>
        </p:spPr>
        <p:txBody>
          <a:bodyPr>
            <a:normAutofit/>
          </a:bodyPr>
          <a:lstStyle/>
          <a:p>
            <a:r>
              <a:rPr lang="en-US" sz="5400" b="1" dirty="0" err="1"/>
              <a:t>Salar</a:t>
            </a:r>
            <a:r>
              <a:rPr lang="en-US" sz="5400" b="1" dirty="0"/>
              <a:t> de Uyuni</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10" name="TextBox 9">
            <a:extLst>
              <a:ext uri="{FF2B5EF4-FFF2-40B4-BE49-F238E27FC236}">
                <a16:creationId xmlns:a16="http://schemas.microsoft.com/office/drawing/2014/main" id="{12BB1BD1-E63B-47E2-9726-87A6B722A9B2}"/>
              </a:ext>
            </a:extLst>
          </p:cNvPr>
          <p:cNvSpPr txBox="1"/>
          <p:nvPr/>
        </p:nvSpPr>
        <p:spPr>
          <a:xfrm>
            <a:off x="1530036" y="6283158"/>
            <a:ext cx="6208414" cy="276999"/>
          </a:xfrm>
          <a:prstGeom prst="rect">
            <a:avLst/>
          </a:prstGeom>
          <a:noFill/>
        </p:spPr>
        <p:txBody>
          <a:bodyPr wrap="square">
            <a:spAutoFit/>
          </a:bodyPr>
          <a:lstStyle/>
          <a:p>
            <a:pPr algn="ctr"/>
            <a:r>
              <a:rPr lang="en-US" sz="1200" dirty="0">
                <a:solidFill>
                  <a:schemeClr val="bg1"/>
                </a:solidFill>
              </a:rPr>
              <a:t>Photo by</a:t>
            </a:r>
            <a:r>
              <a:rPr lang="en-US" sz="1200" dirty="0"/>
              <a:t> </a:t>
            </a:r>
            <a:r>
              <a:rPr lang="en-US" sz="1200" dirty="0">
                <a:solidFill>
                  <a:srgbClr val="0070C0"/>
                </a:solidFill>
                <a:hlinkClick r:id="rId5">
                  <a:extLst>
                    <a:ext uri="{A12FA001-AC4F-418D-AE19-62706E023703}">
                      <ahyp:hlinkClr xmlns:ahyp="http://schemas.microsoft.com/office/drawing/2018/hyperlinkcolor" val="tx"/>
                    </a:ext>
                  </a:extLst>
                </a:hlinkClick>
              </a:rPr>
              <a:t>Julie Ricard</a:t>
            </a:r>
            <a:r>
              <a:rPr lang="en-US" sz="1200" dirty="0">
                <a:solidFill>
                  <a:srgbClr val="0070C0"/>
                </a:solidFill>
              </a:rPr>
              <a:t> </a:t>
            </a:r>
            <a:r>
              <a:rPr lang="en-US" sz="1200" dirty="0">
                <a:solidFill>
                  <a:schemeClr val="bg1"/>
                </a:solidFill>
              </a:rPr>
              <a:t>on </a:t>
            </a:r>
            <a:r>
              <a:rPr lang="en-US" sz="1200" dirty="0" err="1">
                <a:solidFill>
                  <a:srgbClr val="0070C0"/>
                </a:solidFill>
                <a:hlinkClick r:id="rId6">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45460" y="2441749"/>
            <a:ext cx="3053080" cy="2215991"/>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Lugar</a:t>
            </a:r>
            <a:endParaRPr lang="en-US" sz="5400" b="1" dirty="0">
              <a:solidFill>
                <a:srgbClr val="FFFF00"/>
              </a:solidFill>
            </a:endParaRPr>
          </a:p>
          <a:p>
            <a:pPr algn="ctr"/>
            <a:endParaRPr lang="en-US" sz="2400" dirty="0"/>
          </a:p>
        </p:txBody>
      </p:sp>
      <p:sp>
        <p:nvSpPr>
          <p:cNvPr id="7" name="Frame 6"/>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4674"/>
            <a:ext cx="8229600" cy="2984610"/>
          </a:xfrm>
        </p:spPr>
        <p:txBody>
          <a:bodyPr>
            <a:normAutofit/>
          </a:bodyPr>
          <a:lstStyle/>
          <a:p>
            <a:r>
              <a:rPr lang="en-US" sz="5400" b="1" dirty="0"/>
              <a:t>Ciudad peruana </a:t>
            </a:r>
            <a:r>
              <a:rPr lang="en-US" sz="5400" b="1" dirty="0" err="1"/>
              <a:t>descubierta</a:t>
            </a:r>
            <a:r>
              <a:rPr lang="en-US" sz="5400" b="1" dirty="0"/>
              <a:t> </a:t>
            </a:r>
            <a:r>
              <a:rPr lang="en-US" sz="5400" b="1" dirty="0" err="1"/>
              <a:t>por</a:t>
            </a:r>
            <a:r>
              <a:rPr lang="en-US" sz="5400" b="1" dirty="0"/>
              <a:t> </a:t>
            </a:r>
            <a:r>
              <a:rPr lang="en-US" sz="5400" b="1" dirty="0" err="1"/>
              <a:t>el</a:t>
            </a:r>
            <a:r>
              <a:rPr lang="en-US" sz="5400" b="1" dirty="0"/>
              <a:t> prof. Hiram Bingham</a:t>
            </a:r>
            <a:br>
              <a:rPr lang="en-US" sz="5400" b="1" dirty="0"/>
            </a:br>
            <a:r>
              <a:rPr lang="en-US" sz="5400" b="1" dirty="0" err="1"/>
              <a:t>en</a:t>
            </a:r>
            <a:r>
              <a:rPr lang="en-US" sz="5400" b="1" dirty="0"/>
              <a:t> 1911.</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descr="image of spea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ountain, nature, outdoor, valley, Machu Picchu&#10;&#10;">
            <a:extLst>
              <a:ext uri="{FF2B5EF4-FFF2-40B4-BE49-F238E27FC236}">
                <a16:creationId xmlns:a16="http://schemas.microsoft.com/office/drawing/2014/main" id="{C587FB5E-3FB6-489A-8388-45ABDFDF794F}"/>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289711" y="75461"/>
            <a:ext cx="8397089" cy="1143000"/>
          </a:xfrm>
        </p:spPr>
        <p:txBody>
          <a:bodyPr>
            <a:normAutofit/>
          </a:bodyPr>
          <a:lstStyle/>
          <a:p>
            <a:pPr algn="l"/>
            <a:r>
              <a:rPr lang="en-US" sz="5400" b="1" dirty="0">
                <a:solidFill>
                  <a:srgbClr val="FFFF00"/>
                </a:solidFill>
              </a:rPr>
              <a:t>Machu Picchu</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a:extLst>
              <a:ext uri="{FF2B5EF4-FFF2-40B4-BE49-F238E27FC236}">
                <a16:creationId xmlns:a16="http://schemas.microsoft.com/office/drawing/2014/main" id="{E80F1B94-F657-4E55-8A66-7CBFDB6D0646}"/>
              </a:ext>
            </a:extLst>
          </p:cNvPr>
          <p:cNvSpPr txBox="1"/>
          <p:nvPr/>
        </p:nvSpPr>
        <p:spPr>
          <a:xfrm>
            <a:off x="5653889" y="212016"/>
            <a:ext cx="3322622" cy="276999"/>
          </a:xfrm>
          <a:prstGeom prst="rect">
            <a:avLst/>
          </a:prstGeom>
          <a:noFill/>
        </p:spPr>
        <p:txBody>
          <a:bodyPr wrap="square">
            <a:spAutoFit/>
          </a:bodyPr>
          <a:lstStyle/>
          <a:p>
            <a:pPr algn="r"/>
            <a:r>
              <a:rPr lang="en-US" sz="1200" dirty="0"/>
              <a:t>Photo by </a:t>
            </a:r>
            <a:r>
              <a:rPr lang="en-US" sz="1200" dirty="0">
                <a:solidFill>
                  <a:srgbClr val="FFFF00"/>
                </a:solidFill>
                <a:hlinkClick r:id="rId3">
                  <a:extLst>
                    <a:ext uri="{A12FA001-AC4F-418D-AE19-62706E023703}">
                      <ahyp:hlinkClr xmlns:ahyp="http://schemas.microsoft.com/office/drawing/2018/hyperlinkcolor" val="tx"/>
                    </a:ext>
                  </a:extLst>
                </a:hlinkClick>
              </a:rPr>
              <a:t>Agnieszka Mordaunt</a:t>
            </a:r>
            <a:r>
              <a:rPr lang="en-US" sz="1200" dirty="0">
                <a:solidFill>
                  <a:srgbClr val="FFFF00"/>
                </a:solidFill>
              </a:rPr>
              <a:t> </a:t>
            </a:r>
            <a:r>
              <a:rPr lang="en-US" sz="1200" dirty="0"/>
              <a:t>on </a:t>
            </a:r>
            <a:r>
              <a:rPr lang="en-US" sz="1200" dirty="0" err="1">
                <a:solidFill>
                  <a:srgbClr val="FFFF00"/>
                </a:solidFill>
                <a:hlinkClick r:id="rId4">
                  <a:extLst>
                    <a:ext uri="{A12FA001-AC4F-418D-AE19-62706E023703}">
                      <ahyp:hlinkClr xmlns:ahyp="http://schemas.microsoft.com/office/drawing/2018/hyperlinkcolor" val="tx"/>
                    </a:ext>
                  </a:extLst>
                </a:hlinkClick>
              </a:rPr>
              <a:t>Unsplash</a:t>
            </a:r>
            <a:endParaRPr lang="en-US" sz="1200" dirty="0">
              <a:solidFill>
                <a:srgbClr val="FFFF00"/>
              </a:solidFill>
            </a:endParaRPr>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745060"/>
            <a:ext cx="8229600" cy="1143000"/>
          </a:xfrm>
        </p:spPr>
        <p:txBody>
          <a:bodyPr>
            <a:noAutofit/>
          </a:bodyPr>
          <a:lstStyle/>
          <a:p>
            <a:r>
              <a:rPr lang="en-US" sz="5400" b="1" dirty="0" err="1"/>
              <a:t>avena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ood, close&#10;&#10;Description automatically generated">
            <a:extLst>
              <a:ext uri="{FF2B5EF4-FFF2-40B4-BE49-F238E27FC236}">
                <a16:creationId xmlns:a16="http://schemas.microsoft.com/office/drawing/2014/main" id="{81AA15CC-22E6-423E-A1C6-47E4CD23F7BE}"/>
              </a:ext>
            </a:extLst>
          </p:cNvPr>
          <p:cNvPicPr>
            <a:picLocks noChangeAspect="1"/>
          </p:cNvPicPr>
          <p:nvPr/>
        </p:nvPicPr>
        <p:blipFill>
          <a:blip r:embed="rId2"/>
          <a:stretch>
            <a:fillRect/>
          </a:stretch>
        </p:blipFill>
        <p:spPr>
          <a:xfrm>
            <a:off x="0" y="0"/>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7FF7CCEC-2189-476E-9DE9-DF715E3370D5}"/>
              </a:ext>
            </a:extLst>
          </p:cNvPr>
          <p:cNvSpPr txBox="1"/>
          <p:nvPr/>
        </p:nvSpPr>
        <p:spPr>
          <a:xfrm>
            <a:off x="336884" y="6340370"/>
            <a:ext cx="2553077" cy="276999"/>
          </a:xfrm>
          <a:prstGeom prst="rect">
            <a:avLst/>
          </a:prstGeom>
          <a:noFill/>
        </p:spPr>
        <p:txBody>
          <a:bodyPr wrap="square" rtlCol="0">
            <a:spAutoFit/>
          </a:bodyPr>
          <a:lstStyle/>
          <a:p>
            <a:r>
              <a:rPr lang="es-PA" sz="1200" dirty="0"/>
              <a:t>Imagen de </a:t>
            </a:r>
            <a:r>
              <a:rPr lang="es-PA" sz="1200" dirty="0">
                <a:hlinkClick r:id="rId3"/>
              </a:rPr>
              <a:t>Wikimedia</a:t>
            </a:r>
            <a:endParaRPr lang="en-US" sz="1200" dirty="0"/>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857500"/>
            <a:ext cx="8229600" cy="1143000"/>
          </a:xfrm>
        </p:spPr>
        <p:txBody>
          <a:bodyPr>
            <a:noAutofit/>
          </a:bodyPr>
          <a:lstStyle/>
          <a:p>
            <a:r>
              <a:rPr lang="en-US" sz="5400" b="1" dirty="0" err="1"/>
              <a:t>tocino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late, food, table, bowl of rice&#10;&#10;Description automatically generated">
            <a:extLst>
              <a:ext uri="{FF2B5EF4-FFF2-40B4-BE49-F238E27FC236}">
                <a16:creationId xmlns:a16="http://schemas.microsoft.com/office/drawing/2014/main" id="{E2F33DF9-F2EB-4A57-A452-D813871A93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0382" y="-416459"/>
            <a:ext cx="10716859" cy="714457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248D7E9D-6E8D-48BC-84FF-65C2679A5664}"/>
              </a:ext>
            </a:extLst>
          </p:cNvPr>
          <p:cNvSpPr txBox="1"/>
          <p:nvPr/>
        </p:nvSpPr>
        <p:spPr>
          <a:xfrm>
            <a:off x="336884" y="6350001"/>
            <a:ext cx="4621794" cy="276999"/>
          </a:xfrm>
          <a:prstGeom prst="rect">
            <a:avLst/>
          </a:prstGeom>
          <a:noFill/>
        </p:spPr>
        <p:txBody>
          <a:bodyPr wrap="square">
            <a:spAutoFit/>
          </a:bodyPr>
          <a:lstStyle/>
          <a:p>
            <a:r>
              <a:rPr lang="en-US" sz="1200" dirty="0"/>
              <a:t>Photo by </a:t>
            </a:r>
            <a:r>
              <a:rPr lang="en-US" sz="1200" dirty="0" err="1">
                <a:hlinkClick r:id="rId3"/>
              </a:rPr>
              <a:t>Pille</a:t>
            </a:r>
            <a:r>
              <a:rPr lang="en-US" sz="1200" dirty="0">
                <a:hlinkClick r:id="rId3"/>
              </a:rPr>
              <a:t> R. </a:t>
            </a:r>
            <a:r>
              <a:rPr lang="en-US" sz="1200" dirty="0" err="1">
                <a:hlinkClick r:id="rId3"/>
              </a:rPr>
              <a:t>Priske</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10020"/>
            <a:ext cx="8229600" cy="1143000"/>
          </a:xfrm>
        </p:spPr>
        <p:txBody>
          <a:bodyPr>
            <a:noAutofit/>
          </a:bodyPr>
          <a:lstStyle/>
          <a:p>
            <a:r>
              <a:rPr lang="en-US" sz="5400" b="1" dirty="0"/>
              <a:t>arroz</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late of noodles&#10;">
            <a:extLst>
              <a:ext uri="{FF2B5EF4-FFF2-40B4-BE49-F238E27FC236}">
                <a16:creationId xmlns:a16="http://schemas.microsoft.com/office/drawing/2014/main" id="{DE34CC84-D80F-419C-A5C3-1105728393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4577" y="111282"/>
            <a:ext cx="9953153" cy="663543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5BC5848C-2F82-47A6-AFD5-10533C328D57}"/>
              </a:ext>
            </a:extLst>
          </p:cNvPr>
          <p:cNvSpPr txBox="1"/>
          <p:nvPr/>
        </p:nvSpPr>
        <p:spPr>
          <a:xfrm>
            <a:off x="1946496" y="6282490"/>
            <a:ext cx="5084472" cy="276999"/>
          </a:xfrm>
          <a:prstGeom prst="rect">
            <a:avLst/>
          </a:prstGeom>
          <a:noFill/>
        </p:spPr>
        <p:txBody>
          <a:bodyPr wrap="square">
            <a:spAutoFit/>
          </a:bodyPr>
          <a:lstStyle/>
          <a:p>
            <a:pPr algn="ctr"/>
            <a:r>
              <a:rPr lang="en-US" sz="1200" dirty="0"/>
              <a:t>Photo by </a:t>
            </a:r>
            <a:r>
              <a:rPr lang="en-US" sz="1200" dirty="0">
                <a:hlinkClick r:id="rId3"/>
              </a:rPr>
              <a:t>Christine </a:t>
            </a:r>
            <a:r>
              <a:rPr lang="en-US" sz="1200" dirty="0" err="1">
                <a:hlinkClick r:id="rId3"/>
              </a:rPr>
              <a:t>Sandu</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81" y="2700967"/>
            <a:ext cx="8229600" cy="1143000"/>
          </a:xfrm>
        </p:spPr>
        <p:txBody>
          <a:bodyPr>
            <a:normAutofit/>
          </a:bodyPr>
          <a:lstStyle/>
          <a:p>
            <a:r>
              <a:rPr lang="en-US" sz="5400" b="1" dirty="0" err="1"/>
              <a:t>fideos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tortilla chips">
            <a:extLst>
              <a:ext uri="{FF2B5EF4-FFF2-40B4-BE49-F238E27FC236}">
                <a16:creationId xmlns:a16="http://schemas.microsoft.com/office/drawing/2014/main" id="{E5B6491B-5FED-4653-A91F-18CE0A7BF2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0287" y="-232675"/>
            <a:ext cx="8843425" cy="803442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484268D5-7556-4F90-9228-ABB6FC8FCDB6}"/>
              </a:ext>
            </a:extLst>
          </p:cNvPr>
          <p:cNvSpPr txBox="1"/>
          <p:nvPr/>
        </p:nvSpPr>
        <p:spPr>
          <a:xfrm>
            <a:off x="291616" y="6350001"/>
            <a:ext cx="4624058" cy="276999"/>
          </a:xfrm>
          <a:prstGeom prst="rect">
            <a:avLst/>
          </a:prstGeom>
          <a:noFill/>
        </p:spPr>
        <p:txBody>
          <a:bodyPr wrap="square">
            <a:spAutoFit/>
          </a:bodyPr>
          <a:lstStyle/>
          <a:p>
            <a:pPr rtl="0">
              <a:spcBef>
                <a:spcPts val="0"/>
              </a:spcBef>
              <a:spcAft>
                <a:spcPts val="0"/>
              </a:spcAft>
            </a:pPr>
            <a:r>
              <a:rPr lang="en-US" sz="1200" b="0" i="0" u="none" strike="noStrike" dirty="0">
                <a:effectLst/>
              </a:rPr>
              <a:t>Imagen de </a:t>
            </a:r>
            <a:r>
              <a:rPr lang="en-US" sz="1200" b="0" i="0" u="sng" strike="noStrike" dirty="0" err="1">
                <a:solidFill>
                  <a:srgbClr val="191B26"/>
                </a:solidFill>
                <a:effectLst/>
                <a:hlinkClick r:id="rId3"/>
              </a:rPr>
              <a:t>catceeq</a:t>
            </a:r>
            <a:r>
              <a:rPr lang="en-US" sz="1200" b="0" i="0" u="none" strike="noStrike" dirty="0">
                <a:solidFill>
                  <a:srgbClr val="191B26"/>
                </a:solidFill>
                <a:effectLst/>
              </a:rPr>
              <a:t> </a:t>
            </a:r>
            <a:r>
              <a:rPr lang="en-US" sz="1200" b="0" i="0" u="none" strike="noStrike" dirty="0" err="1">
                <a:effectLst/>
              </a:rPr>
              <a:t>en</a:t>
            </a:r>
            <a:r>
              <a:rPr lang="en-US" sz="1200" b="0" i="0" u="none" strike="noStrike" dirty="0">
                <a:effectLst/>
              </a:rPr>
              <a:t> </a:t>
            </a:r>
            <a:r>
              <a:rPr lang="en-US" sz="1200" b="0" i="0" u="sng" strike="noStrike" dirty="0" err="1">
                <a:solidFill>
                  <a:srgbClr val="191B26"/>
                </a:solidFill>
                <a:effectLst/>
                <a:hlinkClick r:id="rId4"/>
              </a:rPr>
              <a:t>Pixabay</a:t>
            </a:r>
            <a:endParaRPr lang="en-US" sz="1200"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73806"/>
            <a:ext cx="8229600" cy="1143000"/>
          </a:xfrm>
        </p:spPr>
        <p:txBody>
          <a:bodyPr>
            <a:normAutofit/>
          </a:bodyPr>
          <a:lstStyle/>
          <a:p>
            <a:r>
              <a:rPr lang="en-US" sz="5400" b="1" dirty="0" err="1"/>
              <a:t>totopos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87803561"/>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43069">
                <a:tc>
                  <a:txBody>
                    <a:bodyPr/>
                    <a:lstStyle/>
                    <a:p>
                      <a:pPr algn="ctr"/>
                      <a:r>
                        <a:rPr lang="en-US" sz="2400" dirty="0"/>
                        <a:t>DESAYUNO</a:t>
                      </a:r>
                    </a:p>
                  </a:txBody>
                  <a:tcPr anchor="ctr">
                    <a:cell3D prstMaterial="dkEdge">
                      <a:bevel prst="coolSlant"/>
                      <a:lightRig rig="flood" dir="t"/>
                    </a:cell3D>
                    <a:solidFill>
                      <a:srgbClr val="0000FF"/>
                    </a:solidFill>
                  </a:tcPr>
                </a:tc>
                <a:tc>
                  <a:txBody>
                    <a:bodyPr/>
                    <a:lstStyle/>
                    <a:p>
                      <a:pPr algn="ctr"/>
                      <a:r>
                        <a:rPr lang="en-US" sz="2400" dirty="0"/>
                        <a:t>ALMUERZO </a:t>
                      </a:r>
                    </a:p>
                    <a:p>
                      <a:pPr algn="ctr"/>
                      <a:r>
                        <a:rPr lang="en-US" sz="2400" dirty="0"/>
                        <a:t>y CENA</a:t>
                      </a:r>
                    </a:p>
                  </a:txBody>
                  <a:tcPr anchor="ctr">
                    <a:cell3D prstMaterial="dkEdge">
                      <a:bevel prst="coolSlant"/>
                      <a:lightRig rig="flood" dir="t"/>
                    </a:cell3D>
                    <a:solidFill>
                      <a:srgbClr val="0000FF"/>
                    </a:solidFill>
                  </a:tcPr>
                </a:tc>
                <a:tc>
                  <a:txBody>
                    <a:bodyPr/>
                    <a:lstStyle/>
                    <a:p>
                      <a:pPr algn="ctr"/>
                      <a:r>
                        <a:rPr lang="en-US" sz="2400" dirty="0"/>
                        <a:t>VERDURAS</a:t>
                      </a:r>
                    </a:p>
                  </a:txBody>
                  <a:tcPr anchor="ctr">
                    <a:cell3D prstMaterial="dkEdge">
                      <a:bevel prst="coolSlant"/>
                      <a:lightRig rig="flood" dir="t"/>
                    </a:cell3D>
                    <a:solidFill>
                      <a:srgbClr val="0000FF"/>
                    </a:solidFill>
                  </a:tcPr>
                </a:tc>
                <a:tc>
                  <a:txBody>
                    <a:bodyPr/>
                    <a:lstStyle/>
                    <a:p>
                      <a:pPr algn="ctr"/>
                      <a:r>
                        <a:rPr lang="en-US" sz="2400" dirty="0"/>
                        <a:t>FRUTAS</a:t>
                      </a:r>
                    </a:p>
                  </a:txBody>
                  <a:tcPr anchor="ctr">
                    <a:cell3D prstMaterial="dkEdge">
                      <a:bevel prst="coolSlant"/>
                      <a:lightRig rig="flood" dir="t"/>
                    </a:cell3D>
                    <a:solidFill>
                      <a:srgbClr val="0000FF"/>
                    </a:solidFill>
                  </a:tcPr>
                </a:tc>
                <a:tc>
                  <a:txBody>
                    <a:bodyPr/>
                    <a:lstStyle/>
                    <a:p>
                      <a:pPr algn="ctr"/>
                      <a:r>
                        <a:rPr lang="en-US" sz="2400" dirty="0"/>
                        <a:t>MESA y CUBIERTOS</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eaballs&#10;">
            <a:extLst>
              <a:ext uri="{FF2B5EF4-FFF2-40B4-BE49-F238E27FC236}">
                <a16:creationId xmlns:a16="http://schemas.microsoft.com/office/drawing/2014/main" id="{827C42FD-8936-4589-9AC4-5C6B67C1C4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9801"/>
            <a:ext cx="10137299" cy="675819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5159723-8555-4ACA-A098-5DACCC09AED6}"/>
              </a:ext>
            </a:extLst>
          </p:cNvPr>
          <p:cNvSpPr txBox="1"/>
          <p:nvPr/>
        </p:nvSpPr>
        <p:spPr>
          <a:xfrm>
            <a:off x="1253907" y="6322186"/>
            <a:ext cx="6896476" cy="276999"/>
          </a:xfrm>
          <a:prstGeom prst="rect">
            <a:avLst/>
          </a:prstGeom>
          <a:noFill/>
        </p:spPr>
        <p:txBody>
          <a:bodyPr wrap="square">
            <a:spAutoFit/>
          </a:bodyPr>
          <a:lstStyle/>
          <a:p>
            <a:pPr algn="ctr"/>
            <a:r>
              <a:rPr lang="en-US" sz="1200" dirty="0"/>
              <a:t>Photo by </a:t>
            </a:r>
            <a:r>
              <a:rPr lang="en-US" sz="1200" dirty="0">
                <a:hlinkClick r:id="rId3"/>
              </a:rPr>
              <a:t>Kina</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albóndigas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late of food, ceviche&#10;">
            <a:extLst>
              <a:ext uri="{FF2B5EF4-FFF2-40B4-BE49-F238E27FC236}">
                <a16:creationId xmlns:a16="http://schemas.microsoft.com/office/drawing/2014/main" id="{AF0EAB3E-0645-4571-809D-E99528BDEADF}"/>
              </a:ext>
            </a:extLst>
          </p:cNvPr>
          <p:cNvPicPr>
            <a:picLocks noChangeAspect="1"/>
          </p:cNvPicPr>
          <p:nvPr/>
        </p:nvPicPr>
        <p:blipFill>
          <a:blip r:embed="rId2"/>
          <a:stretch>
            <a:fillRect/>
          </a:stretch>
        </p:blipFill>
        <p:spPr>
          <a:xfrm>
            <a:off x="-440498" y="100701"/>
            <a:ext cx="10127706" cy="672479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BDC5101E-1738-468F-B580-4AD3106B2772}"/>
              </a:ext>
            </a:extLst>
          </p:cNvPr>
          <p:cNvSpPr txBox="1"/>
          <p:nvPr/>
        </p:nvSpPr>
        <p:spPr>
          <a:xfrm>
            <a:off x="336884" y="6409853"/>
            <a:ext cx="5565976" cy="276999"/>
          </a:xfrm>
          <a:prstGeom prst="rect">
            <a:avLst/>
          </a:prstGeom>
          <a:noFill/>
        </p:spPr>
        <p:txBody>
          <a:bodyPr wrap="square" rtlCol="0">
            <a:spAutoFit/>
          </a:bodyPr>
          <a:lstStyle/>
          <a:p>
            <a:r>
              <a:rPr lang="es-PA" sz="1200" dirty="0">
                <a:solidFill>
                  <a:schemeClr val="bg1"/>
                </a:solidFill>
              </a:rPr>
              <a:t>Imagen de </a:t>
            </a:r>
            <a:r>
              <a:rPr lang="es-PA" sz="1200" dirty="0" err="1">
                <a:solidFill>
                  <a:srgbClr val="0070C0"/>
                </a:solidFill>
                <a:hlinkClick r:id="rId3">
                  <a:extLst>
                    <a:ext uri="{A12FA001-AC4F-418D-AE19-62706E023703}">
                      <ahyp:hlinkClr xmlns:ahyp="http://schemas.microsoft.com/office/drawing/2018/hyperlinkcolor" val="tx"/>
                    </a:ext>
                  </a:extLst>
                </a:hlinkClick>
              </a:rPr>
              <a:t>PeruNorth</a:t>
            </a:r>
            <a:endParaRPr lang="en-US" sz="1200" dirty="0">
              <a:solidFill>
                <a:srgbClr val="0070C0"/>
              </a:solidFill>
            </a:endParaRPr>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746234"/>
            <a:ext cx="8229600" cy="1143000"/>
          </a:xfrm>
        </p:spPr>
        <p:txBody>
          <a:bodyPr>
            <a:normAutofit/>
          </a:bodyPr>
          <a:lstStyle/>
          <a:p>
            <a:r>
              <a:rPr lang="en-US" sz="5400" b="1" dirty="0"/>
              <a:t>ceviche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le of carrots&#10;">
            <a:extLst>
              <a:ext uri="{FF2B5EF4-FFF2-40B4-BE49-F238E27FC236}">
                <a16:creationId xmlns:a16="http://schemas.microsoft.com/office/drawing/2014/main" id="{19C266F6-3F70-43D4-85AB-6B3C283ED1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698" y="111205"/>
            <a:ext cx="9964019" cy="664267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BAA9D4C6-9D40-4E22-8A76-072A6BC334E4}"/>
              </a:ext>
            </a:extLst>
          </p:cNvPr>
          <p:cNvSpPr txBox="1"/>
          <p:nvPr/>
        </p:nvSpPr>
        <p:spPr>
          <a:xfrm>
            <a:off x="251234" y="197166"/>
            <a:ext cx="4621794" cy="276999"/>
          </a:xfrm>
          <a:prstGeom prst="rect">
            <a:avLst/>
          </a:prstGeom>
          <a:noFill/>
        </p:spPr>
        <p:txBody>
          <a:bodyPr wrap="square">
            <a:spAutoFit/>
          </a:bodyPr>
          <a:lstStyle/>
          <a:p>
            <a:r>
              <a:rPr lang="fr-FR" sz="1200" b="0" i="0" dirty="0" err="1">
                <a:effectLst/>
              </a:rPr>
              <a:t>Imagen</a:t>
            </a:r>
            <a:r>
              <a:rPr lang="fr-FR" sz="1200" b="0" i="0" dirty="0">
                <a:effectLst/>
              </a:rPr>
              <a:t> de </a:t>
            </a:r>
            <a:r>
              <a:rPr lang="fr-FR" sz="1200" b="0" i="0" u="sng" dirty="0">
                <a:solidFill>
                  <a:srgbClr val="191B26"/>
                </a:solidFill>
                <a:effectLst/>
                <a:hlinkClick r:id="rId3"/>
              </a:rPr>
              <a:t>Couleur</a:t>
            </a:r>
            <a:r>
              <a:rPr lang="fr-FR" sz="1200" b="0" i="0" dirty="0">
                <a:solidFill>
                  <a:srgbClr val="191B26"/>
                </a:solidFill>
                <a:effectLst/>
              </a:rPr>
              <a:t> </a:t>
            </a:r>
            <a:r>
              <a:rPr lang="fr-FR" sz="1200" b="0" i="0" dirty="0">
                <a:effectLst/>
              </a:rPr>
              <a:t>en</a:t>
            </a:r>
            <a:r>
              <a:rPr lang="fr-FR" sz="1200" b="0" i="0" dirty="0">
                <a:solidFill>
                  <a:srgbClr val="191B26"/>
                </a:solidFill>
                <a:effectLst/>
              </a:rPr>
              <a:t> </a:t>
            </a:r>
            <a:r>
              <a:rPr lang="fr-FR" sz="1200" b="0" i="0" u="sng" dirty="0" err="1">
                <a:solidFill>
                  <a:srgbClr val="191B26"/>
                </a:solidFill>
                <a:effectLst/>
                <a:hlinkClick r:id="rId4"/>
              </a:rPr>
              <a:t>Pixabay</a:t>
            </a:r>
            <a:r>
              <a:rPr lang="fr-FR" sz="1200" b="0" i="0" dirty="0">
                <a:solidFill>
                  <a:srgbClr val="191B26"/>
                </a:solidFill>
                <a:effectLst/>
              </a:rPr>
              <a:t> </a:t>
            </a:r>
            <a:endParaRPr lang="en-US" sz="1200"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91913"/>
            <a:ext cx="8229600" cy="1143000"/>
          </a:xfrm>
        </p:spPr>
        <p:txBody>
          <a:bodyPr>
            <a:normAutofit/>
          </a:bodyPr>
          <a:lstStyle/>
          <a:p>
            <a:r>
              <a:rPr lang="en-US" sz="5400" b="1" dirty="0" err="1"/>
              <a:t>zanahorias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cucumber, sliced&#10;&#10;">
            <a:extLst>
              <a:ext uri="{FF2B5EF4-FFF2-40B4-BE49-F238E27FC236}">
                <a16:creationId xmlns:a16="http://schemas.microsoft.com/office/drawing/2014/main" id="{8703D9DC-E3A9-4C3F-A6C6-F981913D4E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6255" y="94080"/>
            <a:ext cx="10004759" cy="666983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C8053260-C560-424D-9B94-A57472D9FB28}"/>
              </a:ext>
            </a:extLst>
          </p:cNvPr>
          <p:cNvSpPr txBox="1"/>
          <p:nvPr/>
        </p:nvSpPr>
        <p:spPr>
          <a:xfrm>
            <a:off x="5851635" y="240631"/>
            <a:ext cx="3084135" cy="276999"/>
          </a:xfrm>
          <a:prstGeom prst="rect">
            <a:avLst/>
          </a:prstGeom>
          <a:noFill/>
        </p:spPr>
        <p:txBody>
          <a:bodyPr wrap="square">
            <a:spAutoFit/>
          </a:bodyPr>
          <a:lstStyle/>
          <a:p>
            <a:pPr algn="r"/>
            <a:r>
              <a:rPr lang="en-US" sz="1200" b="0" i="0" dirty="0">
                <a:solidFill>
                  <a:schemeClr val="bg1"/>
                </a:solidFill>
                <a:effectLst/>
              </a:rPr>
              <a:t>Imagen de </a:t>
            </a:r>
            <a:r>
              <a:rPr lang="en-US" sz="1200" u="sng" dirty="0">
                <a:solidFill>
                  <a:schemeClr val="bg1"/>
                </a:solidFill>
              </a:rPr>
              <a:t> </a:t>
            </a:r>
            <a:r>
              <a:rPr lang="en-US" sz="1200" u="sng" dirty="0">
                <a:solidFill>
                  <a:srgbClr val="0070C0"/>
                </a:solidFill>
              </a:rPr>
              <a:t>Monika </a:t>
            </a:r>
            <a:r>
              <a:rPr lang="en-US" sz="1200" u="sng" dirty="0" err="1">
                <a:solidFill>
                  <a:srgbClr val="0070C0"/>
                </a:solidFill>
              </a:rPr>
              <a:t>Schröder</a:t>
            </a:r>
            <a:r>
              <a:rPr lang="en-US" sz="1200" b="0" i="0" dirty="0">
                <a:solidFill>
                  <a:srgbClr val="0070C0"/>
                </a:solidFill>
                <a:effectLst/>
              </a:rPr>
              <a:t> </a:t>
            </a:r>
            <a:r>
              <a:rPr lang="en-US" sz="1200" b="0" i="0" dirty="0" err="1">
                <a:solidFill>
                  <a:schemeClr val="bg1"/>
                </a:solidFill>
                <a:effectLst/>
              </a:rPr>
              <a:t>en</a:t>
            </a:r>
            <a:r>
              <a:rPr lang="en-US" sz="1200" b="0" i="0" dirty="0">
                <a:solidFill>
                  <a:schemeClr val="bg1"/>
                </a:solidFill>
                <a:effectLst/>
              </a:rPr>
              <a:t> </a:t>
            </a:r>
            <a:r>
              <a:rPr lang="en-US" sz="1200" b="0" i="0" u="sng" dirty="0" err="1">
                <a:solidFill>
                  <a:srgbClr val="0070C0"/>
                </a:solidFill>
                <a:effectLst/>
                <a:hlinkClick r:id="rId3">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pepino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ss, outdoor, pumpkins&#10;">
            <a:extLst>
              <a:ext uri="{FF2B5EF4-FFF2-40B4-BE49-F238E27FC236}">
                <a16:creationId xmlns:a16="http://schemas.microsoft.com/office/drawing/2014/main" id="{083DC892-6560-450E-BE97-D29C0B552E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399" y="124032"/>
            <a:ext cx="10377303" cy="664796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40594EC1-D081-4FC0-A779-BE0E6FDAE9A7}"/>
              </a:ext>
            </a:extLst>
          </p:cNvPr>
          <p:cNvSpPr txBox="1"/>
          <p:nvPr/>
        </p:nvSpPr>
        <p:spPr>
          <a:xfrm>
            <a:off x="280657" y="217283"/>
            <a:ext cx="4463358" cy="276999"/>
          </a:xfrm>
          <a:prstGeom prst="rect">
            <a:avLst/>
          </a:prstGeom>
          <a:noFill/>
        </p:spPr>
        <p:txBody>
          <a:bodyPr wrap="square">
            <a:spAutoFit/>
          </a:bodyPr>
          <a:lstStyle/>
          <a:p>
            <a:r>
              <a:rPr lang="en-US" sz="1200" b="0" i="0" dirty="0">
                <a:effectLst/>
              </a:rPr>
              <a:t>Imagen de </a:t>
            </a:r>
            <a:r>
              <a:rPr lang="en-US" sz="1200" b="0" i="0" u="sng" dirty="0" err="1">
                <a:solidFill>
                  <a:srgbClr val="191B26"/>
                </a:solidFill>
                <a:effectLst/>
                <a:hlinkClick r:id="rId3"/>
              </a:rPr>
              <a:t>Alexas_Fotos</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0432"/>
            <a:ext cx="8229600" cy="1143000"/>
          </a:xfrm>
        </p:spPr>
        <p:txBody>
          <a:bodyPr>
            <a:normAutofit/>
          </a:bodyPr>
          <a:lstStyle/>
          <a:p>
            <a:r>
              <a:rPr lang="en-US" sz="5400" b="1" dirty="0"/>
              <a:t>calabazas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81175645"/>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2181885">
                  <a:extLst>
                    <a:ext uri="{9D8B030D-6E8A-4147-A177-3AD203B41FA5}">
                      <a16:colId xmlns:a16="http://schemas.microsoft.com/office/drawing/2014/main" val="20000"/>
                    </a:ext>
                  </a:extLst>
                </a:gridCol>
                <a:gridCol w="1756372">
                  <a:extLst>
                    <a:ext uri="{9D8B030D-6E8A-4147-A177-3AD203B41FA5}">
                      <a16:colId xmlns:a16="http://schemas.microsoft.com/office/drawing/2014/main" val="20001"/>
                    </a:ext>
                  </a:extLst>
                </a:gridCol>
                <a:gridCol w="1729212">
                  <a:extLst>
                    <a:ext uri="{9D8B030D-6E8A-4147-A177-3AD203B41FA5}">
                      <a16:colId xmlns:a16="http://schemas.microsoft.com/office/drawing/2014/main" val="20002"/>
                    </a:ext>
                  </a:extLst>
                </a:gridCol>
                <a:gridCol w="1756373">
                  <a:extLst>
                    <a:ext uri="{9D8B030D-6E8A-4147-A177-3AD203B41FA5}">
                      <a16:colId xmlns:a16="http://schemas.microsoft.com/office/drawing/2014/main" val="20003"/>
                    </a:ext>
                  </a:extLst>
                </a:gridCol>
                <a:gridCol w="1720158">
                  <a:extLst>
                    <a:ext uri="{9D8B030D-6E8A-4147-A177-3AD203B41FA5}">
                      <a16:colId xmlns:a16="http://schemas.microsoft.com/office/drawing/2014/main" val="20004"/>
                    </a:ext>
                  </a:extLst>
                </a:gridCol>
              </a:tblGrid>
              <a:tr h="938296">
                <a:tc>
                  <a:txBody>
                    <a:bodyPr/>
                    <a:lstStyle/>
                    <a:p>
                      <a:pPr algn="ctr"/>
                      <a:r>
                        <a:rPr lang="en-US" sz="2400" dirty="0"/>
                        <a:t>CONDIMENTOS</a:t>
                      </a:r>
                    </a:p>
                  </a:txBody>
                  <a:tcPr anchor="ctr">
                    <a:cell3D prstMaterial="dkEdge">
                      <a:bevel prst="coolSlant"/>
                      <a:lightRig rig="flood" dir="t"/>
                    </a:cell3D>
                    <a:solidFill>
                      <a:srgbClr val="0000FF"/>
                    </a:solidFill>
                  </a:tcPr>
                </a:tc>
                <a:tc>
                  <a:txBody>
                    <a:bodyPr/>
                    <a:lstStyle/>
                    <a:p>
                      <a:pPr algn="ctr"/>
                      <a:r>
                        <a:rPr lang="en-US" sz="2400" dirty="0"/>
                        <a:t>MARISCOS</a:t>
                      </a:r>
                    </a:p>
                  </a:txBody>
                  <a:tcPr anchor="ctr">
                    <a:cell3D prstMaterial="dkEdge">
                      <a:bevel prst="coolSlant"/>
                      <a:lightRig rig="flood" dir="t"/>
                    </a:cell3D>
                    <a:solidFill>
                      <a:srgbClr val="0000FF"/>
                    </a:solidFill>
                  </a:tcPr>
                </a:tc>
                <a:tc>
                  <a:txBody>
                    <a:bodyPr/>
                    <a:lstStyle/>
                    <a:p>
                      <a:pPr algn="ctr"/>
                      <a:r>
                        <a:rPr lang="en-US" sz="2400" dirty="0"/>
                        <a:t>MEDIDAS</a:t>
                      </a:r>
                    </a:p>
                  </a:txBody>
                  <a:tcPr anchor="ctr">
                    <a:cell3D prstMaterial="dkEdge">
                      <a:bevel prst="coolSlant"/>
                      <a:lightRig rig="flood" dir="t"/>
                    </a:cell3D>
                    <a:solidFill>
                      <a:srgbClr val="0000FF"/>
                    </a:solidFill>
                  </a:tcPr>
                </a:tc>
                <a:tc>
                  <a:txBody>
                    <a:bodyPr/>
                    <a:lstStyle/>
                    <a:p>
                      <a:pPr algn="ctr"/>
                      <a:r>
                        <a:rPr lang="en-US" sz="2400" dirty="0"/>
                        <a:t>COCINA</a:t>
                      </a:r>
                    </a:p>
                    <a:p>
                      <a:pPr algn="ctr"/>
                      <a:r>
                        <a:rPr lang="en-US" sz="2400" dirty="0"/>
                        <a:t>HISPANA</a:t>
                      </a:r>
                    </a:p>
                  </a:txBody>
                  <a:tcPr anchor="ctr">
                    <a:cell3D prstMaterial="dkEdge">
                      <a:bevel prst="coolSlant"/>
                      <a:lightRig rig="flood" dir="t"/>
                    </a:cell3D>
                    <a:solidFill>
                      <a:srgbClr val="0000FF"/>
                    </a:solidFill>
                  </a:tcPr>
                </a:tc>
                <a:tc>
                  <a:txBody>
                    <a:bodyPr/>
                    <a:lstStyle/>
                    <a:p>
                      <a:pPr algn="ctr"/>
                      <a:r>
                        <a:rPr lang="en-US" sz="2400" dirty="0"/>
                        <a:t>BOLIVIA</a:t>
                      </a:r>
                    </a:p>
                    <a:p>
                      <a:pPr algn="ctr"/>
                      <a:r>
                        <a:rPr lang="en-US" sz="2400" dirty="0"/>
                        <a:t> y PERÚ</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le of onions, white and red onions&#10;">
            <a:extLst>
              <a:ext uri="{FF2B5EF4-FFF2-40B4-BE49-F238E27FC236}">
                <a16:creationId xmlns:a16="http://schemas.microsoft.com/office/drawing/2014/main" id="{D9169577-A256-4AFC-8FD9-BCF9C76C57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616" y="76019"/>
            <a:ext cx="10016799" cy="6677866"/>
          </a:xfrm>
          <a:prstGeom prst="rect">
            <a:avLst/>
          </a:prstGeom>
        </p:spPr>
      </p:pic>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17B360CB-4BA6-4ADA-A26F-C6808348E69B}"/>
              </a:ext>
            </a:extLst>
          </p:cNvPr>
          <p:cNvSpPr txBox="1"/>
          <p:nvPr/>
        </p:nvSpPr>
        <p:spPr>
          <a:xfrm>
            <a:off x="2064191" y="6387938"/>
            <a:ext cx="4928480" cy="276999"/>
          </a:xfrm>
          <a:prstGeom prst="rect">
            <a:avLst/>
          </a:prstGeom>
          <a:noFill/>
        </p:spPr>
        <p:txBody>
          <a:bodyPr wrap="square">
            <a:spAutoFit/>
          </a:bodyPr>
          <a:lstStyle/>
          <a:p>
            <a:pPr algn="ctr"/>
            <a:r>
              <a:rPr lang="en-US" sz="1200" dirty="0"/>
              <a:t>Photo by </a:t>
            </a:r>
            <a:r>
              <a:rPr lang="en-US" sz="1200" dirty="0">
                <a:hlinkClick r:id="rId4"/>
              </a:rPr>
              <a:t>Sincerely Media</a:t>
            </a:r>
            <a:r>
              <a:rPr lang="en-US" sz="1200" dirty="0"/>
              <a:t> on </a:t>
            </a:r>
            <a:r>
              <a:rPr lang="en-US" sz="1200" dirty="0" err="1">
                <a:hlinkClick r:id="rId5"/>
              </a:rPr>
              <a:t>Unsplash</a:t>
            </a:r>
            <a:r>
              <a:rPr lang="en-US" sz="1200" dirty="0"/>
              <a:t> </a:t>
            </a: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967"/>
            <a:ext cx="8229600" cy="1143000"/>
          </a:xfrm>
        </p:spPr>
        <p:txBody>
          <a:bodyPr>
            <a:normAutofit/>
          </a:bodyPr>
          <a:lstStyle/>
          <a:p>
            <a:r>
              <a:rPr lang="en-US" sz="5400" b="1" dirty="0" err="1"/>
              <a:t>cebollas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elery&#10;&#10;">
            <a:extLst>
              <a:ext uri="{FF2B5EF4-FFF2-40B4-BE49-F238E27FC236}">
                <a16:creationId xmlns:a16="http://schemas.microsoft.com/office/drawing/2014/main" id="{B7ABE8EB-A1DC-493E-AA51-C9E7BBBEE1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159" y="120841"/>
            <a:ext cx="10302781" cy="661631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7CA30D1C-07ED-48C3-A5BC-17F0C6B14F11}"/>
              </a:ext>
            </a:extLst>
          </p:cNvPr>
          <p:cNvSpPr txBox="1"/>
          <p:nvPr/>
        </p:nvSpPr>
        <p:spPr>
          <a:xfrm>
            <a:off x="5488601" y="240631"/>
            <a:ext cx="3447170" cy="276999"/>
          </a:xfrm>
          <a:prstGeom prst="rect">
            <a:avLst/>
          </a:prstGeom>
          <a:noFill/>
        </p:spPr>
        <p:txBody>
          <a:bodyPr wrap="square">
            <a:spAutoFit/>
          </a:bodyPr>
          <a:lstStyle/>
          <a:p>
            <a:pPr algn="r"/>
            <a:r>
              <a:rPr lang="es-ES" sz="1200" b="0" i="0" dirty="0">
                <a:effectLst/>
              </a:rPr>
              <a:t>Imagen de </a:t>
            </a:r>
            <a:r>
              <a:rPr lang="es-ES" sz="1200" b="0" i="0" u="sng" dirty="0">
                <a:solidFill>
                  <a:srgbClr val="191B26"/>
                </a:solidFill>
                <a:effectLst/>
                <a:hlinkClick r:id="rId3"/>
              </a:rPr>
              <a:t>pasja1000</a:t>
            </a:r>
            <a:r>
              <a:rPr lang="es-ES" sz="1200" b="0" i="0" dirty="0">
                <a:solidFill>
                  <a:srgbClr val="191B26"/>
                </a:solidFill>
                <a:effectLst/>
              </a:rPr>
              <a:t> </a:t>
            </a:r>
            <a:r>
              <a:rPr lang="es-ES" sz="1200" b="0" i="0" dirty="0">
                <a:effectLst/>
              </a:rPr>
              <a:t>en </a:t>
            </a:r>
            <a:r>
              <a:rPr lang="es-ES" sz="1200" b="0" i="0" u="sng" dirty="0" err="1">
                <a:solidFill>
                  <a:srgbClr val="191B26"/>
                </a:solidFill>
                <a:effectLst/>
                <a:hlinkClick r:id="rId4"/>
              </a:rPr>
              <a:t>Pixabay</a:t>
            </a:r>
            <a:r>
              <a:rPr lang="es-ES" sz="1200" b="0" i="0" dirty="0">
                <a:solidFill>
                  <a:srgbClr val="191B26"/>
                </a:solidFill>
                <a:effectLst/>
              </a:rPr>
              <a:t> </a:t>
            </a:r>
            <a:endParaRPr lang="en-US" sz="1200" dirty="0"/>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35" y="2646646"/>
            <a:ext cx="8229600" cy="1143000"/>
          </a:xfrm>
        </p:spPr>
        <p:txBody>
          <a:bodyPr>
            <a:normAutofit/>
          </a:bodyPr>
          <a:lstStyle/>
          <a:p>
            <a:r>
              <a:rPr lang="en-US" sz="5400" b="1" dirty="0" err="1"/>
              <a:t>apios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avocados&#10;">
            <a:extLst>
              <a:ext uri="{FF2B5EF4-FFF2-40B4-BE49-F238E27FC236}">
                <a16:creationId xmlns:a16="http://schemas.microsoft.com/office/drawing/2014/main" id="{10641BE5-F783-41C5-BA73-D3C8E98D9E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069" y="125131"/>
            <a:ext cx="9922598" cy="661506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924BB828-93FE-4C59-8137-21C9820E284A}"/>
              </a:ext>
            </a:extLst>
          </p:cNvPr>
          <p:cNvSpPr txBox="1"/>
          <p:nvPr/>
        </p:nvSpPr>
        <p:spPr>
          <a:xfrm>
            <a:off x="235390" y="261255"/>
            <a:ext cx="5040518" cy="276999"/>
          </a:xfrm>
          <a:prstGeom prst="rect">
            <a:avLst/>
          </a:prstGeom>
          <a:noFill/>
        </p:spPr>
        <p:txBody>
          <a:bodyPr wrap="square">
            <a:spAutoFit/>
          </a:bodyPr>
          <a:lstStyle/>
          <a:p>
            <a:r>
              <a:rPr lang="en-US" sz="1200" dirty="0"/>
              <a:t>Photo by </a:t>
            </a:r>
            <a:r>
              <a:rPr lang="en-US" sz="1200" dirty="0">
                <a:hlinkClick r:id="rId3"/>
              </a:rPr>
              <a:t>Gil </a:t>
            </a:r>
            <a:r>
              <a:rPr lang="en-US" sz="1200" dirty="0" err="1">
                <a:hlinkClick r:id="rId3"/>
              </a:rPr>
              <a:t>Ndjouwou</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err="1"/>
              <a:t>aguacate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image of a sliced pineapple&#10;&#10;">
            <a:extLst>
              <a:ext uri="{FF2B5EF4-FFF2-40B4-BE49-F238E27FC236}">
                <a16:creationId xmlns:a16="http://schemas.microsoft.com/office/drawing/2014/main" id="{556E1E9F-C29F-4BDE-AD6E-F423CAF3AF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060" y="0"/>
            <a:ext cx="8933245" cy="601133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D211721-3C33-4CD7-B001-8C0217D7D898}"/>
              </a:ext>
            </a:extLst>
          </p:cNvPr>
          <p:cNvSpPr txBox="1"/>
          <p:nvPr/>
        </p:nvSpPr>
        <p:spPr>
          <a:xfrm>
            <a:off x="336884" y="6340370"/>
            <a:ext cx="6664661" cy="276999"/>
          </a:xfrm>
          <a:prstGeom prst="rect">
            <a:avLst/>
          </a:prstGeom>
          <a:noFill/>
        </p:spPr>
        <p:txBody>
          <a:bodyPr wrap="square">
            <a:spAutoFit/>
          </a:bodyPr>
          <a:lstStyle/>
          <a:p>
            <a:r>
              <a:rPr lang="en-US" sz="1200" b="0" i="0" dirty="0">
                <a:solidFill>
                  <a:srgbClr val="191B26"/>
                </a:solidFill>
                <a:effectLst/>
              </a:rPr>
              <a:t>Imagen de </a:t>
            </a:r>
            <a:r>
              <a:rPr lang="en-US" sz="1200" b="0" i="0" u="sng" dirty="0">
                <a:solidFill>
                  <a:srgbClr val="0070C0"/>
                </a:solidFill>
                <a:effectLst/>
                <a:hlinkClick r:id="rId3">
                  <a:extLst>
                    <a:ext uri="{A12FA001-AC4F-418D-AE19-62706E023703}">
                      <ahyp:hlinkClr xmlns:ahyp="http://schemas.microsoft.com/office/drawing/2018/hyperlinkcolor" val="tx"/>
                    </a:ext>
                  </a:extLst>
                </a:hlinkClick>
              </a:rPr>
              <a:t>Security</a:t>
            </a:r>
            <a:r>
              <a:rPr lang="en-US" sz="1200" b="0" i="0" dirty="0">
                <a:solidFill>
                  <a:srgbClr val="0070C0"/>
                </a:solidFill>
                <a:effectLst/>
              </a:rPr>
              <a:t> </a:t>
            </a:r>
            <a:r>
              <a:rPr lang="en-US" sz="1200" b="0" i="0" dirty="0" err="1">
                <a:solidFill>
                  <a:srgbClr val="191B26"/>
                </a:solidFill>
                <a:effectLst/>
              </a:rPr>
              <a:t>en</a:t>
            </a:r>
            <a:r>
              <a:rPr lang="en-US" sz="1200" b="0" i="0" dirty="0">
                <a:solidFill>
                  <a:srgbClr val="0070C0"/>
                </a:solidFill>
                <a:effectLst/>
              </a:rPr>
              <a:t> </a:t>
            </a:r>
            <a:r>
              <a:rPr lang="en-US" sz="1200" b="0" i="0" u="sng" dirty="0" err="1">
                <a:solidFill>
                  <a:srgbClr val="0070C0"/>
                </a:solidFill>
                <a:effectLst/>
                <a:hlinkClick r:id="rId4">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piña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late, grapefruit, cut in half&#10;">
            <a:extLst>
              <a:ext uri="{FF2B5EF4-FFF2-40B4-BE49-F238E27FC236}">
                <a16:creationId xmlns:a16="http://schemas.microsoft.com/office/drawing/2014/main" id="{13139E91-8BBF-4A0E-AF54-A0005160BF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001" y="108423"/>
            <a:ext cx="9969520" cy="664115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1B87ED73-95AF-43EC-B362-424AAE368756}"/>
              </a:ext>
            </a:extLst>
          </p:cNvPr>
          <p:cNvSpPr txBox="1"/>
          <p:nvPr/>
        </p:nvSpPr>
        <p:spPr>
          <a:xfrm>
            <a:off x="291974" y="195578"/>
            <a:ext cx="4621794" cy="276999"/>
          </a:xfrm>
          <a:prstGeom prst="rect">
            <a:avLst/>
          </a:prstGeom>
          <a:noFill/>
        </p:spPr>
        <p:txBody>
          <a:bodyPr wrap="square">
            <a:spAutoFit/>
          </a:bodyPr>
          <a:lstStyle/>
          <a:p>
            <a:r>
              <a:rPr lang="en-US" sz="1200" b="0" i="0" dirty="0">
                <a:solidFill>
                  <a:srgbClr val="191B26"/>
                </a:solidFill>
                <a:effectLst/>
              </a:rPr>
              <a:t>Imagen de </a:t>
            </a:r>
            <a:r>
              <a:rPr lang="en-US" sz="1200" b="0" i="0" u="sng" dirty="0">
                <a:solidFill>
                  <a:srgbClr val="0070C0"/>
                </a:solidFill>
                <a:effectLst/>
                <a:hlinkClick r:id="rId3">
                  <a:extLst>
                    <a:ext uri="{A12FA001-AC4F-418D-AE19-62706E023703}">
                      <ahyp:hlinkClr xmlns:ahyp="http://schemas.microsoft.com/office/drawing/2018/hyperlinkcolor" val="tx"/>
                    </a:ext>
                  </a:extLst>
                </a:hlinkClick>
              </a:rPr>
              <a:t>Jill Wellington</a:t>
            </a:r>
            <a:r>
              <a:rPr lang="en-US" sz="1200" b="0" i="0" dirty="0">
                <a:solidFill>
                  <a:srgbClr val="0070C0"/>
                </a:solidFill>
                <a:effectLst/>
              </a:rPr>
              <a:t> </a:t>
            </a:r>
            <a:r>
              <a:rPr lang="en-US" sz="1200" b="0" i="0" dirty="0" err="1">
                <a:solidFill>
                  <a:srgbClr val="191B26"/>
                </a:solidFill>
                <a:effectLst/>
              </a:rPr>
              <a:t>en</a:t>
            </a:r>
            <a:r>
              <a:rPr lang="en-US" sz="1200" b="0" i="0" dirty="0">
                <a:solidFill>
                  <a:srgbClr val="0070C0"/>
                </a:solidFill>
                <a:effectLst/>
              </a:rPr>
              <a:t> </a:t>
            </a:r>
            <a:r>
              <a:rPr lang="en-US" sz="1200" b="0" i="0" u="sng" dirty="0" err="1">
                <a:solidFill>
                  <a:srgbClr val="0070C0"/>
                </a:solidFill>
                <a:effectLst/>
                <a:hlinkClick r:id="rId4">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le of colorful doughnuts&#10;&#10;">
            <a:extLst>
              <a:ext uri="{FF2B5EF4-FFF2-40B4-BE49-F238E27FC236}">
                <a16:creationId xmlns:a16="http://schemas.microsoft.com/office/drawing/2014/main" id="{62B3F29A-CE29-4A34-AA5E-FFC3DA2D2B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0912"/>
            <a:ext cx="10014264" cy="667617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740713" y="6082633"/>
            <a:ext cx="1066404"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6" name="TextBox 5">
            <a:extLst>
              <a:ext uri="{FF2B5EF4-FFF2-40B4-BE49-F238E27FC236}">
                <a16:creationId xmlns:a16="http://schemas.microsoft.com/office/drawing/2014/main" id="{57AC362F-0056-4A27-B7FD-B5F47ECB7381}"/>
              </a:ext>
            </a:extLst>
          </p:cNvPr>
          <p:cNvSpPr txBox="1"/>
          <p:nvPr/>
        </p:nvSpPr>
        <p:spPr>
          <a:xfrm>
            <a:off x="190123" y="193966"/>
            <a:ext cx="3714184" cy="276999"/>
          </a:xfrm>
          <a:prstGeom prst="rect">
            <a:avLst/>
          </a:prstGeom>
          <a:noFill/>
        </p:spPr>
        <p:txBody>
          <a:bodyPr wrap="square">
            <a:spAutoFit/>
          </a:bodyPr>
          <a:lstStyle/>
          <a:p>
            <a:r>
              <a:rPr lang="de-DE" sz="1200" b="0" i="0" dirty="0">
                <a:effectLst/>
              </a:rPr>
              <a:t>Imagen de </a:t>
            </a:r>
            <a:r>
              <a:rPr lang="de-DE" sz="1200" b="0" i="0" u="sng" dirty="0">
                <a:solidFill>
                  <a:srgbClr val="191B26"/>
                </a:solidFill>
                <a:effectLst/>
                <a:hlinkClick r:id="rId3"/>
              </a:rPr>
              <a:t>Edward Lich</a:t>
            </a:r>
            <a:r>
              <a:rPr lang="de-DE" sz="1200" b="0" i="0" dirty="0">
                <a:solidFill>
                  <a:srgbClr val="191B26"/>
                </a:solidFill>
                <a:effectLst/>
              </a:rPr>
              <a:t> </a:t>
            </a:r>
            <a:r>
              <a:rPr lang="de-DE" sz="1200" b="0" i="0" dirty="0">
                <a:effectLst/>
              </a:rPr>
              <a:t>en</a:t>
            </a:r>
            <a:r>
              <a:rPr lang="de-DE" sz="1200" b="0" i="0" dirty="0">
                <a:solidFill>
                  <a:srgbClr val="191B26"/>
                </a:solidFill>
                <a:effectLst/>
              </a:rPr>
              <a:t> </a:t>
            </a:r>
            <a:r>
              <a:rPr lang="de-DE" sz="1200" b="0" i="0" u="sng" dirty="0">
                <a:solidFill>
                  <a:srgbClr val="191B26"/>
                </a:solidFill>
                <a:effectLst/>
                <a:hlinkClick r:id="rId4"/>
              </a:rPr>
              <a:t>Pixabay</a:t>
            </a:r>
            <a:r>
              <a:rPr lang="de-DE" sz="1200" b="0" i="0" dirty="0">
                <a:solidFill>
                  <a:srgbClr val="191B26"/>
                </a:solidFill>
                <a:effectLst/>
              </a:rPr>
              <a:t> </a:t>
            </a:r>
            <a:endParaRPr lang="en-US" sz="1200" dirty="0"/>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3807"/>
            <a:ext cx="8229600" cy="1143000"/>
          </a:xfrm>
        </p:spPr>
        <p:txBody>
          <a:bodyPr>
            <a:normAutofit/>
          </a:bodyPr>
          <a:lstStyle/>
          <a:p>
            <a:r>
              <a:rPr lang="en-US" sz="5400" b="1" dirty="0" err="1"/>
              <a:t>toronja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ood, fruit, sliced peaches&#10;&#10;Description automatically generated">
            <a:extLst>
              <a:ext uri="{FF2B5EF4-FFF2-40B4-BE49-F238E27FC236}">
                <a16:creationId xmlns:a16="http://schemas.microsoft.com/office/drawing/2014/main" id="{F7CF0DDA-0348-4169-A2E7-CA1B0C9D7A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29" y="184591"/>
            <a:ext cx="9969677" cy="664645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88D1C9BD-8F6C-41FC-80A0-51833F58FBE1}"/>
              </a:ext>
            </a:extLst>
          </p:cNvPr>
          <p:cNvSpPr txBox="1"/>
          <p:nvPr/>
        </p:nvSpPr>
        <p:spPr>
          <a:xfrm>
            <a:off x="230148" y="184591"/>
            <a:ext cx="6570911" cy="276999"/>
          </a:xfrm>
          <a:prstGeom prst="rect">
            <a:avLst/>
          </a:prstGeom>
          <a:noFill/>
        </p:spPr>
        <p:txBody>
          <a:bodyPr wrap="square">
            <a:spAutoFit/>
          </a:bodyPr>
          <a:lstStyle/>
          <a:p>
            <a:r>
              <a:rPr lang="fr-FR" sz="1200" b="0" i="0" dirty="0" err="1">
                <a:solidFill>
                  <a:srgbClr val="191B26"/>
                </a:solidFill>
                <a:effectLst/>
              </a:rPr>
              <a:t>Imagen</a:t>
            </a:r>
            <a:r>
              <a:rPr lang="fr-FR" sz="1200" b="0" i="0" dirty="0">
                <a:solidFill>
                  <a:srgbClr val="191B26"/>
                </a:solidFill>
                <a:effectLst/>
              </a:rPr>
              <a:t> de</a:t>
            </a:r>
            <a:r>
              <a:rPr lang="fr-FR" sz="1200" b="0" i="0" dirty="0">
                <a:solidFill>
                  <a:srgbClr val="0070C0"/>
                </a:solidFill>
                <a:effectLst/>
              </a:rPr>
              <a:t> </a:t>
            </a:r>
            <a:r>
              <a:rPr lang="fr-FR" sz="1200" b="0" i="0" u="sng" dirty="0">
                <a:solidFill>
                  <a:srgbClr val="0070C0"/>
                </a:solidFill>
                <a:effectLst/>
                <a:hlinkClick r:id="rId4">
                  <a:extLst>
                    <a:ext uri="{A12FA001-AC4F-418D-AE19-62706E023703}">
                      <ahyp:hlinkClr xmlns:ahyp="http://schemas.microsoft.com/office/drawing/2018/hyperlinkcolor" val="tx"/>
                    </a:ext>
                  </a:extLst>
                </a:hlinkClick>
              </a:rPr>
              <a:t>Couleur</a:t>
            </a:r>
            <a:r>
              <a:rPr lang="fr-FR" sz="1200" b="0" i="0" dirty="0">
                <a:solidFill>
                  <a:srgbClr val="0070C0"/>
                </a:solidFill>
                <a:effectLst/>
              </a:rPr>
              <a:t> </a:t>
            </a:r>
            <a:r>
              <a:rPr lang="fr-FR" sz="1200" b="0" i="0" dirty="0">
                <a:solidFill>
                  <a:srgbClr val="191B26"/>
                </a:solidFill>
                <a:effectLst/>
              </a:rPr>
              <a:t>en</a:t>
            </a:r>
            <a:r>
              <a:rPr lang="fr-FR" sz="1200" b="0" i="0" dirty="0">
                <a:solidFill>
                  <a:srgbClr val="0070C0"/>
                </a:solidFill>
                <a:effectLst/>
              </a:rPr>
              <a:t> </a:t>
            </a:r>
            <a:r>
              <a:rPr lang="fr-FR" sz="1200" b="0" i="0" u="sng" dirty="0" err="1">
                <a:solidFill>
                  <a:srgbClr val="0070C0"/>
                </a:solidFill>
                <a:effectLst/>
                <a:hlinkClick r:id="rId5">
                  <a:extLst>
                    <a:ext uri="{A12FA001-AC4F-418D-AE19-62706E023703}">
                      <ahyp:hlinkClr xmlns:ahyp="http://schemas.microsoft.com/office/drawing/2018/hyperlinkcolor" val="tx"/>
                    </a:ext>
                  </a:extLst>
                </a:hlinkClick>
              </a:rPr>
              <a:t>Pixabay</a:t>
            </a:r>
            <a:r>
              <a:rPr lang="fr-FR"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8" y="2638073"/>
            <a:ext cx="8229600" cy="1143000"/>
          </a:xfrm>
        </p:spPr>
        <p:txBody>
          <a:bodyPr>
            <a:normAutofit/>
          </a:bodyPr>
          <a:lstStyle/>
          <a:p>
            <a:r>
              <a:rPr lang="en-US" sz="5400" b="1" dirty="0" err="1"/>
              <a:t>durazno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late of sliced watermelon&#10;&#10;">
            <a:extLst>
              <a:ext uri="{FF2B5EF4-FFF2-40B4-BE49-F238E27FC236}">
                <a16:creationId xmlns:a16="http://schemas.microsoft.com/office/drawing/2014/main" id="{FDB87421-36B5-47AE-AFD2-B439E72A08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68" y="75675"/>
            <a:ext cx="10018403" cy="667968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920F4E99-66B6-42B4-AB3C-221BD4FAA65E}"/>
              </a:ext>
            </a:extLst>
          </p:cNvPr>
          <p:cNvSpPr txBox="1"/>
          <p:nvPr/>
        </p:nvSpPr>
        <p:spPr>
          <a:xfrm>
            <a:off x="257083" y="6384151"/>
            <a:ext cx="4623318" cy="276999"/>
          </a:xfrm>
          <a:prstGeom prst="rect">
            <a:avLst/>
          </a:prstGeom>
          <a:noFill/>
        </p:spPr>
        <p:txBody>
          <a:bodyPr wrap="square">
            <a:spAutoFit/>
          </a:bodyPr>
          <a:lstStyle/>
          <a:p>
            <a:r>
              <a:rPr lang="en-US" sz="1200" dirty="0"/>
              <a:t>Photo by </a:t>
            </a:r>
            <a:r>
              <a:rPr lang="en-US" sz="1200" dirty="0">
                <a:hlinkClick r:id="rId3"/>
              </a:rPr>
              <a:t>Amanda </a:t>
            </a:r>
            <a:r>
              <a:rPr lang="en-US" sz="1200" dirty="0" err="1">
                <a:hlinkClick r:id="rId3"/>
              </a:rPr>
              <a:t>Lins</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184" y="2790484"/>
            <a:ext cx="8229600" cy="1143000"/>
          </a:xfrm>
        </p:spPr>
        <p:txBody>
          <a:bodyPr>
            <a:normAutofit/>
          </a:bodyPr>
          <a:lstStyle/>
          <a:p>
            <a:r>
              <a:rPr lang="en-US" sz="5400" b="1" dirty="0" err="1"/>
              <a:t>sandía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two forks&#10;&#10;">
            <a:extLst>
              <a:ext uri="{FF2B5EF4-FFF2-40B4-BE49-F238E27FC236}">
                <a16:creationId xmlns:a16="http://schemas.microsoft.com/office/drawing/2014/main" id="{24A34110-60E0-4B51-B070-B1ECD83888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8526" y="69334"/>
            <a:ext cx="10001051" cy="666736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F2C3D0F0-B621-4531-A150-7981DE2C72BA}"/>
              </a:ext>
            </a:extLst>
          </p:cNvPr>
          <p:cNvSpPr txBox="1"/>
          <p:nvPr/>
        </p:nvSpPr>
        <p:spPr>
          <a:xfrm>
            <a:off x="2146041" y="6350001"/>
            <a:ext cx="4854742" cy="276999"/>
          </a:xfrm>
          <a:prstGeom prst="rect">
            <a:avLst/>
          </a:prstGeom>
          <a:noFill/>
        </p:spPr>
        <p:txBody>
          <a:bodyPr wrap="square">
            <a:spAutoFit/>
          </a:bodyPr>
          <a:lstStyle/>
          <a:p>
            <a:pPr algn="ctr"/>
            <a:r>
              <a:rPr lang="en-US" sz="1200" dirty="0">
                <a:solidFill>
                  <a:schemeClr val="bg1"/>
                </a:solidFill>
              </a:rPr>
              <a:t>Photo by </a:t>
            </a:r>
            <a:r>
              <a:rPr lang="en-US" sz="1200" dirty="0">
                <a:solidFill>
                  <a:srgbClr val="0070C0"/>
                </a:solidFill>
                <a:hlinkClick r:id="rId3">
                  <a:extLst>
                    <a:ext uri="{A12FA001-AC4F-418D-AE19-62706E023703}">
                      <ahyp:hlinkClr xmlns:ahyp="http://schemas.microsoft.com/office/drawing/2018/hyperlinkcolor" val="tx"/>
                    </a:ext>
                  </a:extLst>
                </a:hlinkClick>
              </a:rPr>
              <a:t>MacDonald Almeida</a:t>
            </a:r>
            <a:r>
              <a:rPr lang="en-US" sz="1200" dirty="0">
                <a:solidFill>
                  <a:srgbClr val="0070C0"/>
                </a:solidFill>
              </a:rPr>
              <a:t> </a:t>
            </a:r>
            <a:r>
              <a:rPr lang="en-US" sz="1200" dirty="0">
                <a:solidFill>
                  <a:schemeClr val="bg1"/>
                </a:solidFill>
              </a:rPr>
              <a:t>on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8774"/>
            <a:ext cx="8229600" cy="1143000"/>
          </a:xfrm>
        </p:spPr>
        <p:txBody>
          <a:bodyPr>
            <a:normAutofit/>
          </a:bodyPr>
          <a:lstStyle/>
          <a:p>
            <a:r>
              <a:rPr lang="en-US" sz="5400" b="1" dirty="0" err="1"/>
              <a:t>tenedor</a:t>
            </a:r>
            <a:r>
              <a:rPr lang="en-US" sz="5400" b="1" dirty="0"/>
              <a:t>(es)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spoons&#10;">
            <a:extLst>
              <a:ext uri="{FF2B5EF4-FFF2-40B4-BE49-F238E27FC236}">
                <a16:creationId xmlns:a16="http://schemas.microsoft.com/office/drawing/2014/main" id="{B4AF9242-53DA-483A-8C95-6383C2BA64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757" y="-531818"/>
            <a:ext cx="10429513" cy="792163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83CA77EC-2FDC-417F-9C6C-CBA5E8A10399}"/>
              </a:ext>
            </a:extLst>
          </p:cNvPr>
          <p:cNvSpPr txBox="1"/>
          <p:nvPr/>
        </p:nvSpPr>
        <p:spPr>
          <a:xfrm>
            <a:off x="1380931" y="6340370"/>
            <a:ext cx="6296432" cy="276999"/>
          </a:xfrm>
          <a:prstGeom prst="rect">
            <a:avLst/>
          </a:prstGeom>
          <a:noFill/>
        </p:spPr>
        <p:txBody>
          <a:bodyPr wrap="square">
            <a:spAutoFit/>
          </a:bodyPr>
          <a:lstStyle/>
          <a:p>
            <a:pPr algn="ctr"/>
            <a:r>
              <a:rPr lang="en-US" sz="1200" dirty="0">
                <a:solidFill>
                  <a:schemeClr val="bg1"/>
                </a:solidFill>
              </a:rPr>
              <a:t>Photo by</a:t>
            </a:r>
            <a:r>
              <a:rPr lang="en-US" sz="1200" dirty="0"/>
              <a:t> </a:t>
            </a:r>
            <a:r>
              <a:rPr lang="en-US" sz="1200" dirty="0" err="1">
                <a:solidFill>
                  <a:srgbClr val="0070C0"/>
                </a:solidFill>
                <a:hlinkClick r:id="rId3">
                  <a:extLst>
                    <a:ext uri="{A12FA001-AC4F-418D-AE19-62706E023703}">
                      <ahyp:hlinkClr xmlns:ahyp="http://schemas.microsoft.com/office/drawing/2018/hyperlinkcolor" val="tx"/>
                    </a:ext>
                  </a:extLst>
                </a:hlinkClick>
              </a:rPr>
              <a:t>Dstudio</a:t>
            </a:r>
            <a:r>
              <a:rPr lang="en-US" sz="1200" dirty="0">
                <a:solidFill>
                  <a:srgbClr val="0070C0"/>
                </a:solidFill>
                <a:hlinkClick r:id="rId3">
                  <a:extLst>
                    <a:ext uri="{A12FA001-AC4F-418D-AE19-62706E023703}">
                      <ahyp:hlinkClr xmlns:ahyp="http://schemas.microsoft.com/office/drawing/2018/hyperlinkcolor" val="tx"/>
                    </a:ext>
                  </a:extLst>
                </a:hlinkClick>
              </a:rPr>
              <a:t> </a:t>
            </a:r>
            <a:r>
              <a:rPr lang="en-US" sz="1200" dirty="0" err="1">
                <a:solidFill>
                  <a:srgbClr val="0070C0"/>
                </a:solidFill>
                <a:hlinkClick r:id="rId3">
                  <a:extLst>
                    <a:ext uri="{A12FA001-AC4F-418D-AE19-62706E023703}">
                      <ahyp:hlinkClr xmlns:ahyp="http://schemas.microsoft.com/office/drawing/2018/hyperlinkcolor" val="tx"/>
                    </a:ext>
                  </a:extLst>
                </a:hlinkClick>
              </a:rPr>
              <a:t>Bcn</a:t>
            </a:r>
            <a:r>
              <a:rPr lang="en-US" sz="1200" dirty="0">
                <a:solidFill>
                  <a:srgbClr val="0070C0"/>
                </a:solidFill>
              </a:rPr>
              <a:t> </a:t>
            </a:r>
            <a:r>
              <a:rPr lang="en-US" sz="1200" dirty="0">
                <a:solidFill>
                  <a:schemeClr val="bg1"/>
                </a:solidFill>
              </a:rPr>
              <a:t>on</a:t>
            </a:r>
            <a:r>
              <a:rPr lang="en-US" sz="1200" dirty="0"/>
              <a:t>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857500"/>
            <a:ext cx="8229600" cy="1143000"/>
          </a:xfrm>
        </p:spPr>
        <p:txBody>
          <a:bodyPr>
            <a:normAutofit/>
          </a:bodyPr>
          <a:lstStyle/>
          <a:p>
            <a:r>
              <a:rPr lang="en-US" sz="5400" b="1" dirty="0" err="1"/>
              <a:t>cucharas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rack of knives&#10;&#10;">
            <a:extLst>
              <a:ext uri="{FF2B5EF4-FFF2-40B4-BE49-F238E27FC236}">
                <a16:creationId xmlns:a16="http://schemas.microsoft.com/office/drawing/2014/main" id="{A9D12CF1-9EB2-43E6-B758-4E63080BC8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7675" y="78754"/>
            <a:ext cx="9596673" cy="674714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A04F2B3-6FFF-4026-9FCD-15D258556F16}"/>
              </a:ext>
            </a:extLst>
          </p:cNvPr>
          <p:cNvSpPr txBox="1"/>
          <p:nvPr/>
        </p:nvSpPr>
        <p:spPr>
          <a:xfrm>
            <a:off x="5911913" y="240631"/>
            <a:ext cx="3002176" cy="276999"/>
          </a:xfrm>
          <a:prstGeom prst="rect">
            <a:avLst/>
          </a:prstGeom>
          <a:noFill/>
        </p:spPr>
        <p:txBody>
          <a:bodyPr wrap="square">
            <a:spAutoFit/>
          </a:bodyPr>
          <a:lstStyle/>
          <a:p>
            <a:pPr algn="r"/>
            <a:r>
              <a:rPr lang="en-US" sz="1200" dirty="0"/>
              <a:t>Photo by </a:t>
            </a:r>
            <a:r>
              <a:rPr lang="en-US" sz="1200" dirty="0">
                <a:hlinkClick r:id="rId3"/>
              </a:rPr>
              <a:t>Danilo Rios</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395"/>
            <a:ext cx="8229600" cy="1143000"/>
          </a:xfrm>
        </p:spPr>
        <p:txBody>
          <a:bodyPr>
            <a:noAutofit/>
          </a:bodyPr>
          <a:lstStyle/>
          <a:p>
            <a:r>
              <a:rPr lang="en-US" sz="5400" b="1" dirty="0" err="1"/>
              <a:t>donas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728127"/>
            <a:ext cx="8229600" cy="1143000"/>
          </a:xfrm>
        </p:spPr>
        <p:txBody>
          <a:bodyPr>
            <a:normAutofit/>
          </a:bodyPr>
          <a:lstStyle/>
          <a:p>
            <a:r>
              <a:rPr lang="es-PA" sz="5400" b="1" dirty="0"/>
              <a:t>cuchillos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red tablecloths covering tables&#10;&#10;">
            <a:extLst>
              <a:ext uri="{FF2B5EF4-FFF2-40B4-BE49-F238E27FC236}">
                <a16:creationId xmlns:a16="http://schemas.microsoft.com/office/drawing/2014/main" id="{B8C38912-F39A-4C45-833C-7F30DECE85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2222" y="93751"/>
            <a:ext cx="9062519" cy="877090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HECK</a:t>
            </a:r>
            <a:endParaRPr lang="en-US" dirty="0"/>
          </a:p>
        </p:txBody>
      </p:sp>
      <p:sp>
        <p:nvSpPr>
          <p:cNvPr id="10" name="TextBox 9">
            <a:extLst>
              <a:ext uri="{FF2B5EF4-FFF2-40B4-BE49-F238E27FC236}">
                <a16:creationId xmlns:a16="http://schemas.microsoft.com/office/drawing/2014/main" id="{A099B82F-345D-404D-B016-9884EDEDE05E}"/>
              </a:ext>
            </a:extLst>
          </p:cNvPr>
          <p:cNvSpPr txBox="1"/>
          <p:nvPr/>
        </p:nvSpPr>
        <p:spPr>
          <a:xfrm>
            <a:off x="1394220" y="6345270"/>
            <a:ext cx="6355559" cy="261610"/>
          </a:xfrm>
          <a:prstGeom prst="rect">
            <a:avLst/>
          </a:prstGeom>
          <a:noFill/>
        </p:spPr>
        <p:txBody>
          <a:bodyPr wrap="square">
            <a:spAutoFit/>
          </a:bodyPr>
          <a:lstStyle/>
          <a:p>
            <a:pPr algn="ctr" rtl="0">
              <a:spcBef>
                <a:spcPts val="0"/>
              </a:spcBef>
              <a:spcAft>
                <a:spcPts val="0"/>
              </a:spcAft>
            </a:pPr>
            <a:r>
              <a:rPr lang="en-US" sz="1100" b="0" i="0" u="none" strike="noStrike" dirty="0">
                <a:effectLst/>
                <a:latin typeface="Calibri" panose="020F0502020204030204" pitchFamily="34" charset="0"/>
              </a:rPr>
              <a:t>Photo by</a:t>
            </a:r>
            <a:r>
              <a:rPr lang="en-US" sz="1100" b="0" i="0" u="none"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 </a:t>
            </a:r>
            <a:r>
              <a:rPr lang="en-US" sz="1100" b="0" i="0" u="sng" strike="noStrike" dirty="0">
                <a:solidFill>
                  <a:srgbClr val="FFF50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Amirhossein </a:t>
            </a:r>
            <a:r>
              <a:rPr lang="en-US" sz="1100" b="0" i="0" u="sng" strike="noStrike" dirty="0" err="1">
                <a:solidFill>
                  <a:srgbClr val="FFF500"/>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Soltani</a:t>
            </a:r>
            <a:r>
              <a:rPr lang="en-US" sz="1100" b="0" i="0" u="none" strike="noStrike" dirty="0">
                <a:solidFill>
                  <a:srgbClr val="000000"/>
                </a:solidFill>
                <a:effectLst/>
                <a:latin typeface="Calibri" panose="020F0502020204030204" pitchFamily="34" charset="0"/>
              </a:rPr>
              <a:t> </a:t>
            </a:r>
            <a:r>
              <a:rPr lang="en-US" sz="1100" b="0" i="0" u="none" strike="noStrike" dirty="0">
                <a:effectLst/>
                <a:latin typeface="Calibri" panose="020F0502020204030204" pitchFamily="34" charset="0"/>
              </a:rPr>
              <a:t>on</a:t>
            </a:r>
            <a:r>
              <a:rPr lang="en-US" sz="1100" b="0" i="0" u="none" strike="noStrike" dirty="0">
                <a:solidFill>
                  <a:srgbClr val="000000"/>
                </a:solidFill>
                <a:effectLst/>
                <a:latin typeface="Calibri" panose="020F0502020204030204" pitchFamily="34" charset="0"/>
                <a:hlinkClick r:id="rId4"/>
              </a:rPr>
              <a:t> </a:t>
            </a:r>
            <a:r>
              <a:rPr lang="en-US" sz="1100" b="0" i="0" u="sng" strike="noStrike" dirty="0" err="1">
                <a:solidFill>
                  <a:srgbClr val="1155CC"/>
                </a:solidFill>
                <a:effectLst/>
                <a:latin typeface="Calibri" panose="020F0502020204030204" pitchFamily="34" charset="0"/>
                <a:hlinkClick r:id="rId4"/>
              </a:rPr>
              <a:t>Unsplash</a:t>
            </a:r>
            <a:endParaRPr lang="en-US" dirty="0"/>
          </a:p>
        </p:txBody>
      </p:sp>
      <p:cxnSp>
        <p:nvCxnSpPr>
          <p:cNvPr id="12" name="Straight Arrow Connector 11" descr="arrow pointing at tablecloth">
            <a:extLst>
              <a:ext uri="{FF2B5EF4-FFF2-40B4-BE49-F238E27FC236}">
                <a16:creationId xmlns:a16="http://schemas.microsoft.com/office/drawing/2014/main" id="{D7651F4F-5419-4C8E-A8EB-80D99438A0D7}"/>
              </a:ext>
            </a:extLst>
          </p:cNvPr>
          <p:cNvCxnSpPr/>
          <p:nvPr/>
        </p:nvCxnSpPr>
        <p:spPr>
          <a:xfrm flipH="1">
            <a:off x="4906978" y="497941"/>
            <a:ext cx="1358020" cy="176542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descr="arrow pointing at tablecloth">
            <a:extLst>
              <a:ext uri="{FF2B5EF4-FFF2-40B4-BE49-F238E27FC236}">
                <a16:creationId xmlns:a16="http://schemas.microsoft.com/office/drawing/2014/main" id="{BEDBA11E-9C05-4293-A5A7-846C203AEE2B}"/>
              </a:ext>
            </a:extLst>
          </p:cNvPr>
          <p:cNvCxnSpPr>
            <a:cxnSpLocks/>
          </p:cNvCxnSpPr>
          <p:nvPr/>
        </p:nvCxnSpPr>
        <p:spPr>
          <a:xfrm flipH="1">
            <a:off x="4746279" y="497941"/>
            <a:ext cx="1539089" cy="398126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descr="arrow pointing at tablecloth">
            <a:extLst>
              <a:ext uri="{FF2B5EF4-FFF2-40B4-BE49-F238E27FC236}">
                <a16:creationId xmlns:a16="http://schemas.microsoft.com/office/drawing/2014/main" id="{64F67E52-538F-44F3-9F77-D67B8B0A04FA}"/>
              </a:ext>
            </a:extLst>
          </p:cNvPr>
          <p:cNvCxnSpPr>
            <a:cxnSpLocks/>
          </p:cNvCxnSpPr>
          <p:nvPr/>
        </p:nvCxnSpPr>
        <p:spPr>
          <a:xfrm>
            <a:off x="6285368" y="497941"/>
            <a:ext cx="1974979" cy="323095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4"/>
            <a:ext cx="8229600" cy="1143000"/>
          </a:xfrm>
        </p:spPr>
        <p:txBody>
          <a:bodyPr>
            <a:normAutofit/>
          </a:bodyPr>
          <a:lstStyle/>
          <a:p>
            <a:r>
              <a:rPr lang="en-US" sz="5400" b="1" dirty="0"/>
              <a:t>mantel(es)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cloth napkin&#10;&#10;">
            <a:extLst>
              <a:ext uri="{FF2B5EF4-FFF2-40B4-BE49-F238E27FC236}">
                <a16:creationId xmlns:a16="http://schemas.microsoft.com/office/drawing/2014/main" id="{8D8E4E7D-032B-43BC-82F1-174CDD76151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374" y="52056"/>
            <a:ext cx="8971983" cy="680691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cxnSp>
        <p:nvCxnSpPr>
          <p:cNvPr id="11" name="Straight Arrow Connector 10" descr="arrow pointing at the red cloth napkin">
            <a:extLst>
              <a:ext uri="{FF2B5EF4-FFF2-40B4-BE49-F238E27FC236}">
                <a16:creationId xmlns:a16="http://schemas.microsoft.com/office/drawing/2014/main" id="{B44CC5CC-FF87-4C21-B714-1BF89A3F50E2}"/>
              </a:ext>
            </a:extLst>
          </p:cNvPr>
          <p:cNvCxnSpPr>
            <a:cxnSpLocks/>
          </p:cNvCxnSpPr>
          <p:nvPr/>
        </p:nvCxnSpPr>
        <p:spPr>
          <a:xfrm>
            <a:off x="968721" y="2181885"/>
            <a:ext cx="4943192" cy="914400"/>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14F8729-059F-4C0E-9CCF-5A95169C7AEB}"/>
              </a:ext>
            </a:extLst>
          </p:cNvPr>
          <p:cNvSpPr txBox="1"/>
          <p:nvPr/>
        </p:nvSpPr>
        <p:spPr>
          <a:xfrm>
            <a:off x="968721" y="6382693"/>
            <a:ext cx="4796073" cy="261610"/>
          </a:xfrm>
          <a:prstGeom prst="rect">
            <a:avLst/>
          </a:prstGeom>
          <a:noFill/>
        </p:spPr>
        <p:txBody>
          <a:bodyPr wrap="square">
            <a:spAutoFit/>
          </a:bodyPr>
          <a:lstStyle/>
          <a:p>
            <a:r>
              <a:rPr lang="en-US" sz="1100" b="0" i="0" u="none" strike="noStrike" dirty="0">
                <a:solidFill>
                  <a:srgbClr val="000000"/>
                </a:solidFill>
                <a:effectLst/>
                <a:latin typeface="Calibri" panose="020F0502020204030204" pitchFamily="34" charset="0"/>
              </a:rPr>
              <a:t>Photo by</a:t>
            </a:r>
            <a:r>
              <a:rPr lang="en-US" sz="1100" b="0" i="0" u="none" strike="noStrike" dirty="0">
                <a:solidFill>
                  <a:srgbClr val="000000"/>
                </a:solidFill>
                <a:effectLst/>
                <a:latin typeface="Calibri" panose="020F0502020204030204" pitchFamily="34" charset="0"/>
                <a:hlinkClick r:id="rId3"/>
              </a:rPr>
              <a:t> </a:t>
            </a:r>
            <a:r>
              <a:rPr lang="en-US" sz="1100" b="0" i="0" u="sng" strike="noStrike" dirty="0">
                <a:solidFill>
                  <a:srgbClr val="1155CC"/>
                </a:solidFill>
                <a:effectLst/>
                <a:latin typeface="Calibri" panose="020F0502020204030204" pitchFamily="34" charset="0"/>
                <a:hlinkClick r:id="rId3"/>
              </a:rPr>
              <a:t>Jonathan </a:t>
            </a:r>
            <a:r>
              <a:rPr lang="en-US" sz="1100" b="0" i="0" u="sng" strike="noStrike" dirty="0" err="1">
                <a:solidFill>
                  <a:srgbClr val="1155CC"/>
                </a:solidFill>
                <a:effectLst/>
                <a:latin typeface="Calibri" panose="020F0502020204030204" pitchFamily="34" charset="0"/>
                <a:hlinkClick r:id="rId3"/>
              </a:rPr>
              <a:t>Borba</a:t>
            </a:r>
            <a:r>
              <a:rPr lang="en-US" sz="1100" b="0" i="0" u="none" strike="noStrike" dirty="0">
                <a:solidFill>
                  <a:srgbClr val="000000"/>
                </a:solidFill>
                <a:effectLst/>
                <a:latin typeface="Calibri" panose="020F0502020204030204" pitchFamily="34" charset="0"/>
              </a:rPr>
              <a:t> on</a:t>
            </a:r>
            <a:r>
              <a:rPr lang="en-US" sz="1100" b="0" i="0" u="none" strike="noStrike" dirty="0">
                <a:solidFill>
                  <a:srgbClr val="000000"/>
                </a:solidFill>
                <a:effectLst/>
                <a:latin typeface="Calibri" panose="020F0502020204030204" pitchFamily="34" charset="0"/>
                <a:hlinkClick r:id="rId4"/>
              </a:rPr>
              <a:t> </a:t>
            </a:r>
            <a:r>
              <a:rPr lang="en-US" sz="1100" b="0" i="0" u="sng" strike="noStrike" dirty="0" err="1">
                <a:solidFill>
                  <a:srgbClr val="1155CC"/>
                </a:solidFill>
                <a:effectLst/>
                <a:latin typeface="Calibri" panose="020F0502020204030204" pitchFamily="34" charset="0"/>
                <a:hlinkClick r:id="rId4"/>
              </a:rPr>
              <a:t>Unsplash</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5699"/>
            <a:ext cx="8229600" cy="1143000"/>
          </a:xfrm>
        </p:spPr>
        <p:txBody>
          <a:bodyPr>
            <a:normAutofit/>
          </a:bodyPr>
          <a:lstStyle/>
          <a:p>
            <a:r>
              <a:rPr lang="en-US" sz="5400" b="1" dirty="0" err="1"/>
              <a:t>servilleta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able, food, plate, dish, vinegar and oil. &#10;&#10;">
            <a:extLst>
              <a:ext uri="{FF2B5EF4-FFF2-40B4-BE49-F238E27FC236}">
                <a16:creationId xmlns:a16="http://schemas.microsoft.com/office/drawing/2014/main" id="{235E7D8D-6FCA-441E-86BD-F2440271E8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481" y="120967"/>
            <a:ext cx="10286048" cy="784759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87D83F71-E6FC-4444-8D2C-F5C6E80BC8E5}"/>
              </a:ext>
            </a:extLst>
          </p:cNvPr>
          <p:cNvSpPr txBox="1"/>
          <p:nvPr/>
        </p:nvSpPr>
        <p:spPr>
          <a:xfrm>
            <a:off x="257618" y="230422"/>
            <a:ext cx="4621794" cy="276999"/>
          </a:xfrm>
          <a:prstGeom prst="rect">
            <a:avLst/>
          </a:prstGeom>
          <a:noFill/>
        </p:spPr>
        <p:txBody>
          <a:bodyPr wrap="square">
            <a:spAutoFit/>
          </a:bodyPr>
          <a:lstStyle/>
          <a:p>
            <a:r>
              <a:rPr lang="en-US" sz="1200" b="0" i="0" dirty="0">
                <a:effectLst/>
              </a:rPr>
              <a:t>Imagen de </a:t>
            </a:r>
            <a:r>
              <a:rPr lang="en-US" sz="1200" b="0" i="0" u="sng" dirty="0" err="1">
                <a:solidFill>
                  <a:srgbClr val="191B26"/>
                </a:solidFill>
                <a:effectLst/>
                <a:hlinkClick r:id="rId3"/>
              </a:rPr>
              <a:t>RitaE</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cxnSp>
        <p:nvCxnSpPr>
          <p:cNvPr id="12" name="Straight Arrow Connector 11" descr="arrow pointing at oil">
            <a:extLst>
              <a:ext uri="{FF2B5EF4-FFF2-40B4-BE49-F238E27FC236}">
                <a16:creationId xmlns:a16="http://schemas.microsoft.com/office/drawing/2014/main" id="{FCA777B1-47C4-4144-A3CA-F77285D7FE9D}"/>
              </a:ext>
            </a:extLst>
          </p:cNvPr>
          <p:cNvCxnSpPr>
            <a:cxnSpLocks/>
          </p:cNvCxnSpPr>
          <p:nvPr/>
        </p:nvCxnSpPr>
        <p:spPr>
          <a:xfrm flipH="1">
            <a:off x="5659098" y="2046705"/>
            <a:ext cx="2869266" cy="178364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85" y="2547058"/>
            <a:ext cx="8442356" cy="1143000"/>
          </a:xfrm>
        </p:spPr>
        <p:txBody>
          <a:bodyPr>
            <a:normAutofit/>
          </a:bodyPr>
          <a:lstStyle/>
          <a:p>
            <a:r>
              <a:rPr lang="en-US" sz="5400" b="1" dirty="0" err="1"/>
              <a:t>aceite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able, indoor, garlic cloves and peeled garlic&#10;&#10;">
            <a:extLst>
              <a:ext uri="{FF2B5EF4-FFF2-40B4-BE49-F238E27FC236}">
                <a16:creationId xmlns:a16="http://schemas.microsoft.com/office/drawing/2014/main" id="{CB130149-8596-4C26-A814-927CD2AE16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8678" y="81481"/>
            <a:ext cx="12057863" cy="677651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427392E6-761D-4D66-AA8F-916FF8624CBB}"/>
              </a:ext>
            </a:extLst>
          </p:cNvPr>
          <p:cNvSpPr txBox="1"/>
          <p:nvPr/>
        </p:nvSpPr>
        <p:spPr>
          <a:xfrm>
            <a:off x="4771176" y="240631"/>
            <a:ext cx="6455147" cy="276999"/>
          </a:xfrm>
          <a:prstGeom prst="rect">
            <a:avLst/>
          </a:prstGeom>
          <a:noFill/>
        </p:spPr>
        <p:txBody>
          <a:bodyPr wrap="square">
            <a:spAutoFit/>
          </a:bodyPr>
          <a:lstStyle/>
          <a:p>
            <a:pPr algn="ctr"/>
            <a:r>
              <a:rPr lang="en-US" sz="1200" dirty="0"/>
              <a:t>Photo by </a:t>
            </a:r>
            <a:r>
              <a:rPr lang="en-US" sz="1200" dirty="0">
                <a:hlinkClick r:id="rId3"/>
              </a:rPr>
              <a:t>ji </a:t>
            </a:r>
            <a:r>
              <a:rPr lang="en-US" sz="1200" dirty="0" err="1">
                <a:hlinkClick r:id="rId3"/>
              </a:rPr>
              <a:t>jiali</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a:t>ajo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0A29E2EF-DD61-47A5-9498-D15378E1AA6A}"/>
              </a:ext>
            </a:extLst>
          </p:cNvPr>
          <p:cNvSpPr>
            <a:spLocks noGrp="1"/>
          </p:cNvSpPr>
          <p:nvPr>
            <p:ph type="title"/>
          </p:nvPr>
        </p:nvSpPr>
        <p:spPr/>
        <p:txBody>
          <a:bodyPr/>
          <a:lstStyle/>
          <a:p>
            <a:endParaRPr lang="en-US"/>
          </a:p>
        </p:txBody>
      </p:sp>
      <p:pic>
        <p:nvPicPr>
          <p:cNvPr id="8" name="Picture 7" descr="A picture containing table, honey">
            <a:extLst>
              <a:ext uri="{FF2B5EF4-FFF2-40B4-BE49-F238E27FC236}">
                <a16:creationId xmlns:a16="http://schemas.microsoft.com/office/drawing/2014/main" id="{9C649E6A-4C0A-4553-8E5C-21B30E6B1C0D}"/>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324" y="126747"/>
            <a:ext cx="8936195" cy="11168515"/>
          </a:xfrm>
          <a:prstGeom prst="rect">
            <a:avLst/>
          </a:prstGeom>
        </p:spPr>
      </p:pic>
      <p:sp>
        <p:nvSpPr>
          <p:cNvPr id="10" name="TextBox 9">
            <a:extLst>
              <a:ext uri="{FF2B5EF4-FFF2-40B4-BE49-F238E27FC236}">
                <a16:creationId xmlns:a16="http://schemas.microsoft.com/office/drawing/2014/main" id="{C354ED26-1515-4D16-8759-37D870097443}"/>
              </a:ext>
            </a:extLst>
          </p:cNvPr>
          <p:cNvSpPr txBox="1"/>
          <p:nvPr/>
        </p:nvSpPr>
        <p:spPr>
          <a:xfrm>
            <a:off x="405143" y="126747"/>
            <a:ext cx="4621794" cy="276999"/>
          </a:xfrm>
          <a:prstGeom prst="rect">
            <a:avLst/>
          </a:prstGeom>
          <a:noFill/>
        </p:spPr>
        <p:txBody>
          <a:bodyPr wrap="square">
            <a:spAutoFit/>
          </a:bodyPr>
          <a:lstStyle/>
          <a:p>
            <a:r>
              <a:rPr lang="en-US" sz="1200" dirty="0"/>
              <a:t>Photo by </a:t>
            </a:r>
            <a:r>
              <a:rPr lang="en-US" sz="1200" dirty="0">
                <a:hlinkClick r:id="rId3"/>
              </a:rPr>
              <a:t>Mariana Ibanez</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oasted bread&#10;&#10;">
            <a:extLst>
              <a:ext uri="{FF2B5EF4-FFF2-40B4-BE49-F238E27FC236}">
                <a16:creationId xmlns:a16="http://schemas.microsoft.com/office/drawing/2014/main" id="{B1EF8212-A22C-48C6-8D07-08FF83A8E5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4752" y="76019"/>
            <a:ext cx="10033503" cy="668900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1209040B-0525-4F18-A1E8-34CAC1B5FB26}"/>
              </a:ext>
            </a:extLst>
          </p:cNvPr>
          <p:cNvSpPr txBox="1"/>
          <p:nvPr/>
        </p:nvSpPr>
        <p:spPr>
          <a:xfrm>
            <a:off x="226337" y="244368"/>
            <a:ext cx="3766242" cy="276999"/>
          </a:xfrm>
          <a:prstGeom prst="rect">
            <a:avLst/>
          </a:prstGeom>
          <a:noFill/>
        </p:spPr>
        <p:txBody>
          <a:bodyPr wrap="square">
            <a:spAutoFit/>
          </a:bodyPr>
          <a:lstStyle/>
          <a:p>
            <a:r>
              <a:rPr lang="de-DE" sz="1200" b="0" i="0" dirty="0">
                <a:effectLst/>
              </a:rPr>
              <a:t>Imagen de </a:t>
            </a:r>
            <a:r>
              <a:rPr lang="de-DE" sz="1200" b="0" i="0" u="sng" dirty="0">
                <a:solidFill>
                  <a:srgbClr val="191B26"/>
                </a:solidFill>
                <a:effectLst/>
                <a:hlinkClick r:id="rId3"/>
              </a:rPr>
              <a:t>Frank Oschatz</a:t>
            </a:r>
            <a:r>
              <a:rPr lang="de-DE" sz="1200" b="0" i="0" dirty="0">
                <a:solidFill>
                  <a:srgbClr val="191B26"/>
                </a:solidFill>
                <a:effectLst/>
              </a:rPr>
              <a:t> </a:t>
            </a:r>
            <a:r>
              <a:rPr lang="de-DE" sz="1200" b="0" i="0" dirty="0">
                <a:effectLst/>
              </a:rPr>
              <a:t>en</a:t>
            </a:r>
            <a:r>
              <a:rPr lang="de-DE" sz="1200" b="0" i="0" dirty="0">
                <a:solidFill>
                  <a:srgbClr val="191B26"/>
                </a:solidFill>
                <a:effectLst/>
              </a:rPr>
              <a:t> </a:t>
            </a:r>
            <a:r>
              <a:rPr lang="de-DE" sz="1200" b="0" i="0" u="sng" dirty="0">
                <a:solidFill>
                  <a:srgbClr val="191B26"/>
                </a:solidFill>
                <a:effectLst/>
                <a:hlinkClick r:id="rId4"/>
              </a:rPr>
              <a:t>Pixabay</a:t>
            </a:r>
            <a:r>
              <a:rPr lang="de-DE" sz="1200" b="0" i="0" dirty="0">
                <a:solidFill>
                  <a:srgbClr val="191B26"/>
                </a:solidFill>
                <a:effectLst/>
              </a:rPr>
              <a:t> </a:t>
            </a:r>
            <a:endParaRPr lang="en-US" sz="1200" dirty="0"/>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99" y="2737181"/>
            <a:ext cx="8415196" cy="1143000"/>
          </a:xfrm>
        </p:spPr>
        <p:txBody>
          <a:bodyPr>
            <a:normAutofit/>
          </a:bodyPr>
          <a:lstStyle/>
          <a:p>
            <a:r>
              <a:rPr lang="en-US" sz="5400" b="1" dirty="0" err="1"/>
              <a:t>miel</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check button&#10;">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salt and pepper mill&#10;&#10;Description automatically generated">
            <a:extLst>
              <a:ext uri="{FF2B5EF4-FFF2-40B4-BE49-F238E27FC236}">
                <a16:creationId xmlns:a16="http://schemas.microsoft.com/office/drawing/2014/main" id="{3F7A38E8-EF2D-4FEC-8131-D9EFDD02F2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9198" y="-441055"/>
            <a:ext cx="10792412" cy="719494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D3383BDB-FEDD-4787-AF9F-5FB2FBCA7647}"/>
              </a:ext>
            </a:extLst>
          </p:cNvPr>
          <p:cNvSpPr txBox="1"/>
          <p:nvPr/>
        </p:nvSpPr>
        <p:spPr>
          <a:xfrm>
            <a:off x="239918" y="190946"/>
            <a:ext cx="4621794" cy="276999"/>
          </a:xfrm>
          <a:prstGeom prst="rect">
            <a:avLst/>
          </a:prstGeom>
          <a:noFill/>
        </p:spPr>
        <p:txBody>
          <a:bodyPr wrap="square">
            <a:spAutoFit/>
          </a:bodyPr>
          <a:lstStyle/>
          <a:p>
            <a:r>
              <a:rPr lang="en-US" sz="1200" b="0" i="0" dirty="0">
                <a:effectLst/>
              </a:rPr>
              <a:t>Imagen de </a:t>
            </a:r>
            <a:r>
              <a:rPr lang="en-US" sz="1200" b="0" i="0" u="sng" dirty="0">
                <a:solidFill>
                  <a:srgbClr val="191B26"/>
                </a:solidFill>
                <a:effectLst/>
                <a:hlinkClick r:id="rId3"/>
              </a:rPr>
              <a:t>Artur Pawlak</a:t>
            </a:r>
            <a:r>
              <a:rPr lang="en-US" sz="1200" b="0" i="0" dirty="0">
                <a:effectLst/>
              </a:rPr>
              <a:t> </a:t>
            </a:r>
            <a:r>
              <a:rPr lang="en-US" sz="1200" b="0" i="0" dirty="0" err="1">
                <a:effectLst/>
              </a:rPr>
              <a:t>en</a:t>
            </a:r>
            <a:r>
              <a:rPr lang="en-US" sz="1200" b="0" i="0" dirty="0">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cxnSp>
        <p:nvCxnSpPr>
          <p:cNvPr id="12" name="Straight Arrow Connector 11" descr="arrow pointing at the pepper">
            <a:extLst>
              <a:ext uri="{FF2B5EF4-FFF2-40B4-BE49-F238E27FC236}">
                <a16:creationId xmlns:a16="http://schemas.microsoft.com/office/drawing/2014/main" id="{26867D4E-B982-4468-B1F7-C846928128DD}"/>
              </a:ext>
            </a:extLst>
          </p:cNvPr>
          <p:cNvCxnSpPr>
            <a:cxnSpLocks/>
          </p:cNvCxnSpPr>
          <p:nvPr/>
        </p:nvCxnSpPr>
        <p:spPr>
          <a:xfrm flipH="1">
            <a:off x="6298163" y="1558212"/>
            <a:ext cx="2126593" cy="217403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46" y="2746234"/>
            <a:ext cx="8338241" cy="1143000"/>
          </a:xfrm>
        </p:spPr>
        <p:txBody>
          <a:bodyPr>
            <a:normAutofit/>
          </a:bodyPr>
          <a:lstStyle/>
          <a:p>
            <a:r>
              <a:rPr lang="en-US" sz="5400" b="1" dirty="0" err="1"/>
              <a:t>pimienta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eggs, roller and flour&#10;&#10;">
            <a:extLst>
              <a:ext uri="{FF2B5EF4-FFF2-40B4-BE49-F238E27FC236}">
                <a16:creationId xmlns:a16="http://schemas.microsoft.com/office/drawing/2014/main" id="{6C632FD6-0D7A-46E1-8BCA-1693FD96D9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5653" y="85036"/>
            <a:ext cx="10959424" cy="6672691"/>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8" name="Picture 7" descr="clipart of wheat&#10;">
            <a:extLst>
              <a:ext uri="{FF2B5EF4-FFF2-40B4-BE49-F238E27FC236}">
                <a16:creationId xmlns:a16="http://schemas.microsoft.com/office/drawing/2014/main" id="{7751E0D2-2548-470E-B70F-DDB99FC72E79}"/>
              </a:ext>
            </a:extLst>
          </p:cNvPr>
          <p:cNvPicPr>
            <a:picLocks noChangeAspect="1"/>
          </p:cNvPicPr>
          <p:nvPr/>
        </p:nvPicPr>
        <p:blipFill>
          <a:blip r:embed="rId3"/>
          <a:stretch>
            <a:fillRect/>
          </a:stretch>
        </p:blipFill>
        <p:spPr>
          <a:xfrm rot="683644">
            <a:off x="996288" y="298687"/>
            <a:ext cx="3271300" cy="2480736"/>
          </a:xfrm>
          <a:prstGeom prst="rect">
            <a:avLst/>
          </a:prstGeom>
        </p:spPr>
      </p:pic>
      <p:sp>
        <p:nvSpPr>
          <p:cNvPr id="12" name="TextBox 11">
            <a:extLst>
              <a:ext uri="{FF2B5EF4-FFF2-40B4-BE49-F238E27FC236}">
                <a16:creationId xmlns:a16="http://schemas.microsoft.com/office/drawing/2014/main" id="{2060394C-01A2-4A2D-BE26-8D6105A93D47}"/>
              </a:ext>
            </a:extLst>
          </p:cNvPr>
          <p:cNvSpPr txBox="1"/>
          <p:nvPr/>
        </p:nvSpPr>
        <p:spPr>
          <a:xfrm>
            <a:off x="321041" y="6386536"/>
            <a:ext cx="4621794" cy="276999"/>
          </a:xfrm>
          <a:prstGeom prst="rect">
            <a:avLst/>
          </a:prstGeom>
          <a:noFill/>
        </p:spPr>
        <p:txBody>
          <a:bodyPr wrap="square">
            <a:spAutoFit/>
          </a:bodyPr>
          <a:lstStyle/>
          <a:p>
            <a:r>
              <a:rPr lang="en-US" sz="1200" b="0" i="0" dirty="0">
                <a:effectLst/>
              </a:rPr>
              <a:t>Imagen de </a:t>
            </a:r>
            <a:r>
              <a:rPr lang="en-US" sz="1200" b="0" i="0" u="sng" dirty="0" err="1">
                <a:solidFill>
                  <a:srgbClr val="191B26"/>
                </a:solidFill>
                <a:effectLst/>
                <a:hlinkClick r:id="rId4"/>
              </a:rPr>
              <a:t>Alexas_Fotos</a:t>
            </a:r>
            <a:r>
              <a:rPr lang="en-US" sz="1200" b="0" i="0" dirty="0">
                <a:solidFill>
                  <a:srgbClr val="191B26"/>
                </a:solidFill>
                <a:effectLst/>
              </a:rPr>
              <a:t> </a:t>
            </a:r>
            <a:r>
              <a:rPr lang="en-US" sz="1200" b="0" i="0" dirty="0" err="1">
                <a:effectLst/>
              </a:rPr>
              <a:t>en</a:t>
            </a:r>
            <a:r>
              <a:rPr lang="en-US" sz="1200" b="0" i="0" dirty="0">
                <a:effectLst/>
              </a:rPr>
              <a:t> </a:t>
            </a:r>
            <a:r>
              <a:rPr lang="en-US" sz="1200" b="0" i="0" u="sng" dirty="0" err="1">
                <a:solidFill>
                  <a:srgbClr val="191B26"/>
                </a:solidFill>
                <a:effectLst/>
                <a:hlinkClick r:id="rId5"/>
              </a:rPr>
              <a:t>Pixabay</a:t>
            </a:r>
            <a:r>
              <a:rPr lang="en-US" sz="1200" b="0" i="0" dirty="0">
                <a:solidFill>
                  <a:srgbClr val="191B26"/>
                </a:solidFill>
                <a:effectLst/>
              </a:rPr>
              <a:t> </a:t>
            </a:r>
            <a:endParaRPr lang="en-US" sz="1200" dirty="0"/>
          </a:p>
        </p:txBody>
      </p:sp>
      <p:cxnSp>
        <p:nvCxnSpPr>
          <p:cNvPr id="16" name="Straight Arrow Connector 15" descr="arrow pointing at the flour">
            <a:extLst>
              <a:ext uri="{FF2B5EF4-FFF2-40B4-BE49-F238E27FC236}">
                <a16:creationId xmlns:a16="http://schemas.microsoft.com/office/drawing/2014/main" id="{70C62C6D-987B-457D-9C54-7F7A66538079}"/>
              </a:ext>
            </a:extLst>
          </p:cNvPr>
          <p:cNvCxnSpPr/>
          <p:nvPr/>
        </p:nvCxnSpPr>
        <p:spPr>
          <a:xfrm flipH="1">
            <a:off x="3702867" y="914400"/>
            <a:ext cx="1910282" cy="3358836"/>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26" y="2673806"/>
            <a:ext cx="8418382" cy="1143000"/>
          </a:xfrm>
        </p:spPr>
        <p:txBody>
          <a:bodyPr>
            <a:normAutofit/>
          </a:bodyPr>
          <a:lstStyle/>
          <a:p>
            <a:r>
              <a:rPr lang="en-US" sz="5400" b="1" dirty="0" err="1"/>
              <a:t>harina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shrimp salad&#10;&#10;Description automatically generated">
            <a:extLst>
              <a:ext uri="{FF2B5EF4-FFF2-40B4-BE49-F238E27FC236}">
                <a16:creationId xmlns:a16="http://schemas.microsoft.com/office/drawing/2014/main" id="{2C25BDD7-4E71-410E-B920-BE73D7DB68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342325" y="-1872374"/>
            <a:ext cx="7917271" cy="1004141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35843FF2-F5C2-49C1-BD6A-62052366C7DE}"/>
              </a:ext>
            </a:extLst>
          </p:cNvPr>
          <p:cNvSpPr txBox="1"/>
          <p:nvPr/>
        </p:nvSpPr>
        <p:spPr>
          <a:xfrm>
            <a:off x="336884" y="6331069"/>
            <a:ext cx="6878728" cy="276999"/>
          </a:xfrm>
          <a:prstGeom prst="rect">
            <a:avLst/>
          </a:prstGeom>
          <a:noFill/>
        </p:spPr>
        <p:txBody>
          <a:bodyPr wrap="square">
            <a:spAutoFit/>
          </a:bodyPr>
          <a:lstStyle/>
          <a:p>
            <a:r>
              <a:rPr lang="en-US" sz="1200" dirty="0"/>
              <a:t>Photo by </a:t>
            </a:r>
            <a:r>
              <a:rPr lang="en-US" sz="1200" dirty="0">
                <a:hlinkClick r:id="rId3"/>
              </a:rPr>
              <a:t>Mae Mu</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79" y="2857500"/>
            <a:ext cx="8229600" cy="1143000"/>
          </a:xfrm>
        </p:spPr>
        <p:txBody>
          <a:bodyPr>
            <a:normAutofit/>
          </a:bodyPr>
          <a:lstStyle/>
          <a:p>
            <a:r>
              <a:rPr lang="en-US" sz="5400" b="1" dirty="0"/>
              <a:t>camarones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45664" y="5902509"/>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late of crabs&#10;&#10;">
            <a:extLst>
              <a:ext uri="{FF2B5EF4-FFF2-40B4-BE49-F238E27FC236}">
                <a16:creationId xmlns:a16="http://schemas.microsoft.com/office/drawing/2014/main" id="{5713BCCC-A416-4C9B-BD63-E33B99FD83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805" y="-273740"/>
            <a:ext cx="10697610" cy="713174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8" name="TextBox 7">
            <a:extLst>
              <a:ext uri="{FF2B5EF4-FFF2-40B4-BE49-F238E27FC236}">
                <a16:creationId xmlns:a16="http://schemas.microsoft.com/office/drawing/2014/main" id="{15E92082-AB84-447A-AD80-BEF30CD4A04F}"/>
              </a:ext>
            </a:extLst>
          </p:cNvPr>
          <p:cNvSpPr txBox="1"/>
          <p:nvPr/>
        </p:nvSpPr>
        <p:spPr>
          <a:xfrm>
            <a:off x="336884" y="6372051"/>
            <a:ext cx="4877555" cy="276999"/>
          </a:xfrm>
          <a:prstGeom prst="rect">
            <a:avLst/>
          </a:prstGeom>
          <a:noFill/>
        </p:spPr>
        <p:txBody>
          <a:bodyPr wrap="square">
            <a:spAutoFit/>
          </a:bodyPr>
          <a:lstStyle/>
          <a:p>
            <a:r>
              <a:rPr lang="en-US" sz="1200" b="0" i="0" dirty="0">
                <a:effectLst/>
              </a:rPr>
              <a:t>Imagen de </a:t>
            </a:r>
            <a:r>
              <a:rPr lang="en-US" sz="1200" b="0" i="0" u="sng" dirty="0" err="1">
                <a:solidFill>
                  <a:srgbClr val="191B26"/>
                </a:solidFill>
                <a:effectLst/>
                <a:hlinkClick r:id="rId3"/>
              </a:rPr>
              <a:t>sintec</a:t>
            </a:r>
            <a:r>
              <a:rPr lang="en-US" sz="1200" b="0" i="0" dirty="0">
                <a:solidFill>
                  <a:srgbClr val="191B26"/>
                </a:solidFill>
                <a:effectLst/>
              </a:rPr>
              <a:t> </a:t>
            </a:r>
            <a:r>
              <a:rPr lang="en-US" sz="1200" b="0" i="0" dirty="0" err="1">
                <a:effectLst/>
              </a:rPr>
              <a:t>en</a:t>
            </a:r>
            <a:r>
              <a:rPr lang="en-US" sz="1200" b="0" i="0" dirty="0">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0020"/>
            <a:ext cx="8229600" cy="1143000"/>
          </a:xfrm>
        </p:spPr>
        <p:txBody>
          <a:bodyPr>
            <a:normAutofit/>
          </a:bodyPr>
          <a:lstStyle/>
          <a:p>
            <a:r>
              <a:rPr lang="en-US" sz="5400" b="1" dirty="0" err="1"/>
              <a:t>cangrejos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Autofit/>
          </a:bodyPr>
          <a:lstStyle/>
          <a:p>
            <a:r>
              <a:rPr lang="en-US" sz="5400" b="1" dirty="0"/>
              <a:t>pan tostado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late of lobster&#10;&#10;">
            <a:extLst>
              <a:ext uri="{FF2B5EF4-FFF2-40B4-BE49-F238E27FC236}">
                <a16:creationId xmlns:a16="http://schemas.microsoft.com/office/drawing/2014/main" id="{2A5B0BA2-D767-414C-AD0A-65BC5667F6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551" y="122185"/>
            <a:ext cx="9947550" cy="6631700"/>
          </a:xfrm>
          <a:prstGeom prst="rect">
            <a:avLst/>
          </a:prstGeom>
        </p:spPr>
      </p:pic>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0BAE4D0D-5BB0-4893-AB20-C1CE4F71983E}"/>
              </a:ext>
            </a:extLst>
          </p:cNvPr>
          <p:cNvSpPr txBox="1"/>
          <p:nvPr/>
        </p:nvSpPr>
        <p:spPr>
          <a:xfrm>
            <a:off x="235390" y="6340370"/>
            <a:ext cx="4752712" cy="276999"/>
          </a:xfrm>
          <a:prstGeom prst="rect">
            <a:avLst/>
          </a:prstGeom>
          <a:noFill/>
        </p:spPr>
        <p:txBody>
          <a:bodyPr wrap="square">
            <a:spAutoFit/>
          </a:bodyPr>
          <a:lstStyle/>
          <a:p>
            <a:r>
              <a:rPr lang="es-ES" sz="1200" b="0" i="0" dirty="0">
                <a:effectLst/>
              </a:rPr>
              <a:t>Imagen de </a:t>
            </a:r>
            <a:r>
              <a:rPr lang="es-ES" sz="1200" b="0" i="0" u="sng" dirty="0" err="1">
                <a:solidFill>
                  <a:srgbClr val="191B26"/>
                </a:solidFill>
                <a:effectLst/>
                <a:hlinkClick r:id="rId4"/>
              </a:rPr>
              <a:t>sintec</a:t>
            </a:r>
            <a:r>
              <a:rPr lang="es-ES" sz="1200" b="0" i="0" dirty="0">
                <a:solidFill>
                  <a:srgbClr val="191B26"/>
                </a:solidFill>
                <a:effectLst/>
              </a:rPr>
              <a:t> </a:t>
            </a:r>
            <a:r>
              <a:rPr lang="es-ES" sz="1200" b="0" i="0" dirty="0">
                <a:effectLst/>
              </a:rPr>
              <a:t>en</a:t>
            </a:r>
            <a:r>
              <a:rPr lang="es-ES" sz="1200" b="0" i="0" dirty="0">
                <a:solidFill>
                  <a:srgbClr val="191B26"/>
                </a:solidFill>
                <a:effectLst/>
              </a:rPr>
              <a:t> </a:t>
            </a:r>
            <a:r>
              <a:rPr lang="es-ES" sz="1200" b="0" i="0" u="sng" dirty="0" err="1">
                <a:solidFill>
                  <a:srgbClr val="191B26"/>
                </a:solidFill>
                <a:effectLst/>
                <a:hlinkClick r:id="rId5"/>
              </a:rPr>
              <a:t>Pixabay</a:t>
            </a:r>
            <a:r>
              <a:rPr lang="es-ES" sz="1200" b="0" i="0" dirty="0">
                <a:solidFill>
                  <a:srgbClr val="191B26"/>
                </a:solidFill>
                <a:effectLst/>
              </a:rPr>
              <a:t> </a:t>
            </a:r>
            <a:endParaRPr lang="en-US" sz="1200" dirty="0"/>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9073"/>
            <a:ext cx="8229600" cy="1143000"/>
          </a:xfrm>
        </p:spPr>
        <p:txBody>
          <a:bodyPr>
            <a:normAutofit/>
          </a:bodyPr>
          <a:lstStyle/>
          <a:p>
            <a:r>
              <a:rPr lang="en-US" sz="5400" b="1" dirty="0"/>
              <a:t>langosta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le of oysters&#10;">
            <a:extLst>
              <a:ext uri="{FF2B5EF4-FFF2-40B4-BE49-F238E27FC236}">
                <a16:creationId xmlns:a16="http://schemas.microsoft.com/office/drawing/2014/main" id="{6D2492C5-0CDF-498D-A925-A55D2B1EE0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927"/>
            <a:ext cx="9231581" cy="736603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4AEDB4FB-AF94-429B-ADFB-3AEF8A57C94C}"/>
              </a:ext>
            </a:extLst>
          </p:cNvPr>
          <p:cNvSpPr txBox="1"/>
          <p:nvPr/>
        </p:nvSpPr>
        <p:spPr>
          <a:xfrm>
            <a:off x="336884" y="6350001"/>
            <a:ext cx="4624058" cy="276999"/>
          </a:xfrm>
          <a:prstGeom prst="rect">
            <a:avLst/>
          </a:prstGeom>
          <a:noFill/>
        </p:spPr>
        <p:txBody>
          <a:bodyPr wrap="square">
            <a:spAutoFit/>
          </a:bodyPr>
          <a:lstStyle/>
          <a:p>
            <a:r>
              <a:rPr lang="fr-FR" sz="1200" b="0" i="0" dirty="0" err="1">
                <a:effectLst/>
              </a:rPr>
              <a:t>Imagen</a:t>
            </a:r>
            <a:r>
              <a:rPr lang="fr-FR" sz="1200" b="0" i="0" dirty="0">
                <a:effectLst/>
              </a:rPr>
              <a:t> de </a:t>
            </a:r>
            <a:r>
              <a:rPr lang="fr-FR" sz="1200" b="0" i="0" u="sng" dirty="0">
                <a:solidFill>
                  <a:srgbClr val="191B26"/>
                </a:solidFill>
                <a:effectLst/>
                <a:hlinkClick r:id="rId3"/>
              </a:rPr>
              <a:t>Jean Louis Tosque</a:t>
            </a:r>
            <a:r>
              <a:rPr lang="fr-FR" sz="1200" b="0" i="0" dirty="0">
                <a:solidFill>
                  <a:srgbClr val="191B26"/>
                </a:solidFill>
                <a:effectLst/>
              </a:rPr>
              <a:t> </a:t>
            </a:r>
            <a:r>
              <a:rPr lang="fr-FR" sz="1200" b="0" i="0" dirty="0">
                <a:effectLst/>
              </a:rPr>
              <a:t>en</a:t>
            </a:r>
            <a:r>
              <a:rPr lang="fr-FR" sz="1200" b="0" i="0" dirty="0">
                <a:solidFill>
                  <a:srgbClr val="191B26"/>
                </a:solidFill>
                <a:effectLst/>
              </a:rPr>
              <a:t> </a:t>
            </a:r>
            <a:r>
              <a:rPr lang="fr-FR" sz="1200" b="0" i="0" u="sng" dirty="0" err="1">
                <a:solidFill>
                  <a:srgbClr val="191B26"/>
                </a:solidFill>
                <a:effectLst/>
                <a:hlinkClick r:id="rId4"/>
              </a:rPr>
              <a:t>Pixabay</a:t>
            </a:r>
            <a:r>
              <a:rPr lang="fr-FR" sz="1200" b="0" i="0" dirty="0">
                <a:solidFill>
                  <a:srgbClr val="191B26"/>
                </a:solidFill>
                <a:effectLst/>
              </a:rPr>
              <a:t> </a:t>
            </a:r>
            <a:endParaRPr lang="en-US" sz="1200"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ostras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of clams and two spoons&#10;">
            <a:extLst>
              <a:ext uri="{FF2B5EF4-FFF2-40B4-BE49-F238E27FC236}">
                <a16:creationId xmlns:a16="http://schemas.microsoft.com/office/drawing/2014/main" id="{4FA5C76F-A030-4B77-A16F-69E83B0BBD96}"/>
              </a:ext>
            </a:extLst>
          </p:cNvPr>
          <p:cNvPicPr>
            <a:picLocks noChangeAspect="1"/>
          </p:cNvPicPr>
          <p:nvPr/>
        </p:nvPicPr>
        <p:blipFill>
          <a:blip r:embed="rId2"/>
          <a:stretch>
            <a:fillRect/>
          </a:stretch>
        </p:blipFill>
        <p:spPr>
          <a:xfrm>
            <a:off x="-2326741" y="122115"/>
            <a:ext cx="11790562" cy="661376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8D87B64-E022-4DED-BA21-C40BF12948DA}"/>
              </a:ext>
            </a:extLst>
          </p:cNvPr>
          <p:cNvSpPr txBox="1"/>
          <p:nvPr/>
        </p:nvSpPr>
        <p:spPr>
          <a:xfrm>
            <a:off x="6373640" y="266496"/>
            <a:ext cx="2525916" cy="276999"/>
          </a:xfrm>
          <a:prstGeom prst="rect">
            <a:avLst/>
          </a:prstGeom>
          <a:noFill/>
        </p:spPr>
        <p:txBody>
          <a:bodyPr wrap="square">
            <a:spAutoFit/>
          </a:bodyPr>
          <a:lstStyle/>
          <a:p>
            <a:pPr algn="r"/>
            <a:r>
              <a:rPr lang="en-US" sz="1200" b="0" i="0" dirty="0">
                <a:effectLst/>
              </a:rPr>
              <a:t>Imagen de </a:t>
            </a:r>
            <a:r>
              <a:rPr lang="en-US" sz="1200" b="0" i="0" u="sng" dirty="0">
                <a:solidFill>
                  <a:srgbClr val="191B26"/>
                </a:solidFill>
                <a:effectLst/>
                <a:hlinkClick r:id="rId3"/>
              </a:rPr>
              <a:t>pixel1</a:t>
            </a:r>
            <a:r>
              <a:rPr lang="en-US" sz="1200" b="0" i="0" dirty="0">
                <a:effectLst/>
              </a:rPr>
              <a:t> </a:t>
            </a:r>
            <a:r>
              <a:rPr lang="en-US" sz="1200" b="0" i="0" dirty="0" err="1">
                <a:effectLst/>
              </a:rPr>
              <a:t>en</a:t>
            </a:r>
            <a:r>
              <a:rPr lang="en-US" sz="1200" b="0" i="0" dirty="0">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448"/>
            <a:ext cx="8229600" cy="1143000"/>
          </a:xfrm>
        </p:spPr>
        <p:txBody>
          <a:bodyPr>
            <a:normAutofit/>
          </a:bodyPr>
          <a:lstStyle/>
          <a:p>
            <a:r>
              <a:rPr lang="en-US" sz="5400" b="1" dirty="0" err="1"/>
              <a:t>almejas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wine goblets&#10;&#10;">
            <a:extLst>
              <a:ext uri="{FF2B5EF4-FFF2-40B4-BE49-F238E27FC236}">
                <a16:creationId xmlns:a16="http://schemas.microsoft.com/office/drawing/2014/main" id="{7B6EC599-11E0-41C7-A052-8CFF370618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016" y="35761"/>
            <a:ext cx="8971984" cy="717758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2844AA9-B0B5-44BC-B492-CDA5700B2CF2}"/>
              </a:ext>
            </a:extLst>
          </p:cNvPr>
          <p:cNvSpPr txBox="1"/>
          <p:nvPr/>
        </p:nvSpPr>
        <p:spPr>
          <a:xfrm>
            <a:off x="321041" y="6350001"/>
            <a:ext cx="4621794" cy="276999"/>
          </a:xfrm>
          <a:prstGeom prst="rect">
            <a:avLst/>
          </a:prstGeom>
          <a:noFill/>
        </p:spPr>
        <p:txBody>
          <a:bodyPr wrap="square">
            <a:spAutoFit/>
          </a:bodyPr>
          <a:lstStyle/>
          <a:p>
            <a:pPr rtl="0">
              <a:spcBef>
                <a:spcPts val="0"/>
              </a:spcBef>
              <a:spcAft>
                <a:spcPts val="0"/>
              </a:spcAft>
            </a:pPr>
            <a:r>
              <a:rPr lang="en-US" sz="1200" b="0" i="0" u="none" strike="noStrike" dirty="0">
                <a:effectLst/>
              </a:rPr>
              <a:t>Imagen de </a:t>
            </a:r>
            <a:r>
              <a:rPr lang="en-US" sz="1200" b="0" i="0" u="sng" strike="noStrike" dirty="0" err="1">
                <a:solidFill>
                  <a:srgbClr val="191B26"/>
                </a:solidFill>
                <a:effectLst/>
                <a:hlinkClick r:id="rId3"/>
              </a:rPr>
              <a:t>JamesDeMers</a:t>
            </a:r>
            <a:r>
              <a:rPr lang="en-US" sz="1200" b="0" i="0" u="none" strike="noStrike" dirty="0">
                <a:solidFill>
                  <a:srgbClr val="191B26"/>
                </a:solidFill>
                <a:effectLst/>
              </a:rPr>
              <a:t> </a:t>
            </a:r>
            <a:r>
              <a:rPr lang="en-US" sz="1200" b="0" i="0" u="none" strike="noStrike" dirty="0" err="1">
                <a:effectLst/>
              </a:rPr>
              <a:t>en</a:t>
            </a:r>
            <a:r>
              <a:rPr lang="en-US" sz="1200" b="0" i="0" u="none" strike="noStrike" dirty="0">
                <a:effectLst/>
              </a:rPr>
              <a:t> </a:t>
            </a:r>
            <a:r>
              <a:rPr lang="en-US" sz="1200" b="0" i="0" u="sng" strike="noStrike" dirty="0" err="1">
                <a:solidFill>
                  <a:srgbClr val="191B26"/>
                </a:solidFill>
                <a:effectLst/>
                <a:hlinkClick r:id="rId4"/>
              </a:rPr>
              <a:t>Pixabay</a:t>
            </a:r>
            <a:r>
              <a:rPr lang="en-US" sz="1200" b="0" i="0" u="none" strike="noStrike" dirty="0">
                <a:solidFill>
                  <a:srgbClr val="191B26"/>
                </a:solidFill>
                <a:effectLst/>
              </a:rPr>
              <a:t> </a:t>
            </a:r>
            <a:endParaRPr lang="en-US" dirty="0"/>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449"/>
            <a:ext cx="8229600" cy="1143000"/>
          </a:xfrm>
        </p:spPr>
        <p:txBody>
          <a:bodyPr>
            <a:normAutofit/>
          </a:bodyPr>
          <a:lstStyle/>
          <a:p>
            <a:r>
              <a:rPr lang="en-US" sz="5400" b="1" dirty="0" err="1"/>
              <a:t>copas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soda cans">
            <a:extLst>
              <a:ext uri="{FF2B5EF4-FFF2-40B4-BE49-F238E27FC236}">
                <a16:creationId xmlns:a16="http://schemas.microsoft.com/office/drawing/2014/main" id="{BA279CE9-4D76-4FD1-A58E-A29A130C59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674" y="101039"/>
            <a:ext cx="10286391"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21BD2583-DAC0-4021-9AEB-D218FA0B8189}"/>
              </a:ext>
            </a:extLst>
          </p:cNvPr>
          <p:cNvSpPr txBox="1"/>
          <p:nvPr/>
        </p:nvSpPr>
        <p:spPr>
          <a:xfrm>
            <a:off x="348200" y="6298439"/>
            <a:ext cx="6045451" cy="276999"/>
          </a:xfrm>
          <a:prstGeom prst="rect">
            <a:avLst/>
          </a:prstGeom>
          <a:noFill/>
        </p:spPr>
        <p:txBody>
          <a:bodyPr wrap="square">
            <a:spAutoFit/>
          </a:bodyPr>
          <a:lstStyle/>
          <a:p>
            <a:r>
              <a:rPr lang="en-US" sz="1200" dirty="0">
                <a:solidFill>
                  <a:schemeClr val="bg1"/>
                </a:solidFill>
              </a:rPr>
              <a:t>Photo by </a:t>
            </a:r>
            <a:r>
              <a:rPr lang="en-US" sz="1200" dirty="0">
                <a:solidFill>
                  <a:srgbClr val="0070C0"/>
                </a:solidFill>
                <a:hlinkClick r:id="rId3">
                  <a:extLst>
                    <a:ext uri="{A12FA001-AC4F-418D-AE19-62706E023703}">
                      <ahyp:hlinkClr xmlns:ahyp="http://schemas.microsoft.com/office/drawing/2018/hyperlinkcolor" val="tx"/>
                    </a:ext>
                  </a:extLst>
                </a:hlinkClick>
              </a:rPr>
              <a:t>Sebastian </a:t>
            </a:r>
            <a:r>
              <a:rPr lang="en-US" sz="1200" dirty="0" err="1">
                <a:solidFill>
                  <a:srgbClr val="0070C0"/>
                </a:solidFill>
                <a:hlinkClick r:id="rId3">
                  <a:extLst>
                    <a:ext uri="{A12FA001-AC4F-418D-AE19-62706E023703}">
                      <ahyp:hlinkClr xmlns:ahyp="http://schemas.microsoft.com/office/drawing/2018/hyperlinkcolor" val="tx"/>
                    </a:ext>
                  </a:extLst>
                </a:hlinkClick>
              </a:rPr>
              <a:t>Coman</a:t>
            </a:r>
            <a:r>
              <a:rPr lang="en-US" sz="1200" dirty="0">
                <a:solidFill>
                  <a:srgbClr val="0070C0"/>
                </a:solidFill>
                <a:hlinkClick r:id="rId3">
                  <a:extLst>
                    <a:ext uri="{A12FA001-AC4F-418D-AE19-62706E023703}">
                      <ahyp:hlinkClr xmlns:ahyp="http://schemas.microsoft.com/office/drawing/2018/hyperlinkcolor" val="tx"/>
                    </a:ext>
                  </a:extLst>
                </a:hlinkClick>
              </a:rPr>
              <a:t> Photography</a:t>
            </a:r>
            <a:r>
              <a:rPr lang="en-US" sz="1200" dirty="0">
                <a:solidFill>
                  <a:srgbClr val="0070C0"/>
                </a:solidFill>
              </a:rPr>
              <a:t> </a:t>
            </a:r>
            <a:r>
              <a:rPr lang="en-US" sz="1200" dirty="0">
                <a:solidFill>
                  <a:schemeClr val="bg1"/>
                </a:solidFill>
              </a:rPr>
              <a:t>on</a:t>
            </a:r>
            <a:r>
              <a:rPr lang="en-US" sz="1200" dirty="0"/>
              <a:t>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t> </a:t>
            </a:r>
          </a:p>
        </p:txBody>
      </p: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395"/>
            <a:ext cx="8229600" cy="1143000"/>
          </a:xfrm>
        </p:spPr>
        <p:txBody>
          <a:bodyPr>
            <a:normAutofit/>
          </a:bodyPr>
          <a:lstStyle/>
          <a:p>
            <a:r>
              <a:rPr lang="en-US" sz="5400" b="1" dirty="0" err="1"/>
              <a:t>latas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late of food, scrambled eggs &#10;&#10;">
            <a:extLst>
              <a:ext uri="{FF2B5EF4-FFF2-40B4-BE49-F238E27FC236}">
                <a16:creationId xmlns:a16="http://schemas.microsoft.com/office/drawing/2014/main" id="{AFF02C75-6C0D-4B2D-938F-78F699AE37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74" y="118551"/>
            <a:ext cx="11651810" cy="662089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descr="image, check button&#10;">
            <a:extLst>
              <a:ext uri="{FF2B5EF4-FFF2-40B4-BE49-F238E27FC236}">
                <a16:creationId xmlns:a16="http://schemas.microsoft.com/office/drawing/2014/main" id="{58D7C9AD-B358-44F2-84DF-78ACA44AB1D9}"/>
              </a:ext>
            </a:extLst>
          </p:cNvPr>
          <p:cNvSpPr txBox="1"/>
          <p:nvPr/>
        </p:nvSpPr>
        <p:spPr>
          <a:xfrm>
            <a:off x="228600" y="6350001"/>
            <a:ext cx="8680010" cy="276999"/>
          </a:xfrm>
          <a:prstGeom prst="rect">
            <a:avLst/>
          </a:prstGeom>
          <a:noFill/>
        </p:spPr>
        <p:txBody>
          <a:bodyPr wrap="square">
            <a:spAutoFit/>
          </a:bodyPr>
          <a:lstStyle/>
          <a:p>
            <a:pPr algn="ctr"/>
            <a:r>
              <a:rPr lang="en-US" sz="1200" b="0" i="0" dirty="0">
                <a:solidFill>
                  <a:srgbClr val="191B26"/>
                </a:solidFill>
                <a:effectLst/>
              </a:rPr>
              <a:t>Imagen de </a:t>
            </a:r>
            <a:r>
              <a:rPr lang="en-US" sz="1200" b="0" i="0" u="sng" dirty="0">
                <a:solidFill>
                  <a:srgbClr val="191B26"/>
                </a:solidFill>
                <a:effectLst/>
                <a:hlinkClick r:id="rId3"/>
              </a:rPr>
              <a:t>Mario </a:t>
            </a:r>
            <a:r>
              <a:rPr lang="en-US" sz="1200" b="0" i="0" u="sng" dirty="0" err="1">
                <a:solidFill>
                  <a:srgbClr val="191B26"/>
                </a:solidFill>
                <a:effectLst/>
                <a:hlinkClick r:id="rId3"/>
              </a:rPr>
              <a:t>Cvitkovic</a:t>
            </a:r>
            <a:r>
              <a:rPr lang="en-US" sz="1200" b="0" i="0" dirty="0">
                <a:solidFill>
                  <a:srgbClr val="191B26"/>
                </a:solidFill>
                <a:effectLst/>
              </a:rPr>
              <a:t> </a:t>
            </a:r>
            <a:r>
              <a:rPr lang="en-US" sz="1200" b="0" i="0" dirty="0" err="1">
                <a:solidFill>
                  <a:srgbClr val="191B26"/>
                </a:solidFill>
                <a:effectLst/>
              </a:rPr>
              <a:t>en</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of slices of bread&#10;&#10;">
            <a:extLst>
              <a:ext uri="{FF2B5EF4-FFF2-40B4-BE49-F238E27FC236}">
                <a16:creationId xmlns:a16="http://schemas.microsoft.com/office/drawing/2014/main" id="{44F14E23-A031-4919-A677-79A9E0870AF3}"/>
              </a:ext>
            </a:extLst>
          </p:cNvPr>
          <p:cNvPicPr>
            <a:picLocks noChangeAspect="1"/>
          </p:cNvPicPr>
          <p:nvPr/>
        </p:nvPicPr>
        <p:blipFill>
          <a:blip r:embed="rId2"/>
          <a:stretch>
            <a:fillRect/>
          </a:stretch>
        </p:blipFill>
        <p:spPr>
          <a:xfrm>
            <a:off x="-883654" y="105182"/>
            <a:ext cx="10027653" cy="6685102"/>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D2A43D7A-A94C-4C05-8E9E-23A3639008E0}"/>
              </a:ext>
            </a:extLst>
          </p:cNvPr>
          <p:cNvSpPr txBox="1"/>
          <p:nvPr/>
        </p:nvSpPr>
        <p:spPr>
          <a:xfrm>
            <a:off x="278394" y="249594"/>
            <a:ext cx="4621794" cy="276999"/>
          </a:xfrm>
          <a:prstGeom prst="rect">
            <a:avLst/>
          </a:prstGeom>
          <a:noFill/>
        </p:spPr>
        <p:txBody>
          <a:bodyPr wrap="square">
            <a:spAutoFit/>
          </a:bodyPr>
          <a:lstStyle/>
          <a:p>
            <a:r>
              <a:rPr lang="en-US" sz="1200" dirty="0"/>
              <a:t>Photo by </a:t>
            </a:r>
            <a:r>
              <a:rPr lang="en-US" sz="1200" dirty="0">
                <a:hlinkClick r:id="rId3"/>
              </a:rPr>
              <a:t>Bianca Ackermann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rmAutofit/>
          </a:bodyPr>
          <a:lstStyle/>
          <a:p>
            <a:r>
              <a:rPr lang="en-US" sz="5400" b="1" dirty="0" err="1"/>
              <a:t>rebanadas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cup, coffee, indoor, coffee or tea cup with saucer&#10;">
            <a:extLst>
              <a:ext uri="{FF2B5EF4-FFF2-40B4-BE49-F238E27FC236}">
                <a16:creationId xmlns:a16="http://schemas.microsoft.com/office/drawing/2014/main" id="{BC6B6F65-5372-42E5-BF89-2369F2F22588}"/>
              </a:ext>
            </a:extLst>
          </p:cNvPr>
          <p:cNvPicPr>
            <a:picLocks noChangeAspect="1"/>
          </p:cNvPicPr>
          <p:nvPr/>
        </p:nvPicPr>
        <p:blipFill rotWithShape="1">
          <a:blip r:embed="rId3"/>
          <a:srcRect t="39076"/>
          <a:stretch/>
        </p:blipFill>
        <p:spPr>
          <a:xfrm>
            <a:off x="-87193" y="-881821"/>
            <a:ext cx="9231193" cy="763118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Rectangle 8">
            <a:extLst>
              <a:ext uri="{FF2B5EF4-FFF2-40B4-BE49-F238E27FC236}">
                <a16:creationId xmlns:a16="http://schemas.microsoft.com/office/drawing/2014/main" id="{8FBD5771-CAA6-4BED-B922-A3D149F1B32D}"/>
              </a:ext>
            </a:extLst>
          </p:cNvPr>
          <p:cNvSpPr/>
          <p:nvPr/>
        </p:nvSpPr>
        <p:spPr>
          <a:xfrm>
            <a:off x="3992578" y="534154"/>
            <a:ext cx="1493822" cy="8781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1" name="TextBox 10">
            <a:extLst>
              <a:ext uri="{FF2B5EF4-FFF2-40B4-BE49-F238E27FC236}">
                <a16:creationId xmlns:a16="http://schemas.microsoft.com/office/drawing/2014/main" id="{A2E02016-C0E1-4762-9436-61462607747D}"/>
              </a:ext>
            </a:extLst>
          </p:cNvPr>
          <p:cNvSpPr txBox="1"/>
          <p:nvPr/>
        </p:nvSpPr>
        <p:spPr>
          <a:xfrm>
            <a:off x="6803679" y="257155"/>
            <a:ext cx="2123038" cy="276999"/>
          </a:xfrm>
          <a:prstGeom prst="rect">
            <a:avLst/>
          </a:prstGeom>
          <a:noFill/>
        </p:spPr>
        <p:txBody>
          <a:bodyPr wrap="square">
            <a:spAutoFit/>
          </a:bodyPr>
          <a:lstStyle/>
          <a:p>
            <a:r>
              <a:rPr lang="es-ES" sz="1200" b="0" i="0" u="none" strike="noStrike" dirty="0">
                <a:effectLst/>
              </a:rPr>
              <a:t>Imagen de </a:t>
            </a:r>
            <a:r>
              <a:rPr lang="es-ES" sz="1200" b="0" i="0" u="sng" strike="noStrike" dirty="0">
                <a:solidFill>
                  <a:srgbClr val="191B26"/>
                </a:solidFill>
                <a:effectLst/>
                <a:hlinkClick r:id="rId4"/>
              </a:rPr>
              <a:t>Libertad</a:t>
            </a:r>
            <a:r>
              <a:rPr lang="es-ES" sz="1200" b="0" i="0" u="none" strike="noStrike" dirty="0">
                <a:solidFill>
                  <a:srgbClr val="191B26"/>
                </a:solidFill>
                <a:effectLst/>
              </a:rPr>
              <a:t> </a:t>
            </a:r>
            <a:r>
              <a:rPr lang="es-ES" sz="1200" b="0" i="0" u="none" strike="noStrike" dirty="0">
                <a:effectLst/>
              </a:rPr>
              <a:t>en</a:t>
            </a:r>
            <a:r>
              <a:rPr lang="es-ES" sz="1200" b="0" i="0" u="none" strike="noStrike" dirty="0">
                <a:solidFill>
                  <a:srgbClr val="191B26"/>
                </a:solidFill>
                <a:effectLst/>
              </a:rPr>
              <a:t> </a:t>
            </a:r>
            <a:r>
              <a:rPr lang="es-ES" sz="1200" b="0" i="0" u="sng" strike="noStrike" dirty="0" err="1">
                <a:solidFill>
                  <a:srgbClr val="191B26"/>
                </a:solidFill>
                <a:effectLst/>
                <a:hlinkClick r:id="rId5"/>
              </a:rPr>
              <a:t>Pixabay</a:t>
            </a:r>
            <a:endParaRPr lang="en-US" dirty="0"/>
          </a:p>
        </p:txBody>
      </p: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91502"/>
            <a:ext cx="8229600" cy="1143000"/>
          </a:xfrm>
        </p:spPr>
        <p:txBody>
          <a:bodyPr>
            <a:normAutofit/>
          </a:bodyPr>
          <a:lstStyle/>
          <a:p>
            <a:r>
              <a:rPr lang="en-US" sz="5400" b="1" dirty="0" err="1"/>
              <a:t>taza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55" y="2534584"/>
            <a:ext cx="8872396" cy="1788831"/>
          </a:xfrm>
        </p:spPr>
        <p:txBody>
          <a:bodyPr>
            <a:normAutofit/>
          </a:bodyPr>
          <a:lstStyle/>
          <a:p>
            <a:r>
              <a:rPr lang="en-US" sz="5400" b="1" dirty="0"/>
              <a:t>“lb.” es </a:t>
            </a:r>
            <a:r>
              <a:rPr lang="en-US" sz="5400" b="1" dirty="0" err="1"/>
              <a:t>abreviación</a:t>
            </a:r>
            <a:r>
              <a:rPr lang="en-US" sz="5400" b="1" dirty="0"/>
              <a:t> </a:t>
            </a:r>
            <a:br>
              <a:rPr lang="en-US" sz="5400" b="1" dirty="0"/>
            </a:br>
            <a:r>
              <a:rPr lang="en-US" sz="5400" b="1" dirty="0"/>
              <a:t>para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773395"/>
            <a:ext cx="8229600" cy="1143000"/>
          </a:xfrm>
        </p:spPr>
        <p:txBody>
          <a:bodyPr>
            <a:normAutofit/>
          </a:bodyPr>
          <a:lstStyle/>
          <a:p>
            <a:r>
              <a:rPr lang="en-US" sz="5400" b="1" dirty="0"/>
              <a:t>libra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amales&#10;&#10;">
            <a:extLst>
              <a:ext uri="{FF2B5EF4-FFF2-40B4-BE49-F238E27FC236}">
                <a16:creationId xmlns:a16="http://schemas.microsoft.com/office/drawing/2014/main" id="{C8D25EF2-67B6-4768-89A5-E761CF8F116F}"/>
              </a:ext>
            </a:extLst>
          </p:cNvPr>
          <p:cNvPicPr>
            <a:picLocks noChangeAspect="1"/>
          </p:cNvPicPr>
          <p:nvPr/>
        </p:nvPicPr>
        <p:blipFill>
          <a:blip r:embed="rId2"/>
          <a:stretch>
            <a:fillRect/>
          </a:stretch>
        </p:blipFill>
        <p:spPr>
          <a:xfrm>
            <a:off x="0" y="123070"/>
            <a:ext cx="11754416" cy="661185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1" name="Rectangle 1">
            <a:extLst>
              <a:ext uri="{FF2B5EF4-FFF2-40B4-BE49-F238E27FC236}">
                <a16:creationId xmlns:a16="http://schemas.microsoft.com/office/drawing/2014/main" id="{F987483C-1B10-4B44-993E-44EF9ACC4315}"/>
              </a:ext>
            </a:extLst>
          </p:cNvPr>
          <p:cNvSpPr>
            <a:spLocks noChangeArrowheads="1"/>
          </p:cNvSpPr>
          <p:nvPr/>
        </p:nvSpPr>
        <p:spPr bwMode="auto">
          <a:xfrm>
            <a:off x="3372150" y="6322102"/>
            <a:ext cx="29066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191B26"/>
                </a:solidFill>
                <a:effectLst/>
                <a:latin typeface="+mn-lt"/>
                <a:cs typeface="Open Sans" panose="020B0606030504020204" pitchFamily="34" charset="0"/>
              </a:rPr>
              <a:t>Imagen de</a:t>
            </a:r>
            <a:r>
              <a:rPr kumimoji="0" lang="en-US" altLang="en-US" sz="1200" b="1" i="0" u="none" strike="noStrike" cap="none" normalizeH="0" baseline="0" dirty="0">
                <a:ln>
                  <a:noFill/>
                </a:ln>
                <a:solidFill>
                  <a:srgbClr val="0070C0"/>
                </a:solidFill>
                <a:effectLst/>
                <a:latin typeface="+mn-lt"/>
                <a:cs typeface="Open Sans" panose="020B0606030504020204" pitchFamily="34" charset="0"/>
              </a:rPr>
              <a:t> </a:t>
            </a:r>
            <a:r>
              <a:rPr kumimoji="0" lang="en-US" altLang="en-US" sz="1200" b="1" i="0" u="sng" strike="noStrike" cap="none" normalizeH="0" baseline="0" dirty="0">
                <a:ln>
                  <a:noFill/>
                </a:ln>
                <a:solidFill>
                  <a:srgbClr val="0070C0"/>
                </a:solidFill>
                <a:effectLst/>
                <a:latin typeface="+mn-lt"/>
                <a:cs typeface="Open Sans" panose="020B0606030504020204" pitchFamily="34" charset="0"/>
                <a:hlinkClick r:id="rId3">
                  <a:extLst>
                    <a:ext uri="{A12FA001-AC4F-418D-AE19-62706E023703}">
                      <ahyp:hlinkClr xmlns:ahyp="http://schemas.microsoft.com/office/drawing/2018/hyperlinkcolor" val="tx"/>
                    </a:ext>
                  </a:extLst>
                </a:hlinkClick>
              </a:rPr>
              <a:t>Lawrence Montoya</a:t>
            </a:r>
            <a:r>
              <a:rPr kumimoji="0" lang="en-US" altLang="en-US" sz="1200" b="1" i="0" u="none" strike="noStrike" cap="none" normalizeH="0" baseline="0" dirty="0">
                <a:ln>
                  <a:noFill/>
                </a:ln>
                <a:solidFill>
                  <a:srgbClr val="0070C0"/>
                </a:solidFill>
                <a:effectLst/>
                <a:latin typeface="+mn-lt"/>
                <a:cs typeface="Open Sans" panose="020B0606030504020204" pitchFamily="34" charset="0"/>
              </a:rPr>
              <a:t> </a:t>
            </a:r>
            <a:r>
              <a:rPr kumimoji="0" lang="en-US" altLang="en-US" sz="1200" b="1" i="0" u="none" strike="noStrike" cap="none" normalizeH="0" baseline="0" dirty="0" err="1">
                <a:ln>
                  <a:noFill/>
                </a:ln>
                <a:solidFill>
                  <a:srgbClr val="191B26"/>
                </a:solidFill>
                <a:effectLst/>
                <a:latin typeface="+mn-lt"/>
                <a:cs typeface="Open Sans" panose="020B0606030504020204" pitchFamily="34" charset="0"/>
              </a:rPr>
              <a:t>en</a:t>
            </a:r>
            <a:r>
              <a:rPr kumimoji="0" lang="en-US" altLang="en-US" sz="1200" b="1" i="0" u="none" strike="noStrike" cap="none" normalizeH="0" baseline="0" dirty="0">
                <a:ln>
                  <a:noFill/>
                </a:ln>
                <a:solidFill>
                  <a:srgbClr val="191B26"/>
                </a:solidFill>
                <a:effectLst/>
                <a:latin typeface="+mn-lt"/>
                <a:cs typeface="Open Sans" panose="020B0606030504020204" pitchFamily="34" charset="0"/>
              </a:rPr>
              <a:t> </a:t>
            </a:r>
            <a:r>
              <a:rPr kumimoji="0" lang="en-US" altLang="en-US" sz="1200" b="1" i="0" u="sng" strike="noStrike" cap="none" normalizeH="0" baseline="0" dirty="0" err="1">
                <a:ln>
                  <a:noFill/>
                </a:ln>
                <a:solidFill>
                  <a:srgbClr val="0070C0"/>
                </a:solidFill>
                <a:effectLst/>
                <a:latin typeface="+mn-lt"/>
                <a:cs typeface="Open Sans" panose="020B0606030504020204" pitchFamily="34" charset="0"/>
                <a:hlinkClick r:id="rId4">
                  <a:extLst>
                    <a:ext uri="{A12FA001-AC4F-418D-AE19-62706E023703}">
                      <ahyp:hlinkClr xmlns:ahyp="http://schemas.microsoft.com/office/drawing/2018/hyperlinkcolor" val="tx"/>
                    </a:ext>
                  </a:extLst>
                </a:hlinkClick>
              </a:rPr>
              <a:t>Pixabay</a:t>
            </a:r>
            <a:r>
              <a:rPr kumimoji="0" lang="en-US" altLang="en-US" sz="1200" b="1" i="0" u="none" strike="noStrike" cap="none" normalizeH="0" baseline="0" dirty="0">
                <a:ln>
                  <a:noFill/>
                </a:ln>
                <a:solidFill>
                  <a:srgbClr val="0070C0"/>
                </a:solidFill>
                <a:effectLst/>
                <a:latin typeface="+mn-lt"/>
                <a:cs typeface="Open Sans" panose="020B0606030504020204" pitchFamily="34" charset="0"/>
              </a:rPr>
              <a:t> </a:t>
            </a:r>
            <a:r>
              <a:rPr kumimoji="0" lang="en-US" altLang="en-US" sz="1200" b="1" i="0" u="none" strike="noStrike" cap="none" normalizeH="0" baseline="0" dirty="0">
                <a:ln>
                  <a:noFill/>
                </a:ln>
                <a:solidFill>
                  <a:srgbClr val="0070C0"/>
                </a:solidFill>
                <a:effectLst/>
                <a:latin typeface="+mn-lt"/>
              </a:rPr>
              <a:t> </a:t>
            </a:r>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19485"/>
            <a:ext cx="8229600" cy="1143000"/>
          </a:xfrm>
        </p:spPr>
        <p:txBody>
          <a:bodyPr>
            <a:normAutofit/>
          </a:bodyPr>
          <a:lstStyle/>
          <a:p>
            <a:r>
              <a:rPr lang="en-US" sz="5400" b="1" dirty="0"/>
              <a:t>tamales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late of food, pupusas&#10;">
            <a:extLst>
              <a:ext uri="{FF2B5EF4-FFF2-40B4-BE49-F238E27FC236}">
                <a16:creationId xmlns:a16="http://schemas.microsoft.com/office/drawing/2014/main" id="{3463B789-1362-4462-AB77-E25543662A42}"/>
              </a:ext>
            </a:extLst>
          </p:cNvPr>
          <p:cNvPicPr>
            <a:picLocks noChangeAspect="1"/>
          </p:cNvPicPr>
          <p:nvPr/>
        </p:nvPicPr>
        <p:blipFill>
          <a:blip r:embed="rId2"/>
          <a:stretch>
            <a:fillRect/>
          </a:stretch>
        </p:blipFill>
        <p:spPr>
          <a:xfrm>
            <a:off x="-92044" y="89026"/>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1" name="TextBox 10">
            <a:extLst>
              <a:ext uri="{FF2B5EF4-FFF2-40B4-BE49-F238E27FC236}">
                <a16:creationId xmlns:a16="http://schemas.microsoft.com/office/drawing/2014/main" id="{85AABE55-1720-411A-A9EA-6D7C5BC6972A}"/>
              </a:ext>
            </a:extLst>
          </p:cNvPr>
          <p:cNvSpPr txBox="1"/>
          <p:nvPr/>
        </p:nvSpPr>
        <p:spPr>
          <a:xfrm>
            <a:off x="6898741" y="240631"/>
            <a:ext cx="2000815" cy="276999"/>
          </a:xfrm>
          <a:prstGeom prst="rect">
            <a:avLst/>
          </a:prstGeom>
          <a:noFill/>
        </p:spPr>
        <p:txBody>
          <a:bodyPr wrap="square" rtlCol="0">
            <a:spAutoFit/>
          </a:bodyPr>
          <a:lstStyle/>
          <a:p>
            <a:pPr algn="r"/>
            <a:r>
              <a:rPr lang="es-PA" sz="1200" dirty="0"/>
              <a:t>Imagen de </a:t>
            </a:r>
            <a:r>
              <a:rPr lang="es-PA" sz="1200" dirty="0">
                <a:hlinkClick r:id="rId3"/>
              </a:rPr>
              <a:t>Amigo </a:t>
            </a:r>
            <a:r>
              <a:rPr lang="es-PA" sz="1200" dirty="0" err="1">
                <a:hlinkClick r:id="rId3"/>
              </a:rPr>
              <a:t>Foods</a:t>
            </a:r>
            <a:endParaRPr lang="en-US" sz="1200"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46" y="2646647"/>
            <a:ext cx="8415195" cy="1143000"/>
          </a:xfrm>
        </p:spPr>
        <p:txBody>
          <a:bodyPr>
            <a:normAutofit/>
          </a:bodyPr>
          <a:lstStyle/>
          <a:p>
            <a:r>
              <a:rPr lang="en-US" sz="5400" b="1" dirty="0"/>
              <a:t>pupusas </a:t>
            </a:r>
            <a:r>
              <a:rPr lang="en-US" sz="5400" b="1" dirty="0" err="1"/>
              <a:t>salvadoreñas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5400" b="1" dirty="0"/>
              <a:t>huevos </a:t>
            </a:r>
            <a:r>
              <a:rPr lang="en-US" sz="5400" b="1" dirty="0" err="1"/>
              <a:t>revueltos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ood, table, plate, bowl, Spanish tapas&#10;&#10;">
            <a:extLst>
              <a:ext uri="{FF2B5EF4-FFF2-40B4-BE49-F238E27FC236}">
                <a16:creationId xmlns:a16="http://schemas.microsoft.com/office/drawing/2014/main" id="{39C94D7F-B17D-45E4-A9C8-E1F8E2F0C45D}"/>
              </a:ext>
            </a:extLst>
          </p:cNvPr>
          <p:cNvPicPr>
            <a:picLocks noChangeAspect="1"/>
          </p:cNvPicPr>
          <p:nvPr/>
        </p:nvPicPr>
        <p:blipFill>
          <a:blip r:embed="rId2"/>
          <a:stretch>
            <a:fillRect/>
          </a:stretch>
        </p:blipFill>
        <p:spPr>
          <a:xfrm>
            <a:off x="-750079" y="52057"/>
            <a:ext cx="10130828" cy="675388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1" name="TextBox 10">
            <a:extLst>
              <a:ext uri="{FF2B5EF4-FFF2-40B4-BE49-F238E27FC236}">
                <a16:creationId xmlns:a16="http://schemas.microsoft.com/office/drawing/2014/main" id="{D7564541-58A7-4A6B-847F-24DCCFA81A3E}"/>
              </a:ext>
            </a:extLst>
          </p:cNvPr>
          <p:cNvSpPr txBox="1"/>
          <p:nvPr/>
        </p:nvSpPr>
        <p:spPr>
          <a:xfrm>
            <a:off x="3612334" y="6340370"/>
            <a:ext cx="3902044" cy="307777"/>
          </a:xfrm>
          <a:prstGeom prst="rect">
            <a:avLst/>
          </a:prstGeom>
          <a:noFill/>
        </p:spPr>
        <p:txBody>
          <a:bodyPr wrap="square" rtlCol="0">
            <a:spAutoFit/>
          </a:bodyPr>
          <a:lstStyle/>
          <a:p>
            <a:r>
              <a:rPr lang="es-PA" sz="1400" dirty="0"/>
              <a:t>Imagen de </a:t>
            </a:r>
            <a:r>
              <a:rPr lang="es-PA" sz="1400" dirty="0">
                <a:hlinkClick r:id="rId3"/>
              </a:rPr>
              <a:t>Koch </a:t>
            </a:r>
            <a:r>
              <a:rPr lang="es-PA" sz="1400" dirty="0" err="1">
                <a:hlinkClick r:id="rId3"/>
              </a:rPr>
              <a:t>Schule</a:t>
            </a:r>
            <a:endParaRPr lang="en-US" sz="1400"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12" name="TextBox 11">
            <a:extLst>
              <a:ext uri="{FF2B5EF4-FFF2-40B4-BE49-F238E27FC236}">
                <a16:creationId xmlns:a16="http://schemas.microsoft.com/office/drawing/2014/main" id="{A37A3881-DFE3-40ED-BD55-B2461194F115}"/>
              </a:ext>
            </a:extLst>
          </p:cNvPr>
          <p:cNvSpPr txBox="1"/>
          <p:nvPr/>
        </p:nvSpPr>
        <p:spPr>
          <a:xfrm>
            <a:off x="1638677" y="2888055"/>
            <a:ext cx="6174464" cy="923330"/>
          </a:xfrm>
          <a:prstGeom prst="rect">
            <a:avLst/>
          </a:prstGeom>
          <a:noFill/>
        </p:spPr>
        <p:txBody>
          <a:bodyPr wrap="square" rtlCol="0">
            <a:spAutoFit/>
          </a:bodyPr>
          <a:lstStyle/>
          <a:p>
            <a:pPr algn="ctr"/>
            <a:r>
              <a:rPr lang="es-PA" sz="5400" b="1" dirty="0"/>
              <a:t>tapas españolas</a:t>
            </a:r>
            <a:endParaRPr lang="en-US" sz="5400" b="1" dirty="0"/>
          </a:p>
        </p:txBody>
      </p:sp>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arbecue, grill, Argentinean BBQ&#10;&#10;">
            <a:extLst>
              <a:ext uri="{FF2B5EF4-FFF2-40B4-BE49-F238E27FC236}">
                <a16:creationId xmlns:a16="http://schemas.microsoft.com/office/drawing/2014/main" id="{84795E9F-F772-435B-A7FE-BF9E2DF448B8}"/>
              </a:ext>
            </a:extLst>
          </p:cNvPr>
          <p:cNvPicPr>
            <a:picLocks noChangeAspect="1"/>
          </p:cNvPicPr>
          <p:nvPr/>
        </p:nvPicPr>
        <p:blipFill>
          <a:blip r:embed="rId2"/>
          <a:stretch>
            <a:fillRect/>
          </a:stretch>
        </p:blipFill>
        <p:spPr>
          <a:xfrm>
            <a:off x="0" y="0"/>
            <a:ext cx="914400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87D425D0-9DCB-419F-9FFD-1D6693721A31}"/>
              </a:ext>
            </a:extLst>
          </p:cNvPr>
          <p:cNvSpPr txBox="1"/>
          <p:nvPr/>
        </p:nvSpPr>
        <p:spPr>
          <a:xfrm>
            <a:off x="190123" y="240631"/>
            <a:ext cx="3123445" cy="276999"/>
          </a:xfrm>
          <a:prstGeom prst="rect">
            <a:avLst/>
          </a:prstGeom>
          <a:noFill/>
        </p:spPr>
        <p:txBody>
          <a:bodyPr wrap="square" rtlCol="0">
            <a:spAutoFit/>
          </a:bodyPr>
          <a:lstStyle/>
          <a:p>
            <a:r>
              <a:rPr lang="es-PA" sz="1200" dirty="0"/>
              <a:t>Imagen de Beatrice Tseng</a:t>
            </a:r>
            <a:endParaRPr lang="en-US" sz="1200"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err="1"/>
              <a:t>parrillada</a:t>
            </a:r>
            <a:r>
              <a:rPr lang="en-US" sz="5400" b="1" dirty="0"/>
              <a:t> </a:t>
            </a:r>
            <a:r>
              <a:rPr lang="en-US" sz="5400" b="1" dirty="0" err="1"/>
              <a:t>argentina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late of potatoes with yellow sauce , Peruvian papas a la huancaina.&#10;">
            <a:extLst>
              <a:ext uri="{FF2B5EF4-FFF2-40B4-BE49-F238E27FC236}">
                <a16:creationId xmlns:a16="http://schemas.microsoft.com/office/drawing/2014/main" id="{C31BA390-C69B-4E0E-8563-533BFD6F5849}"/>
              </a:ext>
            </a:extLst>
          </p:cNvPr>
          <p:cNvPicPr>
            <a:picLocks noChangeAspect="1"/>
          </p:cNvPicPr>
          <p:nvPr/>
        </p:nvPicPr>
        <p:blipFill>
          <a:blip r:embed="rId2"/>
          <a:stretch>
            <a:fillRect/>
          </a:stretch>
        </p:blipFill>
        <p:spPr>
          <a:xfrm>
            <a:off x="-1762881" y="117742"/>
            <a:ext cx="11751443" cy="662251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1" name="TextBox 10">
            <a:extLst>
              <a:ext uri="{FF2B5EF4-FFF2-40B4-BE49-F238E27FC236}">
                <a16:creationId xmlns:a16="http://schemas.microsoft.com/office/drawing/2014/main" id="{265BCC6F-CE95-4A0A-BC56-E1FF2E976087}"/>
              </a:ext>
            </a:extLst>
          </p:cNvPr>
          <p:cNvSpPr txBox="1"/>
          <p:nvPr/>
        </p:nvSpPr>
        <p:spPr>
          <a:xfrm>
            <a:off x="298764" y="226289"/>
            <a:ext cx="3096285" cy="276999"/>
          </a:xfrm>
          <a:prstGeom prst="rect">
            <a:avLst/>
          </a:prstGeom>
          <a:noFill/>
        </p:spPr>
        <p:txBody>
          <a:bodyPr wrap="square" rtlCol="0">
            <a:spAutoFit/>
          </a:bodyPr>
          <a:lstStyle/>
          <a:p>
            <a:r>
              <a:rPr lang="es-PA" sz="1200" dirty="0"/>
              <a:t>Imagen de </a:t>
            </a:r>
            <a:r>
              <a:rPr lang="es-PA" sz="1200" dirty="0" err="1">
                <a:hlinkClick r:id="rId3"/>
              </a:rPr>
              <a:t>Duman</a:t>
            </a:r>
            <a:endParaRPr lang="en-US" sz="1200"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72632"/>
            <a:ext cx="8229600" cy="1143000"/>
          </a:xfrm>
        </p:spPr>
        <p:txBody>
          <a:bodyPr>
            <a:normAutofit/>
          </a:bodyPr>
          <a:lstStyle/>
          <a:p>
            <a:r>
              <a:rPr lang="en-US" sz="5400" b="1" dirty="0"/>
              <a:t>papas a la </a:t>
            </a:r>
            <a:r>
              <a:rPr lang="en-US" sz="5400" b="1" dirty="0" err="1"/>
              <a:t>huancaína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n,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335931" y="1734870"/>
            <a:ext cx="8472138" cy="3144948"/>
          </a:xfrm>
        </p:spPr>
        <p:txBody>
          <a:bodyPr>
            <a:normAutofit/>
          </a:bodyPr>
          <a:lstStyle/>
          <a:p>
            <a:r>
              <a:rPr lang="en-US" sz="5400" b="1" dirty="0"/>
              <a:t>El festival </a:t>
            </a:r>
            <a:r>
              <a:rPr lang="en-US" sz="5400" b="1" dirty="0" err="1"/>
              <a:t>más</a:t>
            </a:r>
            <a:r>
              <a:rPr lang="en-US" sz="5400" b="1" dirty="0"/>
              <a:t> </a:t>
            </a:r>
            <a:r>
              <a:rPr lang="en-US" sz="5400" b="1" dirty="0" err="1"/>
              <a:t>famoso</a:t>
            </a:r>
            <a:r>
              <a:rPr lang="en-US" sz="5400" b="1" dirty="0"/>
              <a:t> de</a:t>
            </a:r>
            <a:br>
              <a:rPr lang="en-US" sz="5400" b="1" dirty="0"/>
            </a:br>
            <a:r>
              <a:rPr lang="en-US" sz="5400" b="1" dirty="0"/>
              <a:t>Bolivia </a:t>
            </a:r>
            <a:r>
              <a:rPr lang="en-US" sz="5400" b="1" dirty="0" err="1"/>
              <a:t>celebrado</a:t>
            </a:r>
            <a:r>
              <a:rPr lang="en-US" sz="5400" b="1" dirty="0"/>
              <a:t> </a:t>
            </a:r>
            <a:br>
              <a:rPr lang="en-US" sz="5400" b="1" dirty="0"/>
            </a:br>
            <a:r>
              <a:rPr lang="en-US" sz="5400" b="1" dirty="0" err="1"/>
              <a:t>en</a:t>
            </a:r>
            <a:r>
              <a:rPr lang="en-US" sz="5400" b="1" dirty="0"/>
              <a:t> </a:t>
            </a:r>
            <a:r>
              <a:rPr lang="en-US" sz="5400" b="1" dirty="0" err="1"/>
              <a:t>febrero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ancer, colorful costumes, people dancing,Diablada de Oruro, Bolivia&#10;&#10;Description automatically generated">
            <a:extLst>
              <a:ext uri="{FF2B5EF4-FFF2-40B4-BE49-F238E27FC236}">
                <a16:creationId xmlns:a16="http://schemas.microsoft.com/office/drawing/2014/main" id="{D455CC51-706C-42FB-BE46-8D073FD3AB80}"/>
              </a:ext>
            </a:extLst>
          </p:cNvPr>
          <p:cNvPicPr>
            <a:picLocks noChangeAspect="1"/>
          </p:cNvPicPr>
          <p:nvPr/>
        </p:nvPicPr>
        <p:blipFill>
          <a:blip r:embed="rId2"/>
          <a:stretch>
            <a:fillRect/>
          </a:stretch>
        </p:blipFill>
        <p:spPr>
          <a:xfrm>
            <a:off x="139988" y="106378"/>
            <a:ext cx="8864023" cy="6645244"/>
          </a:xfrm>
          <a:prstGeom prst="rect">
            <a:avLst/>
          </a:prstGeom>
        </p:spPr>
      </p:pic>
      <p:sp>
        <p:nvSpPr>
          <p:cNvPr id="2" name="Title 1"/>
          <p:cNvSpPr>
            <a:spLocks noGrp="1"/>
          </p:cNvSpPr>
          <p:nvPr>
            <p:ph type="title"/>
          </p:nvPr>
        </p:nvSpPr>
        <p:spPr>
          <a:xfrm>
            <a:off x="-1167897" y="-69394"/>
            <a:ext cx="8229600" cy="1143000"/>
          </a:xfrm>
        </p:spPr>
        <p:txBody>
          <a:bodyPr>
            <a:normAutofit/>
          </a:bodyPr>
          <a:lstStyle/>
          <a:p>
            <a:r>
              <a:rPr lang="en-US" sz="5400" b="1" dirty="0" err="1"/>
              <a:t>Diablada</a:t>
            </a:r>
            <a:r>
              <a:rPr lang="en-US" sz="5400" b="1" dirty="0"/>
              <a:t> de Oruro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9" name="TextBox 8">
            <a:extLst>
              <a:ext uri="{FF2B5EF4-FFF2-40B4-BE49-F238E27FC236}">
                <a16:creationId xmlns:a16="http://schemas.microsoft.com/office/drawing/2014/main" id="{64A7B91F-2225-4416-AC40-9B9A903BF724}"/>
              </a:ext>
            </a:extLst>
          </p:cNvPr>
          <p:cNvSpPr txBox="1"/>
          <p:nvPr/>
        </p:nvSpPr>
        <p:spPr>
          <a:xfrm>
            <a:off x="2955616" y="6380475"/>
            <a:ext cx="3349782" cy="276999"/>
          </a:xfrm>
          <a:prstGeom prst="rect">
            <a:avLst/>
          </a:prstGeom>
          <a:noFill/>
        </p:spPr>
        <p:txBody>
          <a:bodyPr wrap="square" rtlCol="0">
            <a:spAutoFit/>
          </a:bodyPr>
          <a:lstStyle/>
          <a:p>
            <a:r>
              <a:rPr lang="es-PA" sz="1200" dirty="0">
                <a:solidFill>
                  <a:schemeClr val="bg1"/>
                </a:solidFill>
              </a:rPr>
              <a:t>Imagen de </a:t>
            </a:r>
            <a:r>
              <a:rPr lang="es-PA" sz="1200" dirty="0">
                <a:solidFill>
                  <a:srgbClr val="0070C0"/>
                </a:solidFill>
                <a:hlinkClick r:id="rId5">
                  <a:extLst>
                    <a:ext uri="{A12FA001-AC4F-418D-AE19-62706E023703}">
                      <ahyp:hlinkClr xmlns:ahyp="http://schemas.microsoft.com/office/drawing/2018/hyperlinkcolor" val="tx"/>
                    </a:ext>
                  </a:extLst>
                </a:hlinkClick>
              </a:rPr>
              <a:t>Wikipedia</a:t>
            </a:r>
            <a:endParaRPr lang="en-US" sz="1200" dirty="0">
              <a:solidFill>
                <a:srgbClr val="0070C0"/>
              </a:solidFill>
            </a:endParaRPr>
          </a:p>
        </p:txBody>
      </p:sp>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46" y="2053357"/>
            <a:ext cx="8406858" cy="2301359"/>
          </a:xfrm>
        </p:spPr>
        <p:txBody>
          <a:bodyPr>
            <a:normAutofit/>
          </a:bodyPr>
          <a:lstStyle/>
          <a:p>
            <a:r>
              <a:rPr lang="es-PA" sz="5400" b="1" dirty="0"/>
              <a:t>El templo inca Coricancha</a:t>
            </a:r>
            <a:br>
              <a:rPr lang="es-PA" sz="5400" b="1" dirty="0"/>
            </a:br>
            <a:r>
              <a:rPr lang="es-PA" sz="5400" b="1" dirty="0"/>
              <a:t>honra a ___, el di</a:t>
            </a:r>
            <a:r>
              <a:rPr lang="en-US" sz="5400" b="1" dirty="0" err="1"/>
              <a:t>os</a:t>
            </a:r>
            <a:r>
              <a:rPr lang="en-US" sz="5400" b="1"/>
              <a:t> del </a:t>
            </a:r>
            <a:r>
              <a:rPr lang="en-US" sz="5400" b="1" dirty="0"/>
              <a:t>sol.</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1063</TotalTime>
  <Words>1069</Words>
  <Application>Microsoft Office PowerPoint</Application>
  <PresentationFormat>On-screen Show (4:3)</PresentationFormat>
  <Paragraphs>255</Paragraphs>
  <Slides>109</Slides>
  <Notes>10</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Calibri</vt:lpstr>
      <vt:lpstr>Office Theme</vt:lpstr>
      <vt:lpstr>PowerPoint Presentation</vt:lpstr>
      <vt:lpstr>PowerPoint Presentation</vt:lpstr>
      <vt:lpstr>PowerPoint Presentation</vt:lpstr>
      <vt:lpstr>PowerPoint Presentation</vt:lpstr>
      <vt:lpstr>donas</vt:lpstr>
      <vt:lpstr>PowerPoint Presentation</vt:lpstr>
      <vt:lpstr>pan tostado</vt:lpstr>
      <vt:lpstr>PowerPoint Presentation</vt:lpstr>
      <vt:lpstr>huevos revueltos</vt:lpstr>
      <vt:lpstr>PowerPoint Presentation</vt:lpstr>
      <vt:lpstr>avena</vt:lpstr>
      <vt:lpstr>PowerPoint Presentation</vt:lpstr>
      <vt:lpstr>tocino</vt:lpstr>
      <vt:lpstr>PowerPoint Presentation</vt:lpstr>
      <vt:lpstr>arroz</vt:lpstr>
      <vt:lpstr>PowerPoint Presentation</vt:lpstr>
      <vt:lpstr>fideos</vt:lpstr>
      <vt:lpstr>PowerPoint Presentation</vt:lpstr>
      <vt:lpstr>totopos</vt:lpstr>
      <vt:lpstr>PowerPoint Presentation</vt:lpstr>
      <vt:lpstr>albóndigas</vt:lpstr>
      <vt:lpstr>PowerPoint Presentation</vt:lpstr>
      <vt:lpstr>ceviche</vt:lpstr>
      <vt:lpstr>PowerPoint Presentation</vt:lpstr>
      <vt:lpstr>zanahorias</vt:lpstr>
      <vt:lpstr>PowerPoint Presentation</vt:lpstr>
      <vt:lpstr>pepino</vt:lpstr>
      <vt:lpstr>PowerPoint Presentation</vt:lpstr>
      <vt:lpstr>calabazas</vt:lpstr>
      <vt:lpstr>Third Category - 400</vt:lpstr>
      <vt:lpstr>PowerPoint Presentation</vt:lpstr>
      <vt:lpstr>cebollas</vt:lpstr>
      <vt:lpstr>PowerPoint Presentation</vt:lpstr>
      <vt:lpstr>apios</vt:lpstr>
      <vt:lpstr>PowerPoint Presentation</vt:lpstr>
      <vt:lpstr>aguacate</vt:lpstr>
      <vt:lpstr>PowerPoint Presentation</vt:lpstr>
      <vt:lpstr>piña</vt:lpstr>
      <vt:lpstr>PowerPoint Presentation</vt:lpstr>
      <vt:lpstr>toronja</vt:lpstr>
      <vt:lpstr>PowerPoint Presentation</vt:lpstr>
      <vt:lpstr>durazno</vt:lpstr>
      <vt:lpstr>PowerPoint Presentation</vt:lpstr>
      <vt:lpstr>sandía</vt:lpstr>
      <vt:lpstr>PowerPoint Presentation</vt:lpstr>
      <vt:lpstr>tenedor(es)</vt:lpstr>
      <vt:lpstr>PowerPoint Presentation</vt:lpstr>
      <vt:lpstr>cucharas</vt:lpstr>
      <vt:lpstr>PowerPoint Presentation</vt:lpstr>
      <vt:lpstr>cuchillos</vt:lpstr>
      <vt:lpstr>PowerPoint Presentation</vt:lpstr>
      <vt:lpstr>mantel(es)</vt:lpstr>
      <vt:lpstr>PowerPoint Presentation</vt:lpstr>
      <vt:lpstr>servilleta</vt:lpstr>
      <vt:lpstr>PowerPoint Presentation</vt:lpstr>
      <vt:lpstr>aceite</vt:lpstr>
      <vt:lpstr>PowerPoint Presentation</vt:lpstr>
      <vt:lpstr>ajo</vt:lpstr>
      <vt:lpstr>PowerPoint Presentation</vt:lpstr>
      <vt:lpstr>miel</vt:lpstr>
      <vt:lpstr>PowerPoint Presentation</vt:lpstr>
      <vt:lpstr>pimienta</vt:lpstr>
      <vt:lpstr>PowerPoint Presentation</vt:lpstr>
      <vt:lpstr>harina</vt:lpstr>
      <vt:lpstr>PowerPoint Presentation</vt:lpstr>
      <vt:lpstr>camarones</vt:lpstr>
      <vt:lpstr>PowerPoint Presentation</vt:lpstr>
      <vt:lpstr>cangrejos</vt:lpstr>
      <vt:lpstr>SEVENTH Category - 600</vt:lpstr>
      <vt:lpstr>PowerPoint Presentation</vt:lpstr>
      <vt:lpstr>langosta</vt:lpstr>
      <vt:lpstr>PowerPoint Presentation</vt:lpstr>
      <vt:lpstr>ostras</vt:lpstr>
      <vt:lpstr>PowerPoint Presentation</vt:lpstr>
      <vt:lpstr>almejas</vt:lpstr>
      <vt:lpstr>PowerPoint Presentation</vt:lpstr>
      <vt:lpstr>copas</vt:lpstr>
      <vt:lpstr>PowerPoint Presentation</vt:lpstr>
      <vt:lpstr>latas</vt:lpstr>
      <vt:lpstr>PowerPoint Presentation</vt:lpstr>
      <vt:lpstr>rebanadas</vt:lpstr>
      <vt:lpstr>PowerPoint Presentation</vt:lpstr>
      <vt:lpstr>taza</vt:lpstr>
      <vt:lpstr>“lb.” es abreviación  para ___.</vt:lpstr>
      <vt:lpstr>libra</vt:lpstr>
      <vt:lpstr>PowerPoint Presentation</vt:lpstr>
      <vt:lpstr>tamales</vt:lpstr>
      <vt:lpstr>PowerPoint Presentation</vt:lpstr>
      <vt:lpstr>pupusas salvadoreñas</vt:lpstr>
      <vt:lpstr>PowerPoint Presentation</vt:lpstr>
      <vt:lpstr>PowerPoint Presentation</vt:lpstr>
      <vt:lpstr>PowerPoint Presentation</vt:lpstr>
      <vt:lpstr>parrillada argentina</vt:lpstr>
      <vt:lpstr>PowerPoint Presentation</vt:lpstr>
      <vt:lpstr>papas a la huancaína</vt:lpstr>
      <vt:lpstr>Tenth Category 200</vt:lpstr>
      <vt:lpstr>El festival más famoso de Bolivia celebrado  en febrero</vt:lpstr>
      <vt:lpstr>Diablada de Oruro</vt:lpstr>
      <vt:lpstr>El templo inca Coricancha honra a ___, el dios del sol.</vt:lpstr>
      <vt:lpstr>Inti</vt:lpstr>
      <vt:lpstr>Mujeres indígenas de Bolivia que llevan un bombín en la cabeza.</vt:lpstr>
      <vt:lpstr>cholas</vt:lpstr>
      <vt:lpstr>Lago navegable  más alto del mundo</vt:lpstr>
      <vt:lpstr>Lago Titicaca</vt:lpstr>
      <vt:lpstr>Desierto de sal más alto y más grande del mundo</vt:lpstr>
      <vt:lpstr>Salar de Uyuni</vt:lpstr>
      <vt:lpstr>JEOPARDY FINAL </vt:lpstr>
      <vt:lpstr>Ciudad peruana descubierta por el prof. Hiram Bingham en 1911.</vt:lpstr>
      <vt:lpstr>Machu Picchu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90</cp:revision>
  <dcterms:created xsi:type="dcterms:W3CDTF">2012-12-01T10:13:02Z</dcterms:created>
  <dcterms:modified xsi:type="dcterms:W3CDTF">2022-08-03T01:45:55Z</dcterms:modified>
</cp:coreProperties>
</file>