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111"/>
  </p:notesMasterIdLst>
  <p:sldIdLst>
    <p:sldId id="256" r:id="rId2"/>
    <p:sldId id="316" r:id="rId3"/>
    <p:sldId id="257"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70" r:id="rId32"/>
    <p:sldId id="344" r:id="rId33"/>
    <p:sldId id="345" r:id="rId34"/>
    <p:sldId id="346" r:id="rId35"/>
    <p:sldId id="347" r:id="rId36"/>
    <p:sldId id="348" r:id="rId37"/>
    <p:sldId id="349" r:id="rId38"/>
    <p:sldId id="350" r:id="rId39"/>
    <p:sldId id="351" r:id="rId40"/>
    <p:sldId id="352" r:id="rId41"/>
    <p:sldId id="371" r:id="rId42"/>
    <p:sldId id="354" r:id="rId43"/>
    <p:sldId id="355" r:id="rId44"/>
    <p:sldId id="356" r:id="rId45"/>
    <p:sldId id="357" r:id="rId46"/>
    <p:sldId id="358" r:id="rId47"/>
    <p:sldId id="359" r:id="rId48"/>
    <p:sldId id="360" r:id="rId49"/>
    <p:sldId id="361" r:id="rId50"/>
    <p:sldId id="362" r:id="rId51"/>
    <p:sldId id="363" r:id="rId52"/>
    <p:sldId id="364" r:id="rId53"/>
    <p:sldId id="365" r:id="rId54"/>
    <p:sldId id="366" r:id="rId55"/>
    <p:sldId id="263" r:id="rId56"/>
    <p:sldId id="264" r:id="rId57"/>
    <p:sldId id="265" r:id="rId58"/>
    <p:sldId id="266" r:id="rId59"/>
    <p:sldId id="267" r:id="rId60"/>
    <p:sldId id="268" r:id="rId61"/>
    <p:sldId id="269" r:id="rId62"/>
    <p:sldId id="270" r:id="rId63"/>
    <p:sldId id="271" r:id="rId64"/>
    <p:sldId id="272" r:id="rId65"/>
    <p:sldId id="276" r:id="rId66"/>
    <p:sldId id="277" r:id="rId67"/>
    <p:sldId id="278" r:id="rId68"/>
    <p:sldId id="279" r:id="rId69"/>
    <p:sldId id="280" r:id="rId70"/>
    <p:sldId id="369" r:id="rId71"/>
    <p:sldId id="281" r:id="rId72"/>
    <p:sldId id="282" r:id="rId73"/>
    <p:sldId id="283" r:id="rId74"/>
    <p:sldId id="284" r:id="rId75"/>
    <p:sldId id="285" r:id="rId76"/>
    <p:sldId id="286" r:id="rId77"/>
    <p:sldId id="287" r:id="rId78"/>
    <p:sldId id="288" r:id="rId79"/>
    <p:sldId id="289" r:id="rId80"/>
    <p:sldId id="290" r:id="rId81"/>
    <p:sldId id="291" r:id="rId82"/>
    <p:sldId id="292" r:id="rId83"/>
    <p:sldId id="293" r:id="rId84"/>
    <p:sldId id="294" r:id="rId85"/>
    <p:sldId id="295" r:id="rId86"/>
    <p:sldId id="296" r:id="rId87"/>
    <p:sldId id="297" r:id="rId88"/>
    <p:sldId id="298" r:id="rId89"/>
    <p:sldId id="299" r:id="rId90"/>
    <p:sldId id="300" r:id="rId91"/>
    <p:sldId id="301" r:id="rId92"/>
    <p:sldId id="302" r:id="rId93"/>
    <p:sldId id="303" r:id="rId94"/>
    <p:sldId id="304" r:id="rId95"/>
    <p:sldId id="305" r:id="rId96"/>
    <p:sldId id="367" r:id="rId97"/>
    <p:sldId id="368" r:id="rId98"/>
    <p:sldId id="307" r:id="rId99"/>
    <p:sldId id="308" r:id="rId100"/>
    <p:sldId id="309" r:id="rId101"/>
    <p:sldId id="310" r:id="rId102"/>
    <p:sldId id="311" r:id="rId103"/>
    <p:sldId id="312" r:id="rId104"/>
    <p:sldId id="313" r:id="rId105"/>
    <p:sldId id="314" r:id="rId106"/>
    <p:sldId id="315" r:id="rId107"/>
    <p:sldId id="273" r:id="rId108"/>
    <p:sldId id="274" r:id="rId109"/>
    <p:sldId id="275" r:id="rId1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2FF"/>
    <a:srgbClr val="9933FF"/>
    <a:srgbClr val="33CC33"/>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94660"/>
  </p:normalViewPr>
  <p:slideViewPr>
    <p:cSldViewPr snapToGrid="0" snapToObjects="1">
      <p:cViewPr varScale="1">
        <p:scale>
          <a:sx n="104" d="100"/>
          <a:sy n="104" d="100"/>
        </p:scale>
        <p:origin x="2142"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BA02D3-74E9-174D-B413-ADDA3EC44DCC}" type="datetimeFigureOut">
              <a:rPr lang="en-US" smtClean="0"/>
              <a:t>8/2/2022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F78F2A-A376-E24D-B7E2-49F0AB816C2E}" type="slidenum">
              <a:rPr lang="en-US" smtClean="0"/>
              <a:t>‹#›</a:t>
            </a:fld>
            <a:endParaRPr lang="en-US"/>
          </a:p>
        </p:txBody>
      </p:sp>
    </p:spTree>
    <p:extLst>
      <p:ext uri="{BB962C8B-B14F-4D97-AF65-F5344CB8AC3E}">
        <p14:creationId xmlns:p14="http://schemas.microsoft.com/office/powerpoint/2010/main" val="2790816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30</a:t>
            </a:fld>
            <a:endParaRPr lang="en-US"/>
          </a:p>
        </p:txBody>
      </p:sp>
    </p:spTree>
    <p:extLst>
      <p:ext uri="{BB962C8B-B14F-4D97-AF65-F5344CB8AC3E}">
        <p14:creationId xmlns:p14="http://schemas.microsoft.com/office/powerpoint/2010/main" val="961333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31</a:t>
            </a:fld>
            <a:endParaRPr lang="en-US"/>
          </a:p>
        </p:txBody>
      </p:sp>
    </p:spTree>
    <p:extLst>
      <p:ext uri="{BB962C8B-B14F-4D97-AF65-F5344CB8AC3E}">
        <p14:creationId xmlns:p14="http://schemas.microsoft.com/office/powerpoint/2010/main" val="143554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78F2A-A376-E24D-B7E2-49F0AB816C2E}" type="slidenum">
              <a:rPr lang="en-US" smtClean="0"/>
              <a:t>36</a:t>
            </a:fld>
            <a:endParaRPr lang="en-US"/>
          </a:p>
        </p:txBody>
      </p:sp>
    </p:spTree>
    <p:extLst>
      <p:ext uri="{BB962C8B-B14F-4D97-AF65-F5344CB8AC3E}">
        <p14:creationId xmlns:p14="http://schemas.microsoft.com/office/powerpoint/2010/main" val="1047546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69</a:t>
            </a:fld>
            <a:endParaRPr lang="en-US"/>
          </a:p>
        </p:txBody>
      </p:sp>
    </p:spTree>
    <p:extLst>
      <p:ext uri="{BB962C8B-B14F-4D97-AF65-F5344CB8AC3E}">
        <p14:creationId xmlns:p14="http://schemas.microsoft.com/office/powerpoint/2010/main" val="2833190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70</a:t>
            </a:fld>
            <a:endParaRPr lang="en-US"/>
          </a:p>
        </p:txBody>
      </p:sp>
    </p:spTree>
    <p:extLst>
      <p:ext uri="{BB962C8B-B14F-4D97-AF65-F5344CB8AC3E}">
        <p14:creationId xmlns:p14="http://schemas.microsoft.com/office/powerpoint/2010/main" val="998829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78F2A-A376-E24D-B7E2-49F0AB816C2E}" type="slidenum">
              <a:rPr lang="en-US" smtClean="0"/>
              <a:t>73</a:t>
            </a:fld>
            <a:endParaRPr lang="en-US"/>
          </a:p>
        </p:txBody>
      </p:sp>
    </p:spTree>
    <p:extLst>
      <p:ext uri="{BB962C8B-B14F-4D97-AF65-F5344CB8AC3E}">
        <p14:creationId xmlns:p14="http://schemas.microsoft.com/office/powerpoint/2010/main" val="4215658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82</a:t>
            </a:fld>
            <a:endParaRPr lang="en-US"/>
          </a:p>
        </p:txBody>
      </p:sp>
    </p:spTree>
    <p:extLst>
      <p:ext uri="{BB962C8B-B14F-4D97-AF65-F5344CB8AC3E}">
        <p14:creationId xmlns:p14="http://schemas.microsoft.com/office/powerpoint/2010/main" val="961333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96</a:t>
            </a:fld>
            <a:endParaRPr lang="en-US"/>
          </a:p>
        </p:txBody>
      </p:sp>
    </p:spTree>
    <p:extLst>
      <p:ext uri="{BB962C8B-B14F-4D97-AF65-F5344CB8AC3E}">
        <p14:creationId xmlns:p14="http://schemas.microsoft.com/office/powerpoint/2010/main" val="2631333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97</a:t>
            </a:fld>
            <a:endParaRPr lang="en-US"/>
          </a:p>
        </p:txBody>
      </p:sp>
    </p:spTree>
    <p:extLst>
      <p:ext uri="{BB962C8B-B14F-4D97-AF65-F5344CB8AC3E}">
        <p14:creationId xmlns:p14="http://schemas.microsoft.com/office/powerpoint/2010/main" val="4270717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608324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18613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95525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923500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362008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619283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FE646B-7154-D34F-ABF8-7C078666FD25}" type="datetimeFigureOut">
              <a:rPr lang="en-US" smtClean="0"/>
              <a:t>8/2/2022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3731925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FE646B-7154-D34F-ABF8-7C078666FD25}" type="datetimeFigureOut">
              <a:rPr lang="en-US" smtClean="0"/>
              <a:t>8/2/2022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83897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FE646B-7154-D34F-ABF8-7C078666FD25}" type="datetimeFigureOut">
              <a:rPr lang="en-US" smtClean="0"/>
              <a:t>8/2/2022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766016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533378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69596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FE646B-7154-D34F-ABF8-7C078666FD25}" type="datetimeFigureOut">
              <a:rPr lang="en-US" smtClean="0"/>
              <a:t>8/2/2022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A560B-4A7A-2047-91EC-E1FDF98AD8D7}" type="slidenum">
              <a:rPr lang="en-US" smtClean="0"/>
              <a:t>‹#›</a:t>
            </a:fld>
            <a:endParaRPr lang="en-US"/>
          </a:p>
        </p:txBody>
      </p:sp>
    </p:spTree>
    <p:extLst>
      <p:ext uri="{BB962C8B-B14F-4D97-AF65-F5344CB8AC3E}">
        <p14:creationId xmlns:p14="http://schemas.microsoft.com/office/powerpoint/2010/main" val="1606082779"/>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kimkim.com/c/highlights-of-the-peruvian-amazon"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7.jpg"/><Relationship Id="rId1" Type="http://schemas.openxmlformats.org/officeDocument/2006/relationships/slideLayout" Target="../slideLayouts/slideLayout2.xml"/><Relationship Id="rId5" Type="http://schemas.openxmlformats.org/officeDocument/2006/relationships/hyperlink" Target="https://commons.wikimedia.org/wiki/File:El_Rastro_market,_Madrid_2016_2.jpg" TargetMode="External"/><Relationship Id="rId4" Type="http://schemas.openxmlformats.org/officeDocument/2006/relationships/image" Target="../media/image5.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8.jpg"/><Relationship Id="rId1" Type="http://schemas.openxmlformats.org/officeDocument/2006/relationships/slideLayout" Target="../slideLayouts/slideLayout2.xml"/><Relationship Id="rId5" Type="http://schemas.openxmlformats.org/officeDocument/2006/relationships/hyperlink" Target="https://www.flickr.com/photos/todotren/49807241921/" TargetMode="External"/><Relationship Id="rId4" Type="http://schemas.openxmlformats.org/officeDocument/2006/relationships/image" Target="../media/image5.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unsplash.com/s/photos/park-guell?utm_source=unsplash&amp;utm_medium=referral&amp;utm_content=creditCopyText"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hyperlink" Target="https://unsplash.com/@doriandussartd?utm_source=unsplash&amp;utm_medium=referral&amp;utm_content=creditCopyText" TargetMode="External"/><Relationship Id="rId5" Type="http://schemas.openxmlformats.org/officeDocument/2006/relationships/image" Target="../media/image50.png"/><Relationship Id="rId4" Type="http://schemas.openxmlformats.org/officeDocument/2006/relationships/image" Target="../media/image49.jpg"/></Relationships>
</file>

<file path=ppt/slides/_rels/slide109.xml.rels><?xml version="1.0" encoding="UTF-8" standalone="yes"?>
<Relationships xmlns="http://schemas.openxmlformats.org/package/2006/relationships"><Relationship Id="rId3" Type="http://schemas.openxmlformats.org/officeDocument/2006/relationships/hyperlink" Target="https://unsplash.com/@daviator737?utm_source=unsplash&amp;utm_medium=referral&amp;utm_content=creditCopyText" TargetMode="External"/><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hyperlink" Target="https://unsplash.com/s/photos/guell?utm_source=unsplash&amp;utm_medium=referral&amp;utm_content=creditCopyTex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destinos.fun/admira-la-belleza-del-gran-arrecife-maya-y-descubre-un-verdadero-tesoro-natural/"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pixabay.com/es/users/lmaresz-23602/?utm_source=link-attribution&amp;utm_medium=referral&amp;utm_campaign=image&amp;utm_content=139000" TargetMode="Externa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13900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unsplash.com/@anniespratt?utm_source=unsplash&amp;utm_medium=referral&amp;utm_content=creditCopyText"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s://unsplash.com/s/photos/fog?utm_source=unsplash&amp;utm_medium=referral&amp;utm_content=creditCopyTex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pixabay.com/es/users/denisdoukhan-607002/?utm_source=link-attribution&amp;utm_medium=referral&amp;utm_campaign=image&amp;utm_content=574971"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574971"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18.xml"/><Relationship Id="rId18" Type="http://schemas.openxmlformats.org/officeDocument/2006/relationships/slide" Target="slide20.xml"/><Relationship Id="rId26" Type="http://schemas.openxmlformats.org/officeDocument/2006/relationships/slide" Target="slide53.xml"/><Relationship Id="rId3" Type="http://schemas.openxmlformats.org/officeDocument/2006/relationships/slide" Target="slide14.xml"/><Relationship Id="rId21" Type="http://schemas.openxmlformats.org/officeDocument/2006/relationships/slide" Target="slide51.xml"/><Relationship Id="rId7" Type="http://schemas.openxmlformats.org/officeDocument/2006/relationships/slide" Target="slide6.xml"/><Relationship Id="rId12" Type="http://schemas.openxmlformats.org/officeDocument/2006/relationships/slide" Target="slide8.xml"/><Relationship Id="rId17" Type="http://schemas.openxmlformats.org/officeDocument/2006/relationships/slide" Target="slide10.xml"/><Relationship Id="rId25" Type="http://schemas.openxmlformats.org/officeDocument/2006/relationships/slide" Target="slide43.xml"/><Relationship Id="rId2" Type="http://schemas.openxmlformats.org/officeDocument/2006/relationships/slide" Target="slide4.xml"/><Relationship Id="rId16" Type="http://schemas.openxmlformats.org/officeDocument/2006/relationships/slide" Target="slide49.xml"/><Relationship Id="rId20"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5.xml"/><Relationship Id="rId11" Type="http://schemas.openxmlformats.org/officeDocument/2006/relationships/slide" Target="slide47.xml"/><Relationship Id="rId24" Type="http://schemas.openxmlformats.org/officeDocument/2006/relationships/slide" Target="slide33.xml"/><Relationship Id="rId5" Type="http://schemas.openxmlformats.org/officeDocument/2006/relationships/slide" Target="slide35.xml"/><Relationship Id="rId15" Type="http://schemas.openxmlformats.org/officeDocument/2006/relationships/slide" Target="slide39.xml"/><Relationship Id="rId23" Type="http://schemas.openxmlformats.org/officeDocument/2006/relationships/slide" Target="slide22.xml"/><Relationship Id="rId28" Type="http://schemas.openxmlformats.org/officeDocument/2006/relationships/image" Target="../media/image2.jpeg"/><Relationship Id="rId10" Type="http://schemas.openxmlformats.org/officeDocument/2006/relationships/slide" Target="slide37.xml"/><Relationship Id="rId19" Type="http://schemas.openxmlformats.org/officeDocument/2006/relationships/slide" Target="slide30.xml"/><Relationship Id="rId4" Type="http://schemas.openxmlformats.org/officeDocument/2006/relationships/slide" Target="slide24.xml"/><Relationship Id="rId9" Type="http://schemas.openxmlformats.org/officeDocument/2006/relationships/slide" Target="slide26.xml"/><Relationship Id="rId14" Type="http://schemas.openxmlformats.org/officeDocument/2006/relationships/slide" Target="slide28.xml"/><Relationship Id="rId22" Type="http://schemas.openxmlformats.org/officeDocument/2006/relationships/slide" Target="slide12.xml"/><Relationship Id="rId27"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hyperlink" Target="https://unsplash.com/@721y?utm_source=unsplash&amp;utm_medium=referral&amp;utm_content=creditCopyText"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s://unsplash.com/s/photos/lightning?utm_source=unsplash&amp;utm_medium=referral&amp;utm_content=creditCopyTex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unsplash.com/@jorgefdezsalas?utm_source=unsplash&amp;utm_medium=referral&amp;utm_content=creditCopyText" TargetMode="External"/><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hyperlink" Target="https://unsplash.com/s/photos/rainbow?utm_source=unsplash&amp;utm_medium=referral&amp;utm_content=creditCopyTex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67.xml"/><Relationship Id="rId13" Type="http://schemas.openxmlformats.org/officeDocument/2006/relationships/slide" Target="slide69.xml"/><Relationship Id="rId18" Type="http://schemas.openxmlformats.org/officeDocument/2006/relationships/slide" Target="slide72.xml"/><Relationship Id="rId26" Type="http://schemas.openxmlformats.org/officeDocument/2006/relationships/slide" Target="slide105.xml"/><Relationship Id="rId3" Type="http://schemas.openxmlformats.org/officeDocument/2006/relationships/slide" Target="slide65.xml"/><Relationship Id="rId21" Type="http://schemas.openxmlformats.org/officeDocument/2006/relationships/slide" Target="slide103.xml"/><Relationship Id="rId7" Type="http://schemas.openxmlformats.org/officeDocument/2006/relationships/slide" Target="slide57.xml"/><Relationship Id="rId12" Type="http://schemas.openxmlformats.org/officeDocument/2006/relationships/slide" Target="slide59.xml"/><Relationship Id="rId17" Type="http://schemas.openxmlformats.org/officeDocument/2006/relationships/slide" Target="slide61.xml"/><Relationship Id="rId25" Type="http://schemas.openxmlformats.org/officeDocument/2006/relationships/slide" Target="slide94.xml"/><Relationship Id="rId2" Type="http://schemas.openxmlformats.org/officeDocument/2006/relationships/slide" Target="slide55.xml"/><Relationship Id="rId16" Type="http://schemas.openxmlformats.org/officeDocument/2006/relationships/slide" Target="slide101.xml"/><Relationship Id="rId20" Type="http://schemas.openxmlformats.org/officeDocument/2006/relationships/slide" Target="slide92.xml"/><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slide" Target="slide96.xml"/><Relationship Id="rId11" Type="http://schemas.openxmlformats.org/officeDocument/2006/relationships/slide" Target="slide99.xml"/><Relationship Id="rId24" Type="http://schemas.openxmlformats.org/officeDocument/2006/relationships/slide" Target="slide84.xml"/><Relationship Id="rId5" Type="http://schemas.openxmlformats.org/officeDocument/2006/relationships/slide" Target="slide86.xml"/><Relationship Id="rId15" Type="http://schemas.openxmlformats.org/officeDocument/2006/relationships/slide" Target="slide90.xml"/><Relationship Id="rId23" Type="http://schemas.openxmlformats.org/officeDocument/2006/relationships/slide" Target="slide74.xml"/><Relationship Id="rId28" Type="http://schemas.openxmlformats.org/officeDocument/2006/relationships/image" Target="../media/image3.png"/><Relationship Id="rId10" Type="http://schemas.openxmlformats.org/officeDocument/2006/relationships/slide" Target="slide88.xml"/><Relationship Id="rId19" Type="http://schemas.openxmlformats.org/officeDocument/2006/relationships/slide" Target="slide82.xml"/><Relationship Id="rId4" Type="http://schemas.openxmlformats.org/officeDocument/2006/relationships/slide" Target="slide76.xml"/><Relationship Id="rId9" Type="http://schemas.openxmlformats.org/officeDocument/2006/relationships/slide" Target="slide78.xml"/><Relationship Id="rId14" Type="http://schemas.openxmlformats.org/officeDocument/2006/relationships/slide" Target="slide80.xml"/><Relationship Id="rId22" Type="http://schemas.openxmlformats.org/officeDocument/2006/relationships/slide" Target="slide63.xml"/><Relationship Id="rId27" Type="http://schemas.openxmlformats.org/officeDocument/2006/relationships/slide" Target="slide10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unsplash.com/@robineero?utm_source=unsplash&amp;utm_medium=referral&amp;utm_content=creditCopyText" TargetMode="Externa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hyperlink" Target="https://unsplash.com/s/photos/tires?utm_source=unsplash&amp;utm_medium=referral&amp;utm_content=creditCopyText" TargetMode="Externa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hyperlink" Target="https://unsplash.com/@mimithecook?utm_source=unsplash&amp;utm_medium=referral&amp;utm_content=creditCopyText" TargetMode="Externa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hyperlink" Target="https://unsplash.com/s/photos/horn-car?utm_source=unsplash&amp;utm_medium=referral&amp;utm_content=creditCopyText"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unsplash.com/@lovesyautopics?utm_source=unsplash&amp;utm_medium=referral&amp;utm_content=creditCopyText" TargetMode="External"/><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hyperlink" Target="https://unsplash.com/s/photos/seat-belt?utm_source=unsplash&amp;utm_medium=referral&amp;utm_content=creditCopyText"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thecurioustravel.com/blog/2018/12/19/sailing-from-panama-to-colombia-via-the-the-san-blas-islands-4a4f4"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5.png"/><Relationship Id="rId7" Type="http://schemas.openxmlformats.org/officeDocument/2006/relationships/hyperlink" Target="https://unsplash.com/s/photos/sagrada-familia?utm_source=unsplash&amp;utm_medium=referral&amp;utm_content=creditCopyText" TargetMode="External"/><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hyperlink" Target="https://unsplash.com/@anniespratt?utm_source=unsplash&amp;utm_medium=referral&amp;utm_content=creditCopyText" TargetMode="External"/><Relationship Id="rId5" Type="http://schemas.openxmlformats.org/officeDocument/2006/relationships/image" Target="../media/image22.jpeg"/><Relationship Id="rId4" Type="http://schemas.openxmlformats.org/officeDocument/2006/relationships/hyperlink" Target="https://www.mercerhoteles.com/en/blog/de-paseo-por-la-rambla-de-barcelona"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hyperlink" Target="https://commons.wikimedia.org/wiki/File:Museo_del_Prado_00_Fachada_1a.jpg" TargetMode="External"/><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hyperlink" Target="https://unsplash.com/s/photos/granada?utm_source=unsplash&amp;utm_medium=referral&amp;utm_content=creditCopyText" TargetMode="External"/><Relationship Id="rId5" Type="http://schemas.openxmlformats.org/officeDocument/2006/relationships/hyperlink" Target="https://unsplash.com/@jorgefdezsalas?utm_source=unsplash&amp;utm_medium=referral&amp;utm_content=creditCopyText" TargetMode="Externa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hyperlink" Target="https://unsplash.com/s/photos/alcazar-sevilla?utm_source=unsplash&amp;utm_medium=referral&amp;utm_content=creditCopyText" TargetMode="External"/><Relationship Id="rId5" Type="http://schemas.openxmlformats.org/officeDocument/2006/relationships/hyperlink" Target="https://unsplash.com/@tompodmore86?utm_source=unsplash&amp;utm_medium=referral&amp;utm_content=creditCopyText" TargetMode="External"/><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hyperlink" Target="https://unsplash.com/@capetown_guy?utm_source=unsplash&amp;utm_medium=referral&amp;utm_content=creditCopyText" TargetMode="External"/><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hyperlink" Target="https://unsplash.com/s/photos/boat?utm_source=unsplash&amp;utm_medium=referral&amp;utm_content=creditCopyText"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unsplash.com/@greg_rosenke?utm_source=unsplash&amp;utm_medium=referral&amp;utm_content=creditCopyText" TargetMode="External"/><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hyperlink" Target="https://unsplash.com/s/photos/motorboat?utm_source=unsplash&amp;utm_medium=referral&amp;utm_content=creditCopyText"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ruisemapper.com/ports/culebra-port-11047"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pixabay.com/es/users/franky1st-1203890/?utm_source=link-attribution&amp;utm_medium=referral&amp;utm_campaign=image&amp;utm_content=4379656" TargetMode="External"/><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4379656"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unsplash.com/@octoberroses?utm_source=unsplash&amp;utm_medium=referral&amp;utm_content=creditCopyText" TargetMode="External"/><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hyperlink" Target="https://unsplash.com/s/photos/sailboat?utm_source=unsplash&amp;utm_medium=referral&amp;utm_content=creditCopyText"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hyperlink" Target="https://www.flickr.com/photos/121483302@N02/16390467105" TargetMode="External"/><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5.jpg"/><Relationship Id="rId1" Type="http://schemas.openxmlformats.org/officeDocument/2006/relationships/slideLayout" Target="../slideLayouts/slideLayout2.xml"/><Relationship Id="rId5" Type="http://schemas.openxmlformats.org/officeDocument/2006/relationships/hyperlink" Target="https://www.mundodeportivo.com/uncomo/ocio/articulo/como-preparar-una-maleta-para-15-dias-35224.html" TargetMode="External"/><Relationship Id="rId4" Type="http://schemas.openxmlformats.org/officeDocument/2006/relationships/image" Target="../media/image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skift.com/2018/03/28/the-evolution-of-the-hotel-front-desk-why-tech-can-only-go-so-far/" TargetMode="External"/><Relationship Id="rId5" Type="http://schemas.openxmlformats.org/officeDocument/2006/relationships/image" Target="../media/image5.png"/><Relationship Id="rId4" Type="http://schemas.openxmlformats.org/officeDocument/2006/relationships/slide" Target="slide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unsplash.com/@isengrapher?utm_source=unsplash&amp;utm_medium=referral&amp;utm_content=creditCopyText" TargetMode="External"/><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hyperlink" Target="https://unsplash.com/s/photos/vaccine?utm_source=unsplash&amp;utm_medium=referral&amp;utm_content=creditCopyText"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www.nydailynews.com/news/crime/exclusive-jfk-drug-officers-wits-bust-smugglers-article-1.1805393" TargetMode="External"/><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unsplash.com/@agnieszkam?utm_source=unsplash&amp;utm_medium=referral&amp;utm_content=creditCopyText"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s://unsplash.com/s/photos/atacama?utm_source=unsplash&amp;utm_medium=referral&amp;utm_content=creditCopyText"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s://unsplash.com/@chrisbrignola?utm_source=unsplash&amp;utm_medium=referral&amp;utm_content=creditCopyText" TargetMode="External"/><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hyperlink" Target="https://unsplash.com/s/photos/people-airport?utm_source=unsplash&amp;utm_medium=referral&amp;utm_content=creditCopyText"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pixabay.com/es/?utm_source=link-attribution&amp;utm_medium=referral&amp;utm_campaign=image&amp;utm_content=4933158" TargetMode="External"/><Relationship Id="rId4" Type="http://schemas.openxmlformats.org/officeDocument/2006/relationships/hyperlink" Target="https://pixabay.com/es/users/g37g-15607146/?utm_source=link-attribution&amp;utm_medium=referral&amp;utm_campaign=image&amp;utm_content=4933158"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unsplash.com/@wthen?utm_source=unsplash&amp;utm_medium=referral&amp;utm_content=creditCopyText" TargetMode="External"/><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hyperlink" Target="https://unsplash.com/s/photos/hiking?utm_source=unsplash&amp;utm_medium=referral&amp;utm_content=creditCopyText"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unsplash.com/@malchevskiy?utm_source=unsplash&amp;utm_medium=referral&amp;utm_content=creditCopyText" TargetMode="External"/><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hyperlink" Target="https://unsplash.com/s/photos/plane-landing?utm_source=unsplash&amp;utm_medium=referral&amp;utm_content=creditCopyText"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commons.wikimedia.org/wiki/File:Car_Crash_7-1-18_2254_(42450602804).jpg"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image of the set of Jeopardy games"/>
          <p:cNvPicPr>
            <a:picLocks noChangeAspect="1"/>
          </p:cNvPicPr>
          <p:nvPr/>
        </p:nvPicPr>
        <p:blipFill>
          <a:blip r:embed="rId2"/>
          <a:stretch>
            <a:fillRect/>
          </a:stretch>
        </p:blipFill>
        <p:spPr>
          <a:xfrm>
            <a:off x="0" y="1247785"/>
            <a:ext cx="9144000" cy="4474723"/>
          </a:xfrm>
          <a:prstGeom prst="rect">
            <a:avLst/>
          </a:prstGeom>
        </p:spPr>
      </p:pic>
      <p:sp>
        <p:nvSpPr>
          <p:cNvPr id="6" name="Rectangle 5"/>
          <p:cNvSpPr/>
          <p:nvPr/>
        </p:nvSpPr>
        <p:spPr>
          <a:xfrm>
            <a:off x="-1" y="146599"/>
            <a:ext cx="7921783" cy="923330"/>
          </a:xfrm>
          <a:prstGeom prst="rect">
            <a:avLst/>
          </a:prstGeom>
          <a:noFill/>
        </p:spPr>
        <p:txBody>
          <a:bodyPr wrap="square" lIns="91440" tIns="45720" rIns="91440" bIns="45720">
            <a:spAutoFit/>
          </a:bodyPr>
          <a:lstStyle/>
          <a:p>
            <a:pPr algn="ctr"/>
            <a:r>
              <a:rPr lang="en-US" sz="54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Capítulo</a:t>
            </a: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11 </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Rectangle 6"/>
          <p:cNvSpPr/>
          <p:nvPr/>
        </p:nvSpPr>
        <p:spPr>
          <a:xfrm>
            <a:off x="0" y="5900365"/>
            <a:ext cx="9144000" cy="1569660"/>
          </a:xfrm>
          <a:prstGeom prst="rect">
            <a:avLst/>
          </a:prstGeom>
          <a:noFill/>
        </p:spPr>
        <p:txBody>
          <a:bodyPr wrap="squar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con la </a:t>
            </a: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Profesora</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Tseng</a:t>
            </a:r>
          </a:p>
          <a:p>
            <a:pPr algn="ctr"/>
            <a:endParaRPr lang="en-US" sz="4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extBox 7">
            <a:extLst>
              <a:ext uri="{FF2B5EF4-FFF2-40B4-BE49-F238E27FC236}">
                <a16:creationId xmlns:a16="http://schemas.microsoft.com/office/drawing/2014/main" id="{E60DF2E2-39F4-4CBA-82E6-EC3DC9B44D59}"/>
              </a:ext>
            </a:extLst>
          </p:cNvPr>
          <p:cNvSpPr txBox="1"/>
          <p:nvPr/>
        </p:nvSpPr>
        <p:spPr>
          <a:xfrm>
            <a:off x="7007383" y="724278"/>
            <a:ext cx="2136618" cy="468590"/>
          </a:xfrm>
          <a:prstGeom prst="rect">
            <a:avLst/>
          </a:prstGeom>
          <a:noFill/>
        </p:spPr>
        <p:txBody>
          <a:bodyPr wrap="square" rtlCol="0">
            <a:spAutoFit/>
          </a:bodyPr>
          <a:lstStyle/>
          <a:p>
            <a:pPr algn="r"/>
            <a:r>
              <a:rPr lang="es-PA" sz="1200" dirty="0" err="1"/>
              <a:t>Template</a:t>
            </a:r>
            <a:r>
              <a:rPr lang="es-PA" sz="1200" dirty="0"/>
              <a:t> </a:t>
            </a:r>
            <a:r>
              <a:rPr lang="es-PA" sz="1200" dirty="0" err="1"/>
              <a:t>by</a:t>
            </a:r>
            <a:r>
              <a:rPr lang="es-PA" sz="1200" dirty="0"/>
              <a:t> Jared </a:t>
            </a:r>
            <a:r>
              <a:rPr lang="es-PA" sz="1200" dirty="0" err="1"/>
              <a:t>Speight</a:t>
            </a:r>
            <a:endParaRPr lang="es-PA" sz="1200" dirty="0"/>
          </a:p>
          <a:p>
            <a:pPr algn="r"/>
            <a:r>
              <a:rPr lang="es-PA" sz="1200" dirty="0"/>
              <a:t>Content </a:t>
            </a:r>
            <a:r>
              <a:rPr lang="es-PA" sz="1200" dirty="0" err="1"/>
              <a:t>by</a:t>
            </a:r>
            <a:r>
              <a:rPr lang="es-PA" sz="1200" dirty="0"/>
              <a:t> Beatrice Tseng</a:t>
            </a:r>
            <a:endParaRPr lang="en-US" sz="1200" dirty="0"/>
          </a:p>
        </p:txBody>
      </p:sp>
    </p:spTree>
    <p:extLst>
      <p:ext uri="{BB962C8B-B14F-4D97-AF65-F5344CB8AC3E}">
        <p14:creationId xmlns:p14="http://schemas.microsoft.com/office/powerpoint/2010/main" val="3694104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tree, outdoor, trees, forest&#10;">
            <a:extLst>
              <a:ext uri="{FF2B5EF4-FFF2-40B4-BE49-F238E27FC236}">
                <a16:creationId xmlns:a16="http://schemas.microsoft.com/office/drawing/2014/main" id="{838FD5A0-3873-4344-BD05-D9F1A9F4434D}"/>
              </a:ext>
            </a:extLst>
          </p:cNvPr>
          <p:cNvPicPr>
            <a:picLocks noChangeAspect="1"/>
          </p:cNvPicPr>
          <p:nvPr/>
        </p:nvPicPr>
        <p:blipFill>
          <a:blip r:embed="rId2"/>
          <a:stretch>
            <a:fillRect/>
          </a:stretch>
        </p:blipFill>
        <p:spPr>
          <a:xfrm>
            <a:off x="-1021407" y="-757887"/>
            <a:ext cx="11418254" cy="7615887"/>
          </a:xfrm>
          <a:prstGeom prst="rect">
            <a:avLst/>
          </a:prstGeom>
        </p:spPr>
      </p:pic>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C374537-02B2-4AA5-904C-4697D19D06E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1" name="TextBox 10">
            <a:extLst>
              <a:ext uri="{FF2B5EF4-FFF2-40B4-BE49-F238E27FC236}">
                <a16:creationId xmlns:a16="http://schemas.microsoft.com/office/drawing/2014/main" id="{BAF56B7C-6B09-4678-B99C-CC9C2AAC0143}"/>
              </a:ext>
            </a:extLst>
          </p:cNvPr>
          <p:cNvSpPr txBox="1"/>
          <p:nvPr/>
        </p:nvSpPr>
        <p:spPr>
          <a:xfrm>
            <a:off x="5920966" y="307818"/>
            <a:ext cx="3005750" cy="523220"/>
          </a:xfrm>
          <a:prstGeom prst="rect">
            <a:avLst/>
          </a:prstGeom>
          <a:noFill/>
        </p:spPr>
        <p:txBody>
          <a:bodyPr wrap="square" rtlCol="0">
            <a:spAutoFit/>
          </a:bodyPr>
          <a:lstStyle/>
          <a:p>
            <a:pPr algn="r"/>
            <a:r>
              <a:rPr lang="es-PA" sz="2800" b="1" dirty="0">
                <a:solidFill>
                  <a:schemeClr val="bg1"/>
                </a:solidFill>
              </a:rPr>
              <a:t>Amazonía, Perú</a:t>
            </a:r>
            <a:endParaRPr lang="en-US" sz="2800" b="1" dirty="0">
              <a:solidFill>
                <a:schemeClr val="bg1"/>
              </a:solidFill>
            </a:endParaRPr>
          </a:p>
        </p:txBody>
      </p:sp>
      <p:sp>
        <p:nvSpPr>
          <p:cNvPr id="18" name="TextBox 17">
            <a:extLst>
              <a:ext uri="{FF2B5EF4-FFF2-40B4-BE49-F238E27FC236}">
                <a16:creationId xmlns:a16="http://schemas.microsoft.com/office/drawing/2014/main" id="{10064CF0-10DE-4375-8828-B8F9B7C7445B}"/>
              </a:ext>
            </a:extLst>
          </p:cNvPr>
          <p:cNvSpPr txBox="1"/>
          <p:nvPr/>
        </p:nvSpPr>
        <p:spPr>
          <a:xfrm>
            <a:off x="434567" y="6340370"/>
            <a:ext cx="2643612" cy="276999"/>
          </a:xfrm>
          <a:prstGeom prst="rect">
            <a:avLst/>
          </a:prstGeom>
          <a:noFill/>
        </p:spPr>
        <p:txBody>
          <a:bodyPr wrap="square" rtlCol="0">
            <a:spAutoFit/>
          </a:bodyPr>
          <a:lstStyle/>
          <a:p>
            <a:r>
              <a:rPr lang="es-PA" sz="1200" dirty="0"/>
              <a:t>Imagen de </a:t>
            </a:r>
            <a:r>
              <a:rPr lang="es-PA" sz="1200" dirty="0" err="1">
                <a:hlinkClick r:id="rId3"/>
              </a:rPr>
              <a:t>KimKim</a:t>
            </a:r>
            <a:endParaRPr lang="en-US" sz="1200" dirty="0"/>
          </a:p>
        </p:txBody>
      </p:sp>
    </p:spTree>
    <p:extLst>
      <p:ext uri="{BB962C8B-B14F-4D97-AF65-F5344CB8AC3E}">
        <p14:creationId xmlns:p14="http://schemas.microsoft.com/office/powerpoint/2010/main" val="20531236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085" y="2857500"/>
            <a:ext cx="8469517" cy="1143000"/>
          </a:xfrm>
        </p:spPr>
        <p:txBody>
          <a:bodyPr>
            <a:normAutofit/>
          </a:bodyPr>
          <a:lstStyle/>
          <a:p>
            <a:r>
              <a:rPr lang="en-US" sz="5400" b="1" dirty="0"/>
              <a:t>India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0785848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3" y="1868048"/>
            <a:ext cx="8229600" cy="2839754"/>
          </a:xfrm>
        </p:spPr>
        <p:txBody>
          <a:bodyPr>
            <a:normAutofit/>
          </a:bodyPr>
          <a:lstStyle/>
          <a:p>
            <a:r>
              <a:rPr lang="en-US" sz="5400" b="1" dirty="0"/>
              <a:t>Los </a:t>
            </a:r>
            <a:r>
              <a:rPr lang="en-US" sz="5400" b="1" dirty="0" err="1"/>
              <a:t>paradores</a:t>
            </a:r>
            <a:r>
              <a:rPr lang="en-US" sz="5400" b="1" dirty="0"/>
              <a:t> son ____</a:t>
            </a:r>
            <a:br>
              <a:rPr lang="en-US" sz="5400" b="1" dirty="0"/>
            </a:br>
            <a:r>
              <a:rPr lang="en-US" sz="5400" b="1" dirty="0"/>
              <a:t>de </a:t>
            </a:r>
            <a:r>
              <a:rPr lang="en-US" sz="5400" b="1" dirty="0" err="1"/>
              <a:t>lujo</a:t>
            </a:r>
            <a:r>
              <a:rPr lang="en-US" sz="5400" b="1" dirty="0"/>
              <a:t> </a:t>
            </a:r>
            <a:r>
              <a:rPr lang="en-US" sz="5400" b="1" dirty="0" err="1"/>
              <a:t>administrados</a:t>
            </a:r>
            <a:r>
              <a:rPr lang="en-US" sz="5400" b="1" dirty="0"/>
              <a:t> </a:t>
            </a:r>
            <a:r>
              <a:rPr lang="en-US" sz="5400" b="1" dirty="0" err="1"/>
              <a:t>por</a:t>
            </a:r>
            <a:br>
              <a:rPr lang="en-US" sz="5400" b="1" dirty="0"/>
            </a:br>
            <a:r>
              <a:rPr lang="en-US" sz="5400" b="1" dirty="0" err="1"/>
              <a:t>el</a:t>
            </a:r>
            <a:r>
              <a:rPr lang="en-US" sz="5400" b="1" dirty="0"/>
              <a:t> </a:t>
            </a:r>
            <a:r>
              <a:rPr lang="en-US" sz="5400" b="1" dirty="0" err="1"/>
              <a:t>gobierno</a:t>
            </a:r>
            <a:r>
              <a:rPr lang="en-US" sz="5400" b="1" dirty="0"/>
              <a:t> </a:t>
            </a:r>
            <a:r>
              <a:rPr lang="en-US" sz="5400" b="1" dirty="0" err="1"/>
              <a:t>español</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CB5C730-7BE3-41F5-9DD8-C619D62B0EF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7435948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2859"/>
            <a:ext cx="8229600" cy="1143000"/>
          </a:xfrm>
        </p:spPr>
        <p:txBody>
          <a:bodyPr>
            <a:normAutofit/>
          </a:bodyPr>
          <a:lstStyle/>
          <a:p>
            <a:r>
              <a:rPr lang="en-US" sz="5400" b="1" dirty="0" err="1"/>
              <a:t>hoteles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3891107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1696032"/>
            <a:ext cx="8229600" cy="3075143"/>
          </a:xfrm>
        </p:spPr>
        <p:txBody>
          <a:bodyPr>
            <a:normAutofit/>
          </a:bodyPr>
          <a:lstStyle/>
          <a:p>
            <a:r>
              <a:rPr lang="en-US" sz="5400" b="1" dirty="0"/>
              <a:t>Este mercado al </a:t>
            </a:r>
            <a:r>
              <a:rPr lang="en-US" sz="5400" b="1" dirty="0" err="1"/>
              <a:t>aire</a:t>
            </a:r>
            <a:r>
              <a:rPr lang="en-US" sz="5400" b="1" dirty="0"/>
              <a:t> libre</a:t>
            </a:r>
            <a:br>
              <a:rPr lang="en-US" sz="5400" b="1" dirty="0"/>
            </a:br>
            <a:r>
              <a:rPr lang="en-US" sz="5400" b="1" dirty="0" err="1"/>
              <a:t>en</a:t>
            </a:r>
            <a:r>
              <a:rPr lang="en-US" sz="5400" b="1" dirty="0"/>
              <a:t> Madrid es </a:t>
            </a:r>
            <a:r>
              <a:rPr lang="en-US" sz="5400" b="1" dirty="0" err="1"/>
              <a:t>muy</a:t>
            </a:r>
            <a:r>
              <a:rPr lang="en-US" sz="5400" b="1" dirty="0"/>
              <a:t> popular</a:t>
            </a:r>
            <a:br>
              <a:rPr lang="en-US" sz="5400" b="1" dirty="0"/>
            </a:br>
            <a:r>
              <a:rPr lang="en-US" sz="5400" b="1" dirty="0" err="1"/>
              <a:t>los</a:t>
            </a:r>
            <a:r>
              <a:rPr lang="en-US" sz="5400" b="1" dirty="0"/>
              <a:t> fines de </a:t>
            </a:r>
            <a:r>
              <a:rPr lang="en-US" sz="5400" b="1" dirty="0" err="1"/>
              <a:t>semana</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4EC3B83C-DC21-4B46-81B3-61180903F38D}"/>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4816423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erson, tree, outdoor, people at the El Rastro flee market in Madrid, Spain">
            <a:extLst>
              <a:ext uri="{FF2B5EF4-FFF2-40B4-BE49-F238E27FC236}">
                <a16:creationId xmlns:a16="http://schemas.microsoft.com/office/drawing/2014/main" id="{6210714D-E31F-4C0A-B523-A08D4E2FB77C}"/>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68006" y="119555"/>
            <a:ext cx="8431961" cy="1143000"/>
          </a:xfrm>
        </p:spPr>
        <p:txBody>
          <a:bodyPr>
            <a:normAutofit/>
          </a:bodyPr>
          <a:lstStyle/>
          <a:p>
            <a:pPr algn="l"/>
            <a:r>
              <a:rPr lang="en-US" sz="5400" b="1" dirty="0"/>
              <a:t>El </a:t>
            </a:r>
            <a:r>
              <a:rPr lang="en-US" sz="5400" b="1" dirty="0" err="1"/>
              <a:t>Rastro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5" name="TextBox 4">
            <a:extLst>
              <a:ext uri="{FF2B5EF4-FFF2-40B4-BE49-F238E27FC236}">
                <a16:creationId xmlns:a16="http://schemas.microsoft.com/office/drawing/2014/main" id="{CACC1526-EE95-4269-A7D5-801E1DD6E4E7}"/>
              </a:ext>
            </a:extLst>
          </p:cNvPr>
          <p:cNvSpPr txBox="1"/>
          <p:nvPr/>
        </p:nvSpPr>
        <p:spPr>
          <a:xfrm>
            <a:off x="2788467" y="6331069"/>
            <a:ext cx="3657601" cy="276999"/>
          </a:xfrm>
          <a:prstGeom prst="rect">
            <a:avLst/>
          </a:prstGeom>
          <a:noFill/>
        </p:spPr>
        <p:txBody>
          <a:bodyPr wrap="square" rtlCol="0">
            <a:spAutoFit/>
          </a:bodyPr>
          <a:lstStyle/>
          <a:p>
            <a:pPr algn="ctr"/>
            <a:r>
              <a:rPr lang="es-PA" sz="1200" dirty="0"/>
              <a:t>Imagen de </a:t>
            </a:r>
            <a:r>
              <a:rPr lang="es-PA" sz="1200" dirty="0" err="1"/>
              <a:t>Victor</a:t>
            </a:r>
            <a:r>
              <a:rPr lang="es-PA" sz="1200" dirty="0"/>
              <a:t> </a:t>
            </a:r>
            <a:r>
              <a:rPr lang="es-PA" sz="1200" dirty="0" err="1"/>
              <a:t>Grigas</a:t>
            </a:r>
            <a:r>
              <a:rPr lang="es-PA" sz="1200" dirty="0"/>
              <a:t> en </a:t>
            </a:r>
            <a:r>
              <a:rPr lang="es-PA" sz="1200" dirty="0">
                <a:hlinkClick r:id="rId5"/>
              </a:rPr>
              <a:t>Wikimedia</a:t>
            </a:r>
            <a:endParaRPr lang="en-US" sz="1200" dirty="0"/>
          </a:p>
        </p:txBody>
      </p:sp>
    </p:spTree>
    <p:extLst>
      <p:ext uri="{BB962C8B-B14F-4D97-AF65-F5344CB8AC3E}">
        <p14:creationId xmlns:p14="http://schemas.microsoft.com/office/powerpoint/2010/main" val="4569527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66400"/>
            <a:ext cx="8229600" cy="2097370"/>
          </a:xfrm>
        </p:spPr>
        <p:txBody>
          <a:bodyPr>
            <a:normAutofit/>
          </a:bodyPr>
          <a:lstStyle/>
          <a:p>
            <a:r>
              <a:rPr lang="en-US" sz="5400" b="1" dirty="0"/>
              <a:t>¿</a:t>
            </a:r>
            <a:r>
              <a:rPr lang="en-US" sz="5400" b="1" dirty="0" err="1"/>
              <a:t>Qué</a:t>
            </a:r>
            <a:r>
              <a:rPr lang="en-US" sz="5400" b="1" dirty="0"/>
              <a:t> </a:t>
            </a:r>
            <a:r>
              <a:rPr lang="en-US" sz="5400" b="1" dirty="0" err="1"/>
              <a:t>tipo</a:t>
            </a:r>
            <a:r>
              <a:rPr lang="en-US" sz="5400" b="1" dirty="0"/>
              <a:t> de </a:t>
            </a:r>
            <a:r>
              <a:rPr lang="en-US" sz="5400" b="1" dirty="0" err="1"/>
              <a:t>transporte</a:t>
            </a:r>
            <a:br>
              <a:rPr lang="en-US" sz="5400" b="1" dirty="0"/>
            </a:br>
            <a:r>
              <a:rPr lang="en-US" sz="5400" b="1" dirty="0"/>
              <a:t>es </a:t>
            </a:r>
            <a:r>
              <a:rPr lang="en-US" sz="5400" b="1" dirty="0" err="1"/>
              <a:t>el</a:t>
            </a:r>
            <a:r>
              <a:rPr lang="en-US" sz="5400" b="1" dirty="0"/>
              <a:t> AVE?</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82BC919-DE72-4315-9677-A78EE15D0307}"/>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5211977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he AVE train on a railroad track&#10;&#10;">
            <a:extLst>
              <a:ext uri="{FF2B5EF4-FFF2-40B4-BE49-F238E27FC236}">
                <a16:creationId xmlns:a16="http://schemas.microsoft.com/office/drawing/2014/main" id="{B1609859-91EF-4998-961C-9D589AB086B4}"/>
              </a:ext>
            </a:extLst>
          </p:cNvPr>
          <p:cNvPicPr>
            <a:picLocks noChangeAspect="1"/>
          </p:cNvPicPr>
          <p:nvPr/>
        </p:nvPicPr>
        <p:blipFill>
          <a:blip r:embed="rId2"/>
          <a:stretch>
            <a:fillRect/>
          </a:stretch>
        </p:blipFill>
        <p:spPr>
          <a:xfrm>
            <a:off x="0" y="1038720"/>
            <a:ext cx="9144000" cy="5143500"/>
          </a:xfrm>
          <a:prstGeom prst="rect">
            <a:avLst/>
          </a:prstGeom>
          <a:ln w="38100">
            <a:solidFill>
              <a:schemeClr val="tx1"/>
            </a:solidFill>
          </a:ln>
        </p:spPr>
      </p:pic>
      <p:sp>
        <p:nvSpPr>
          <p:cNvPr id="2" name="Title 1"/>
          <p:cNvSpPr>
            <a:spLocks noGrp="1"/>
          </p:cNvSpPr>
          <p:nvPr>
            <p:ph type="title"/>
          </p:nvPr>
        </p:nvSpPr>
        <p:spPr>
          <a:xfrm>
            <a:off x="434566" y="0"/>
            <a:ext cx="8229600" cy="1143000"/>
          </a:xfrm>
        </p:spPr>
        <p:txBody>
          <a:bodyPr>
            <a:normAutofit/>
          </a:bodyPr>
          <a:lstStyle/>
          <a:p>
            <a:r>
              <a:rPr lang="es-PA" sz="5400" b="1" dirty="0"/>
              <a:t>T</a:t>
            </a:r>
            <a:r>
              <a:rPr lang="en-US" sz="5400" b="1" dirty="0"/>
              <a:t>ren  </a:t>
            </a:r>
            <a:r>
              <a:rPr lang="en-US" sz="3200" b="1" dirty="0"/>
              <a:t>(AVE  = </a:t>
            </a:r>
            <a:r>
              <a:rPr lang="en-US" sz="3200" b="1" dirty="0">
                <a:solidFill>
                  <a:srgbClr val="FFFF00"/>
                </a:solidFill>
              </a:rPr>
              <a:t>A</a:t>
            </a:r>
            <a:r>
              <a:rPr lang="en-US" sz="3200" b="1" dirty="0"/>
              <a:t>lta </a:t>
            </a:r>
            <a:r>
              <a:rPr lang="en-US" sz="3200" b="1" dirty="0" err="1">
                <a:solidFill>
                  <a:srgbClr val="FFFF00"/>
                </a:solidFill>
              </a:rPr>
              <a:t>V</a:t>
            </a:r>
            <a:r>
              <a:rPr lang="en-US" sz="3200" b="1" dirty="0" err="1"/>
              <a:t>elocidad</a:t>
            </a:r>
            <a:r>
              <a:rPr lang="en-US" sz="3200" b="1" dirty="0"/>
              <a:t> </a:t>
            </a:r>
            <a:r>
              <a:rPr lang="en-US" sz="3200" b="1" dirty="0" err="1">
                <a:solidFill>
                  <a:srgbClr val="FFFF00"/>
                </a:solidFill>
              </a:rPr>
              <a:t>E</a:t>
            </a:r>
            <a:r>
              <a:rPr lang="en-US" sz="3200" b="1" dirty="0" err="1"/>
              <a:t>spa</a:t>
            </a:r>
            <a:r>
              <a:rPr lang="es-PA" sz="3200" b="1" dirty="0"/>
              <a:t>ñola)</a:t>
            </a:r>
            <a:endParaRPr lang="en-US" sz="32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3" name="TextBox 2">
            <a:extLst>
              <a:ext uri="{FF2B5EF4-FFF2-40B4-BE49-F238E27FC236}">
                <a16:creationId xmlns:a16="http://schemas.microsoft.com/office/drawing/2014/main" id="{E9041629-D3E5-4215-B8BB-0819F48EBC3C}"/>
              </a:ext>
            </a:extLst>
          </p:cNvPr>
          <p:cNvSpPr txBox="1"/>
          <p:nvPr/>
        </p:nvSpPr>
        <p:spPr>
          <a:xfrm>
            <a:off x="2538461" y="6283158"/>
            <a:ext cx="4067078" cy="276999"/>
          </a:xfrm>
          <a:prstGeom prst="rect">
            <a:avLst/>
          </a:prstGeom>
          <a:noFill/>
        </p:spPr>
        <p:txBody>
          <a:bodyPr wrap="square" rtlCol="0">
            <a:spAutoFit/>
          </a:bodyPr>
          <a:lstStyle/>
          <a:p>
            <a:pPr algn="ctr"/>
            <a:r>
              <a:rPr lang="es-PA" sz="1200" dirty="0"/>
              <a:t>Imagen de Juan Enrique </a:t>
            </a:r>
            <a:r>
              <a:rPr lang="es-PA" sz="1200" dirty="0" err="1"/>
              <a:t>Gilardi</a:t>
            </a:r>
            <a:r>
              <a:rPr lang="es-PA" sz="1200" dirty="0"/>
              <a:t> en </a:t>
            </a:r>
            <a:r>
              <a:rPr lang="es-PA" sz="1200" dirty="0">
                <a:hlinkClick r:id="rId5"/>
              </a:rPr>
              <a:t>Flickr</a:t>
            </a:r>
            <a:endParaRPr lang="en-US" sz="1200" dirty="0"/>
          </a:p>
        </p:txBody>
      </p:sp>
    </p:spTree>
    <p:extLst>
      <p:ext uri="{BB962C8B-B14F-4D97-AF65-F5344CB8AC3E}">
        <p14:creationId xmlns:p14="http://schemas.microsoft.com/office/powerpoint/2010/main" val="42819403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t>JEOPARDY FINAL </a:t>
            </a:r>
          </a:p>
        </p:txBody>
      </p:sp>
      <p:sp>
        <p:nvSpPr>
          <p:cNvPr id="4" name="TextBox 3"/>
          <p:cNvSpPr txBox="1"/>
          <p:nvPr/>
        </p:nvSpPr>
        <p:spPr>
          <a:xfrm>
            <a:off x="3045460" y="2740513"/>
            <a:ext cx="3053080" cy="3046988"/>
          </a:xfrm>
          <a:prstGeom prst="rect">
            <a:avLst/>
          </a:prstGeom>
          <a:noFill/>
        </p:spPr>
        <p:txBody>
          <a:bodyPr wrap="none" rtlCol="0">
            <a:spAutoFit/>
          </a:bodyPr>
          <a:lstStyle/>
          <a:p>
            <a:pPr algn="ctr"/>
            <a:r>
              <a:rPr lang="en-US" sz="5400" dirty="0" err="1"/>
              <a:t>Categoría</a:t>
            </a:r>
            <a:r>
              <a:rPr lang="en-US" sz="5400" dirty="0"/>
              <a:t>:</a:t>
            </a:r>
          </a:p>
          <a:p>
            <a:pPr algn="ctr"/>
            <a:r>
              <a:rPr lang="en-US" sz="6000" b="1" i="1" dirty="0">
                <a:solidFill>
                  <a:srgbClr val="FFFF00"/>
                </a:solidFill>
              </a:rPr>
              <a:t>Persona</a:t>
            </a:r>
          </a:p>
          <a:p>
            <a:pPr algn="ctr"/>
            <a:endParaRPr lang="en-US" sz="5400" b="1" dirty="0"/>
          </a:p>
          <a:p>
            <a:pPr algn="ctr"/>
            <a:endParaRPr lang="en-US" sz="2400" dirty="0"/>
          </a:p>
        </p:txBody>
      </p:sp>
      <p:sp>
        <p:nvSpPr>
          <p:cNvPr id="7" name="Frame 6">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Right Arrow 6" descr="image, check button&#10;">
            <a:hlinkClick r:id="" action="ppaction://hlinkshowjump?jump=nextslide"/>
            <a:extLst>
              <a:ext uri="{FF2B5EF4-FFF2-40B4-BE49-F238E27FC236}">
                <a16:creationId xmlns:a16="http://schemas.microsoft.com/office/drawing/2014/main" id="{65583F24-F9DA-4B75-943D-DBED442B6A6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4926379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 of park Guell">
            <a:extLst>
              <a:ext uri="{FF2B5EF4-FFF2-40B4-BE49-F238E27FC236}">
                <a16:creationId xmlns:a16="http://schemas.microsoft.com/office/drawing/2014/main" id="{A5015DF9-F142-4F47-88A8-D7693EC8A6F1}"/>
              </a:ext>
            </a:extLst>
          </p:cNvPr>
          <p:cNvPicPr>
            <a:picLocks noChangeAspect="1"/>
          </p:cNvPicPr>
          <p:nvPr/>
        </p:nvPicPr>
        <p:blipFill>
          <a:blip r:embed="rId4"/>
          <a:stretch>
            <a:fillRect/>
          </a:stretch>
        </p:blipFill>
        <p:spPr>
          <a:xfrm>
            <a:off x="130943" y="0"/>
            <a:ext cx="8882113" cy="6858000"/>
          </a:xfrm>
          <a:prstGeom prst="rect">
            <a:avLst/>
          </a:prstGeom>
        </p:spPr>
      </p:pic>
      <p:sp>
        <p:nvSpPr>
          <p:cNvPr id="2" name="Title 1"/>
          <p:cNvSpPr>
            <a:spLocks noGrp="1"/>
          </p:cNvSpPr>
          <p:nvPr>
            <p:ph type="title"/>
          </p:nvPr>
        </p:nvSpPr>
        <p:spPr>
          <a:xfrm>
            <a:off x="457200" y="-449639"/>
            <a:ext cx="8229600" cy="2812594"/>
          </a:xfrm>
        </p:spPr>
        <p:txBody>
          <a:bodyPr>
            <a:normAutofit/>
          </a:bodyPr>
          <a:lstStyle/>
          <a:p>
            <a:r>
              <a:rPr lang="en-US" sz="5400" b="1" dirty="0" err="1"/>
              <a:t>Nombre</a:t>
            </a:r>
            <a:r>
              <a:rPr lang="en-US" sz="5400" b="1" dirty="0"/>
              <a:t> del </a:t>
            </a:r>
            <a:r>
              <a:rPr lang="en-US" sz="5400" b="1" dirty="0" err="1"/>
              <a:t>arquitecto</a:t>
            </a:r>
            <a:br>
              <a:rPr lang="en-US" sz="5400" b="1" dirty="0"/>
            </a:br>
            <a:r>
              <a:rPr lang="en-US" sz="5400" b="1" dirty="0"/>
              <a:t>del Parque </a:t>
            </a:r>
            <a:r>
              <a:rPr lang="en-US" sz="5400" b="1" dirty="0" err="1"/>
              <a:t>Güell</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Jeopardy (Think Song).mp3" descr="image of a speak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0867" y="5915377"/>
            <a:ext cx="812800" cy="812800"/>
          </a:xfrm>
          <a:prstGeom prst="rect">
            <a:avLst/>
          </a:prstGeom>
        </p:spPr>
      </p:pic>
      <p:sp>
        <p:nvSpPr>
          <p:cNvPr id="6" name="Right Arrow 6" descr="image, check button&#10;">
            <a:hlinkClick r:id="" action="ppaction://hlinkshowjump?jump=nextslide"/>
            <a:extLst>
              <a:ext uri="{FF2B5EF4-FFF2-40B4-BE49-F238E27FC236}">
                <a16:creationId xmlns:a16="http://schemas.microsoft.com/office/drawing/2014/main" id="{A351F35D-AFF0-49C0-9903-A7364EFFD049}"/>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7" name="TextBox 6">
            <a:extLst>
              <a:ext uri="{FF2B5EF4-FFF2-40B4-BE49-F238E27FC236}">
                <a16:creationId xmlns:a16="http://schemas.microsoft.com/office/drawing/2014/main" id="{6E5B2377-5EBF-42D2-8A26-C2F6D5A00973}"/>
              </a:ext>
            </a:extLst>
          </p:cNvPr>
          <p:cNvSpPr txBox="1"/>
          <p:nvPr/>
        </p:nvSpPr>
        <p:spPr>
          <a:xfrm>
            <a:off x="1901228" y="6350001"/>
            <a:ext cx="5504891" cy="276999"/>
          </a:xfrm>
          <a:prstGeom prst="rect">
            <a:avLst/>
          </a:prstGeom>
          <a:noFill/>
        </p:spPr>
        <p:txBody>
          <a:bodyPr wrap="square">
            <a:spAutoFit/>
          </a:bodyPr>
          <a:lstStyle/>
          <a:p>
            <a:pPr algn="ctr"/>
            <a:r>
              <a:rPr lang="en-US" sz="1200" dirty="0"/>
              <a:t>Photo by </a:t>
            </a:r>
            <a:r>
              <a:rPr lang="en-US" sz="1200" dirty="0">
                <a:hlinkClick r:id="rId6"/>
              </a:rPr>
              <a:t>Dorian D1</a:t>
            </a:r>
            <a:r>
              <a:rPr lang="en-US" sz="1200" dirty="0"/>
              <a:t> on </a:t>
            </a:r>
            <a:r>
              <a:rPr lang="en-US" sz="1200" dirty="0" err="1">
                <a:hlinkClick r:id="rId7"/>
              </a:rPr>
              <a:t>Unsplash</a:t>
            </a:r>
            <a:r>
              <a:rPr lang="en-US" sz="1200" dirty="0"/>
              <a:t> </a:t>
            </a:r>
          </a:p>
        </p:txBody>
      </p:sp>
    </p:spTree>
    <p:extLst>
      <p:ext uri="{BB962C8B-B14F-4D97-AF65-F5344CB8AC3E}">
        <p14:creationId xmlns:p14="http://schemas.microsoft.com/office/powerpoint/2010/main" val="77022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2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101" y="537951"/>
            <a:ext cx="8229600" cy="1143000"/>
          </a:xfrm>
        </p:spPr>
        <p:txBody>
          <a:bodyPr>
            <a:normAutofit/>
          </a:bodyPr>
          <a:lstStyle/>
          <a:p>
            <a:r>
              <a:rPr lang="en-US" sz="5400" b="1" dirty="0" err="1"/>
              <a:t>Antoní</a:t>
            </a:r>
            <a:r>
              <a:rPr lang="en-US" sz="5400" b="1" dirty="0"/>
              <a:t> </a:t>
            </a:r>
            <a:r>
              <a:rPr lang="en-US" sz="5400" b="1" dirty="0" err="1"/>
              <a:t>Gaudí</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5" name="Picture 4" descr="Portrait of Antoni Gaudi">
            <a:extLst>
              <a:ext uri="{FF2B5EF4-FFF2-40B4-BE49-F238E27FC236}">
                <a16:creationId xmlns:a16="http://schemas.microsoft.com/office/drawing/2014/main" id="{A28B666E-E87A-42DD-B192-D3382D5689D6}"/>
              </a:ext>
            </a:extLst>
          </p:cNvPr>
          <p:cNvPicPr>
            <a:picLocks noChangeAspect="1"/>
          </p:cNvPicPr>
          <p:nvPr/>
        </p:nvPicPr>
        <p:blipFill rotWithShape="1">
          <a:blip r:embed="rId2"/>
          <a:srcRect l="13235" r="13630"/>
          <a:stretch/>
        </p:blipFill>
        <p:spPr>
          <a:xfrm>
            <a:off x="6102036" y="748737"/>
            <a:ext cx="2507810" cy="3429000"/>
          </a:xfrm>
          <a:prstGeom prst="rect">
            <a:avLst/>
          </a:prstGeom>
          <a:ln w="38100">
            <a:solidFill>
              <a:schemeClr val="tx1"/>
            </a:solidFill>
          </a:ln>
        </p:spPr>
      </p:pic>
      <p:sp>
        <p:nvSpPr>
          <p:cNvPr id="11" name="TextBox 10">
            <a:extLst>
              <a:ext uri="{FF2B5EF4-FFF2-40B4-BE49-F238E27FC236}">
                <a16:creationId xmlns:a16="http://schemas.microsoft.com/office/drawing/2014/main" id="{44555DF5-4951-4A46-85E7-8DF55B8B2353}"/>
              </a:ext>
            </a:extLst>
          </p:cNvPr>
          <p:cNvSpPr txBox="1"/>
          <p:nvPr/>
        </p:nvSpPr>
        <p:spPr>
          <a:xfrm>
            <a:off x="425512" y="6118910"/>
            <a:ext cx="5350598" cy="276999"/>
          </a:xfrm>
          <a:prstGeom prst="rect">
            <a:avLst/>
          </a:prstGeom>
          <a:noFill/>
        </p:spPr>
        <p:txBody>
          <a:bodyPr wrap="square">
            <a:spAutoFit/>
          </a:bodyPr>
          <a:lstStyle/>
          <a:p>
            <a:pPr algn="ctr"/>
            <a:r>
              <a:rPr lang="en-US" sz="1200" dirty="0"/>
              <a:t>Photo by </a:t>
            </a:r>
            <a:r>
              <a:rPr lang="en-US" sz="1200" dirty="0" err="1">
                <a:hlinkClick r:id="rId3"/>
              </a:rPr>
              <a:t>Martijn</a:t>
            </a:r>
            <a:r>
              <a:rPr lang="en-US" sz="1200" dirty="0">
                <a:hlinkClick r:id="rId3"/>
              </a:rPr>
              <a:t> </a:t>
            </a:r>
            <a:r>
              <a:rPr lang="en-US" sz="1200" dirty="0" err="1">
                <a:hlinkClick r:id="rId3"/>
              </a:rPr>
              <a:t>Vonk</a:t>
            </a:r>
            <a:r>
              <a:rPr lang="en-US" sz="1200" dirty="0"/>
              <a:t> on </a:t>
            </a:r>
            <a:r>
              <a:rPr lang="en-US" sz="1200" dirty="0" err="1">
                <a:hlinkClick r:id="rId4"/>
              </a:rPr>
              <a:t>Unsplash</a:t>
            </a:r>
            <a:r>
              <a:rPr lang="en-US" sz="1200" dirty="0"/>
              <a:t> </a:t>
            </a:r>
          </a:p>
        </p:txBody>
      </p:sp>
      <p:pic>
        <p:nvPicPr>
          <p:cNvPr id="13" name="Picture 12" descr="Image of the lizard in park guell">
            <a:extLst>
              <a:ext uri="{FF2B5EF4-FFF2-40B4-BE49-F238E27FC236}">
                <a16:creationId xmlns:a16="http://schemas.microsoft.com/office/drawing/2014/main" id="{75428A5C-11D6-47D2-8792-32E4C2CB2512}"/>
              </a:ext>
            </a:extLst>
          </p:cNvPr>
          <p:cNvPicPr>
            <a:picLocks noChangeAspect="1"/>
          </p:cNvPicPr>
          <p:nvPr/>
        </p:nvPicPr>
        <p:blipFill>
          <a:blip r:embed="rId5"/>
          <a:stretch>
            <a:fillRect/>
          </a:stretch>
        </p:blipFill>
        <p:spPr>
          <a:xfrm>
            <a:off x="425512" y="1920870"/>
            <a:ext cx="5350598" cy="4012949"/>
          </a:xfrm>
          <a:prstGeom prst="rect">
            <a:avLst/>
          </a:prstGeom>
          <a:ln w="38100">
            <a:solidFill>
              <a:schemeClr val="tx1"/>
            </a:solidFill>
          </a:ln>
        </p:spPr>
      </p:pic>
    </p:spTree>
    <p:extLst>
      <p:ext uri="{BB962C8B-B14F-4D97-AF65-F5344CB8AC3E}">
        <p14:creationId xmlns:p14="http://schemas.microsoft.com/office/powerpoint/2010/main" val="941645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620" y="2745060"/>
            <a:ext cx="8229600" cy="1143000"/>
          </a:xfrm>
        </p:spPr>
        <p:txBody>
          <a:bodyPr>
            <a:noAutofit/>
          </a:bodyPr>
          <a:lstStyle/>
          <a:p>
            <a:r>
              <a:rPr lang="es-PA" sz="5400" b="1" dirty="0"/>
              <a:t>b</a:t>
            </a:r>
            <a:r>
              <a:rPr lang="en-US" sz="5400" b="1" dirty="0" err="1"/>
              <a:t>osque</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710842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fish swimming in the ocean. Coral reef.&#10;">
            <a:extLst>
              <a:ext uri="{FF2B5EF4-FFF2-40B4-BE49-F238E27FC236}">
                <a16:creationId xmlns:a16="http://schemas.microsoft.com/office/drawing/2014/main" id="{9EB8EB05-1782-4C8D-8719-775990042AA1}"/>
              </a:ext>
            </a:extLst>
          </p:cNvPr>
          <p:cNvPicPr>
            <a:picLocks noChangeAspect="1"/>
          </p:cNvPicPr>
          <p:nvPr/>
        </p:nvPicPr>
        <p:blipFill>
          <a:blip r:embed="rId2"/>
          <a:stretch>
            <a:fillRect/>
          </a:stretch>
        </p:blipFill>
        <p:spPr>
          <a:xfrm>
            <a:off x="120049" y="83426"/>
            <a:ext cx="10028886" cy="6691147"/>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D1CD9D6-6E9A-4344-83F6-0E2CB855450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4" name="TextBox 13">
            <a:extLst>
              <a:ext uri="{FF2B5EF4-FFF2-40B4-BE49-F238E27FC236}">
                <a16:creationId xmlns:a16="http://schemas.microsoft.com/office/drawing/2014/main" id="{CB717740-8E04-4EF2-82B9-D87754A6BBE1}"/>
              </a:ext>
            </a:extLst>
          </p:cNvPr>
          <p:cNvSpPr txBox="1"/>
          <p:nvPr/>
        </p:nvSpPr>
        <p:spPr>
          <a:xfrm>
            <a:off x="5558828" y="253497"/>
            <a:ext cx="3248288" cy="523220"/>
          </a:xfrm>
          <a:prstGeom prst="rect">
            <a:avLst/>
          </a:prstGeom>
          <a:noFill/>
        </p:spPr>
        <p:txBody>
          <a:bodyPr wrap="square" rtlCol="0">
            <a:spAutoFit/>
          </a:bodyPr>
          <a:lstStyle/>
          <a:p>
            <a:pPr algn="r"/>
            <a:r>
              <a:rPr lang="es-PA" sz="2800" dirty="0"/>
              <a:t>Cancún, México</a:t>
            </a:r>
            <a:endParaRPr lang="en-US" sz="2800" dirty="0"/>
          </a:p>
        </p:txBody>
      </p:sp>
      <p:sp>
        <p:nvSpPr>
          <p:cNvPr id="15" name="TextBox 14">
            <a:extLst>
              <a:ext uri="{FF2B5EF4-FFF2-40B4-BE49-F238E27FC236}">
                <a16:creationId xmlns:a16="http://schemas.microsoft.com/office/drawing/2014/main" id="{3C5E5733-A67B-4B78-BECE-ECA53CFC2D06}"/>
              </a:ext>
            </a:extLst>
          </p:cNvPr>
          <p:cNvSpPr txBox="1"/>
          <p:nvPr/>
        </p:nvSpPr>
        <p:spPr>
          <a:xfrm>
            <a:off x="309724" y="6340370"/>
            <a:ext cx="3320716" cy="276999"/>
          </a:xfrm>
          <a:prstGeom prst="rect">
            <a:avLst/>
          </a:prstGeom>
          <a:noFill/>
        </p:spPr>
        <p:txBody>
          <a:bodyPr wrap="square" rtlCol="0">
            <a:spAutoFit/>
          </a:bodyPr>
          <a:lstStyle/>
          <a:p>
            <a:r>
              <a:rPr lang="es-PA" sz="1200" dirty="0"/>
              <a:t>Imagen de </a:t>
            </a:r>
            <a:r>
              <a:rPr lang="es-PA" sz="1200" dirty="0">
                <a:hlinkClick r:id="rId3"/>
              </a:rPr>
              <a:t>Destinos </a:t>
            </a:r>
            <a:r>
              <a:rPr lang="es-PA" sz="1200" dirty="0" err="1">
                <a:hlinkClick r:id="rId3"/>
              </a:rPr>
              <a:t>Fun</a:t>
            </a:r>
            <a:endParaRPr lang="en-US" sz="1200" dirty="0"/>
          </a:p>
        </p:txBody>
      </p:sp>
    </p:spTree>
    <p:extLst>
      <p:ext uri="{BB962C8B-B14F-4D97-AF65-F5344CB8AC3E}">
        <p14:creationId xmlns:p14="http://schemas.microsoft.com/office/powerpoint/2010/main" val="16074504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586" y="2857500"/>
            <a:ext cx="8229600" cy="1143000"/>
          </a:xfrm>
        </p:spPr>
        <p:txBody>
          <a:bodyPr>
            <a:noAutofit/>
          </a:bodyPr>
          <a:lstStyle/>
          <a:p>
            <a:r>
              <a:rPr lang="en-US" sz="5400" b="1" dirty="0" err="1"/>
              <a:t>arrecife</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180496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ge of a town inundated by water &#10;">
            <a:extLst>
              <a:ext uri="{FF2B5EF4-FFF2-40B4-BE49-F238E27FC236}">
                <a16:creationId xmlns:a16="http://schemas.microsoft.com/office/drawing/2014/main" id="{1A2C94DB-8D3B-403F-A0B7-991C098B98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748" y="37832"/>
            <a:ext cx="10139881" cy="6759921"/>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1C04BCA1-A7AD-48A8-BD55-95EF3C6A641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E3C49570-5954-46F5-A3D0-9D245D178620}"/>
              </a:ext>
            </a:extLst>
          </p:cNvPr>
          <p:cNvSpPr txBox="1"/>
          <p:nvPr/>
        </p:nvSpPr>
        <p:spPr>
          <a:xfrm>
            <a:off x="228601" y="186292"/>
            <a:ext cx="4621794" cy="276999"/>
          </a:xfrm>
          <a:prstGeom prst="rect">
            <a:avLst/>
          </a:prstGeom>
          <a:noFill/>
        </p:spPr>
        <p:txBody>
          <a:bodyPr wrap="square">
            <a:spAutoFit/>
          </a:bodyPr>
          <a:lstStyle/>
          <a:p>
            <a:r>
              <a:rPr lang="en-US" sz="1200" b="0" i="0" dirty="0">
                <a:effectLst/>
              </a:rPr>
              <a:t>Imagen de </a:t>
            </a:r>
            <a:r>
              <a:rPr lang="en-US" sz="1200" b="0" i="0" u="sng" dirty="0" err="1">
                <a:solidFill>
                  <a:srgbClr val="191B26"/>
                </a:solidFill>
                <a:effectLst/>
                <a:hlinkClick r:id="rId3"/>
              </a:rPr>
              <a:t>lmaresz</a:t>
            </a:r>
            <a:r>
              <a:rPr lang="en-US" sz="1200" b="0" i="0" dirty="0">
                <a:solidFill>
                  <a:srgbClr val="191B26"/>
                </a:solidFill>
                <a:effectLst/>
              </a:rPr>
              <a:t> </a:t>
            </a:r>
            <a:r>
              <a:rPr lang="en-US" sz="1200" b="0" i="0" dirty="0" err="1">
                <a:effectLst/>
              </a:rPr>
              <a:t>en</a:t>
            </a:r>
            <a:r>
              <a:rPr lang="en-US" sz="1200" b="0" i="0" dirty="0">
                <a:solidFill>
                  <a:srgbClr val="191B26"/>
                </a:solidFill>
                <a:effectLst/>
              </a:rPr>
              <a:t> </a:t>
            </a:r>
            <a:r>
              <a:rPr lang="en-US" sz="1200" b="0" i="0" u="sng" dirty="0" err="1">
                <a:solidFill>
                  <a:srgbClr val="191B26"/>
                </a:solidFill>
                <a:effectLst/>
                <a:hlinkClick r:id="rId4"/>
              </a:rPr>
              <a:t>Pixabay</a:t>
            </a:r>
            <a:r>
              <a:rPr lang="en-US" sz="1200" b="0" i="0" dirty="0">
                <a:solidFill>
                  <a:srgbClr val="191B26"/>
                </a:solidFill>
                <a:effectLst/>
              </a:rPr>
              <a:t> </a:t>
            </a:r>
            <a:endParaRPr lang="en-US" sz="1200" dirty="0"/>
          </a:p>
        </p:txBody>
      </p:sp>
      <p:sp>
        <p:nvSpPr>
          <p:cNvPr id="14" name="TextBox 13">
            <a:extLst>
              <a:ext uri="{FF2B5EF4-FFF2-40B4-BE49-F238E27FC236}">
                <a16:creationId xmlns:a16="http://schemas.microsoft.com/office/drawing/2014/main" id="{6F92FA6D-3FC1-43D1-9671-32280838F21D}"/>
              </a:ext>
            </a:extLst>
          </p:cNvPr>
          <p:cNvSpPr txBox="1"/>
          <p:nvPr/>
        </p:nvSpPr>
        <p:spPr>
          <a:xfrm>
            <a:off x="6417000" y="263236"/>
            <a:ext cx="2417276" cy="400110"/>
          </a:xfrm>
          <a:prstGeom prst="rect">
            <a:avLst/>
          </a:prstGeom>
          <a:noFill/>
        </p:spPr>
        <p:txBody>
          <a:bodyPr wrap="square" rtlCol="0">
            <a:spAutoFit/>
          </a:bodyPr>
          <a:lstStyle/>
          <a:p>
            <a:pPr algn="r"/>
            <a:r>
              <a:rPr lang="es-PA" sz="2000" dirty="0"/>
              <a:t>Río Danubio</a:t>
            </a:r>
            <a:endParaRPr lang="en-US" sz="2000" dirty="0"/>
          </a:p>
        </p:txBody>
      </p:sp>
    </p:spTree>
    <p:extLst>
      <p:ext uri="{BB962C8B-B14F-4D97-AF65-F5344CB8AC3E}">
        <p14:creationId xmlns:p14="http://schemas.microsoft.com/office/powerpoint/2010/main" val="25834335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710020"/>
            <a:ext cx="8229600" cy="1143000"/>
          </a:xfrm>
        </p:spPr>
        <p:txBody>
          <a:bodyPr>
            <a:noAutofit/>
          </a:bodyPr>
          <a:lstStyle/>
          <a:p>
            <a:r>
              <a:rPr lang="en-US" sz="5400" b="1" dirty="0" err="1"/>
              <a:t>inundación</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120888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ree, outdoor, foggy road&#10;">
            <a:extLst>
              <a:ext uri="{FF2B5EF4-FFF2-40B4-BE49-F238E27FC236}">
                <a16:creationId xmlns:a16="http://schemas.microsoft.com/office/drawing/2014/main" id="{7D702C7F-E815-4108-B361-CD392E2FE9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374" y="135271"/>
            <a:ext cx="9534114" cy="8027351"/>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0" name="TextBox 9">
            <a:extLst>
              <a:ext uri="{FF2B5EF4-FFF2-40B4-BE49-F238E27FC236}">
                <a16:creationId xmlns:a16="http://schemas.microsoft.com/office/drawing/2014/main" id="{1D8436E0-FA6A-4401-B70E-F790628DB3EB}"/>
              </a:ext>
            </a:extLst>
          </p:cNvPr>
          <p:cNvSpPr txBox="1"/>
          <p:nvPr/>
        </p:nvSpPr>
        <p:spPr>
          <a:xfrm>
            <a:off x="336884" y="6350001"/>
            <a:ext cx="5049927" cy="276999"/>
          </a:xfrm>
          <a:prstGeom prst="rect">
            <a:avLst/>
          </a:prstGeom>
          <a:noFill/>
        </p:spPr>
        <p:txBody>
          <a:bodyPr wrap="square">
            <a:spAutoFit/>
          </a:bodyPr>
          <a:lstStyle/>
          <a:p>
            <a:r>
              <a:rPr lang="en-US" sz="1200" dirty="0"/>
              <a:t>Photo by </a:t>
            </a:r>
            <a:r>
              <a:rPr lang="en-US" sz="1200" dirty="0">
                <a:hlinkClick r:id="rId3"/>
              </a:rPr>
              <a:t>Annie Spratt</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20390253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681" y="2700967"/>
            <a:ext cx="8229600" cy="1143000"/>
          </a:xfrm>
        </p:spPr>
        <p:txBody>
          <a:bodyPr>
            <a:normAutofit/>
          </a:bodyPr>
          <a:lstStyle/>
          <a:p>
            <a:r>
              <a:rPr lang="en-US" sz="5400" b="1" dirty="0" err="1"/>
              <a:t>neblina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697258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ladybug on a leaf with morning dew droplets&#10;&#10;">
            <a:extLst>
              <a:ext uri="{FF2B5EF4-FFF2-40B4-BE49-F238E27FC236}">
                <a16:creationId xmlns:a16="http://schemas.microsoft.com/office/drawing/2014/main" id="{5BA8D01D-E906-4B7B-B2CC-74ED80191C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1844" y="171283"/>
            <a:ext cx="9926256" cy="6591655"/>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32F66EA-BF39-4853-ABF9-7F5DE1A09F0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5C40F9F4-60C6-4766-B7BB-6AC209C16471}"/>
              </a:ext>
            </a:extLst>
          </p:cNvPr>
          <p:cNvSpPr txBox="1"/>
          <p:nvPr/>
        </p:nvSpPr>
        <p:spPr>
          <a:xfrm>
            <a:off x="2261103" y="6362710"/>
            <a:ext cx="4621794" cy="276999"/>
          </a:xfrm>
          <a:prstGeom prst="rect">
            <a:avLst/>
          </a:prstGeom>
          <a:noFill/>
        </p:spPr>
        <p:txBody>
          <a:bodyPr wrap="square">
            <a:spAutoFit/>
          </a:bodyPr>
          <a:lstStyle/>
          <a:p>
            <a:pPr algn="ctr"/>
            <a:r>
              <a:rPr lang="en-US" sz="1200" b="0" i="0" dirty="0">
                <a:effectLst/>
              </a:rPr>
              <a:t>Imagen de </a:t>
            </a:r>
            <a:r>
              <a:rPr lang="en-US" sz="1200" b="0" i="0" u="sng" dirty="0">
                <a:solidFill>
                  <a:srgbClr val="191B26"/>
                </a:solidFill>
                <a:effectLst/>
                <a:hlinkClick r:id="rId3"/>
              </a:rPr>
              <a:t>Denis </a:t>
            </a:r>
            <a:r>
              <a:rPr lang="en-US" sz="1200" b="0" i="0" u="sng" dirty="0" err="1">
                <a:solidFill>
                  <a:srgbClr val="191B26"/>
                </a:solidFill>
                <a:effectLst/>
                <a:hlinkClick r:id="rId3"/>
              </a:rPr>
              <a:t>Doukhan</a:t>
            </a:r>
            <a:r>
              <a:rPr lang="en-US" sz="1200" b="0" i="0" dirty="0">
                <a:solidFill>
                  <a:srgbClr val="191B26"/>
                </a:solidFill>
                <a:effectLst/>
              </a:rPr>
              <a:t> </a:t>
            </a:r>
            <a:r>
              <a:rPr lang="en-US" sz="1200" b="0" i="0" dirty="0" err="1">
                <a:effectLst/>
              </a:rPr>
              <a:t>en</a:t>
            </a:r>
            <a:r>
              <a:rPr lang="en-US" sz="1200" b="0" i="0" dirty="0">
                <a:solidFill>
                  <a:srgbClr val="191B26"/>
                </a:solidFill>
                <a:effectLst/>
              </a:rPr>
              <a:t> </a:t>
            </a:r>
            <a:r>
              <a:rPr lang="en-US" sz="1200" b="0" i="0" u="sng" dirty="0" err="1">
                <a:solidFill>
                  <a:srgbClr val="191B26"/>
                </a:solidFill>
                <a:effectLst/>
                <a:hlinkClick r:id="rId4"/>
              </a:rPr>
              <a:t>Pixabay</a:t>
            </a:r>
            <a:r>
              <a:rPr lang="en-US" sz="1200" b="0" i="0" dirty="0">
                <a:solidFill>
                  <a:srgbClr val="191B26"/>
                </a:solidFill>
                <a:effectLst/>
              </a:rPr>
              <a:t> </a:t>
            </a:r>
            <a:endParaRPr lang="en-US" sz="1200" dirty="0"/>
          </a:p>
        </p:txBody>
      </p:sp>
      <p:cxnSp>
        <p:nvCxnSpPr>
          <p:cNvPr id="12" name="Straight Arrow Connector 11" descr="arrow pointing at the dew on leaf">
            <a:extLst>
              <a:ext uri="{FF2B5EF4-FFF2-40B4-BE49-F238E27FC236}">
                <a16:creationId xmlns:a16="http://schemas.microsoft.com/office/drawing/2014/main" id="{51A0306E-692E-4E52-A9CB-8C15560C535E}"/>
              </a:ext>
            </a:extLst>
          </p:cNvPr>
          <p:cNvCxnSpPr>
            <a:cxnSpLocks/>
          </p:cNvCxnSpPr>
          <p:nvPr/>
        </p:nvCxnSpPr>
        <p:spPr>
          <a:xfrm flipH="1" flipV="1">
            <a:off x="4453551" y="3349782"/>
            <a:ext cx="1684699" cy="180164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descr="arrow pointing at the dew">
            <a:extLst>
              <a:ext uri="{FF2B5EF4-FFF2-40B4-BE49-F238E27FC236}">
                <a16:creationId xmlns:a16="http://schemas.microsoft.com/office/drawing/2014/main" id="{5F85F5E6-B23A-4F68-8797-D032E8DB6AE8}"/>
              </a:ext>
            </a:extLst>
          </p:cNvPr>
          <p:cNvCxnSpPr>
            <a:cxnSpLocks/>
          </p:cNvCxnSpPr>
          <p:nvPr/>
        </p:nvCxnSpPr>
        <p:spPr>
          <a:xfrm flipH="1" flipV="1">
            <a:off x="2768852" y="4479589"/>
            <a:ext cx="3369398" cy="671833"/>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descr="arrow pointing at the dew on leaf">
            <a:extLst>
              <a:ext uri="{FF2B5EF4-FFF2-40B4-BE49-F238E27FC236}">
                <a16:creationId xmlns:a16="http://schemas.microsoft.com/office/drawing/2014/main" id="{1B2A2FC8-EF6C-4AD5-827B-9942C2C41BCD}"/>
              </a:ext>
            </a:extLst>
          </p:cNvPr>
          <p:cNvCxnSpPr>
            <a:cxnSpLocks/>
          </p:cNvCxnSpPr>
          <p:nvPr/>
        </p:nvCxnSpPr>
        <p:spPr>
          <a:xfrm flipH="1" flipV="1">
            <a:off x="5776111" y="1448554"/>
            <a:ext cx="362139" cy="3702868"/>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05289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rocío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517449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11851277"/>
              </p:ext>
            </p:extLst>
          </p:nvPr>
        </p:nvGraphicFramePr>
        <p:xfrm>
          <a:off x="0" y="0"/>
          <a:ext cx="9144000" cy="5658414"/>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943069">
                <a:tc>
                  <a:txBody>
                    <a:bodyPr/>
                    <a:lstStyle/>
                    <a:p>
                      <a:pPr algn="ctr"/>
                      <a:r>
                        <a:rPr lang="es-PA" sz="2400" dirty="0"/>
                        <a:t>G</a:t>
                      </a:r>
                      <a:r>
                        <a:rPr lang="en-US" sz="2400" dirty="0"/>
                        <a:t>EOGRAFÍA</a:t>
                      </a:r>
                    </a:p>
                  </a:txBody>
                  <a:tcPr anchor="ctr">
                    <a:cell3D prstMaterial="dkEdge">
                      <a:bevel prst="coolSlant"/>
                      <a:lightRig rig="flood" dir="t"/>
                    </a:cell3D>
                    <a:solidFill>
                      <a:srgbClr val="0000FF"/>
                    </a:solidFill>
                  </a:tcPr>
                </a:tc>
                <a:tc>
                  <a:txBody>
                    <a:bodyPr/>
                    <a:lstStyle/>
                    <a:p>
                      <a:pPr algn="ctr"/>
                      <a:r>
                        <a:rPr lang="en-US" sz="2400" dirty="0"/>
                        <a:t>CLIMA</a:t>
                      </a:r>
                    </a:p>
                  </a:txBody>
                  <a:tcPr anchor="ctr">
                    <a:cell3D prstMaterial="dkEdge">
                      <a:bevel prst="coolSlant"/>
                      <a:lightRig rig="flood" dir="t"/>
                    </a:cell3D>
                    <a:solidFill>
                      <a:srgbClr val="0000FF"/>
                    </a:solidFill>
                  </a:tcPr>
                </a:tc>
                <a:tc>
                  <a:txBody>
                    <a:bodyPr/>
                    <a:lstStyle/>
                    <a:p>
                      <a:pPr algn="ctr"/>
                      <a:r>
                        <a:rPr lang="en-US" sz="2400" dirty="0"/>
                        <a:t>MANDATOS</a:t>
                      </a:r>
                    </a:p>
                    <a:p>
                      <a:pPr algn="ctr"/>
                      <a:r>
                        <a:rPr lang="en-US" sz="2400" dirty="0"/>
                        <a:t>FORMALES</a:t>
                      </a:r>
                    </a:p>
                  </a:txBody>
                  <a:tcPr anchor="ctr">
                    <a:cell3D prstMaterial="dkEdge">
                      <a:bevel prst="coolSlant"/>
                      <a:lightRig rig="flood" dir="t"/>
                    </a:cell3D>
                    <a:solidFill>
                      <a:srgbClr val="0000FF"/>
                    </a:solidFill>
                  </a:tcPr>
                </a:tc>
                <a:tc>
                  <a:txBody>
                    <a:bodyPr/>
                    <a:lstStyle/>
                    <a:p>
                      <a:pPr algn="ctr"/>
                      <a:r>
                        <a:rPr lang="en-US" sz="2400" dirty="0"/>
                        <a:t>AUTOMÓVIL</a:t>
                      </a:r>
                    </a:p>
                  </a:txBody>
                  <a:tcPr anchor="ctr">
                    <a:cell3D prstMaterial="dkEdge">
                      <a:bevel prst="coolSlant"/>
                      <a:lightRig rig="flood" dir="t"/>
                    </a:cell3D>
                    <a:solidFill>
                      <a:srgbClr val="0000FF"/>
                    </a:solidFill>
                  </a:tcPr>
                </a:tc>
                <a:tc>
                  <a:txBody>
                    <a:bodyPr/>
                    <a:lstStyle/>
                    <a:p>
                      <a:pPr algn="ctr"/>
                      <a:r>
                        <a:rPr lang="en-US" sz="2400" dirty="0"/>
                        <a:t>ESPAÑA</a:t>
                      </a:r>
                    </a:p>
                    <a:p>
                      <a:pPr algn="ctr"/>
                      <a:r>
                        <a:rPr lang="en-US" sz="2400" dirty="0"/>
                        <a:t>(</a:t>
                      </a:r>
                      <a:r>
                        <a:rPr lang="en-US" sz="2400" dirty="0" err="1"/>
                        <a:t>ciudades</a:t>
                      </a:r>
                      <a:r>
                        <a:rPr lang="en-US" sz="2400" dirty="0"/>
                        <a:t>)</a:t>
                      </a:r>
                    </a:p>
                  </a:txBody>
                  <a:tcPr anchor="ctr">
                    <a:cell3D prstMaterial="dkEdge">
                      <a:bevel prst="coolSlant"/>
                      <a:lightRig rig="flood" dir="t"/>
                    </a:cell3D>
                    <a:solidFill>
                      <a:srgbClr val="0000FF"/>
                    </a:solidFill>
                  </a:tcPr>
                </a:tc>
                <a:extLst>
                  <a:ext uri="{0D108BD9-81ED-4DB2-BD59-A6C34878D82A}">
                    <a16:rowId xmlns:a16="http://schemas.microsoft.com/office/drawing/2014/main" val="10000"/>
                  </a:ext>
                </a:extLst>
              </a:tr>
              <a:tr h="943069">
                <a:tc>
                  <a:txBody>
                    <a:bodyPr/>
                    <a:lstStyle/>
                    <a:p>
                      <a:pPr algn="ctr"/>
                      <a:r>
                        <a:rPr lang="en-US" sz="3600" dirty="0">
                          <a:solidFill>
                            <a:srgbClr val="FFFFFF"/>
                          </a:solidFill>
                          <a:hlinkClick r:id="rId2"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3"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4"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5"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6"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1"/>
                  </a:ext>
                </a:extLst>
              </a:tr>
              <a:tr h="943069">
                <a:tc>
                  <a:txBody>
                    <a:bodyPr/>
                    <a:lstStyle/>
                    <a:p>
                      <a:pPr algn="ctr"/>
                      <a:r>
                        <a:rPr lang="en-US" sz="3600" dirty="0">
                          <a:solidFill>
                            <a:srgbClr val="FFFFFF"/>
                          </a:solidFill>
                          <a:hlinkClick r:id="rId7"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8"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9"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0"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1"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2"/>
                  </a:ext>
                </a:extLst>
              </a:tr>
              <a:tr h="943069">
                <a:tc>
                  <a:txBody>
                    <a:bodyPr/>
                    <a:lstStyle/>
                    <a:p>
                      <a:pPr algn="ctr"/>
                      <a:r>
                        <a:rPr lang="en-US" sz="3600" dirty="0">
                          <a:solidFill>
                            <a:srgbClr val="FFFFFF"/>
                          </a:solidFill>
                          <a:hlinkClick r:id="rId12"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3"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4"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5"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6"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3"/>
                  </a:ext>
                </a:extLst>
              </a:tr>
              <a:tr h="943069">
                <a:tc>
                  <a:txBody>
                    <a:bodyPr/>
                    <a:lstStyle/>
                    <a:p>
                      <a:pPr algn="ctr"/>
                      <a:r>
                        <a:rPr lang="en-US" sz="3600" dirty="0">
                          <a:solidFill>
                            <a:srgbClr val="FFFFFF"/>
                          </a:solidFill>
                          <a:hlinkClick r:id="rId17"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8"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9"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0"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1"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4"/>
                  </a:ext>
                </a:extLst>
              </a:tr>
              <a:tr h="943069">
                <a:tc>
                  <a:txBody>
                    <a:bodyPr/>
                    <a:lstStyle/>
                    <a:p>
                      <a:pPr algn="ctr"/>
                      <a:r>
                        <a:rPr lang="en-US" sz="3600" dirty="0">
                          <a:solidFill>
                            <a:srgbClr val="FFFFFF"/>
                          </a:solidFill>
                          <a:hlinkClick r:id="rId22"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3"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4"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5"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6"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5"/>
                  </a:ext>
                </a:extLst>
              </a:tr>
            </a:tbl>
          </a:graphicData>
        </a:graphic>
      </p:graphicFrame>
      <p:pic>
        <p:nvPicPr>
          <p:cNvPr id="1026" name="Picture 2" descr="Image DOUBLE JEOPARDY button">
            <a:hlinkClick r:id="rId27" action="ppaction://hlinksldjump"/>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487216" y="5753478"/>
            <a:ext cx="1534562" cy="1023041"/>
          </a:xfrm>
          <a:prstGeom prst="rect">
            <a:avLst/>
          </a:prstGeom>
          <a:ln>
            <a:noFill/>
          </a:ln>
          <a:effectLst>
            <a:softEdge rad="1125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2646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lightning on the dark sky&#10;&#10;">
            <a:extLst>
              <a:ext uri="{FF2B5EF4-FFF2-40B4-BE49-F238E27FC236}">
                <a16:creationId xmlns:a16="http://schemas.microsoft.com/office/drawing/2014/main" id="{83D5DF98-F3D1-4634-B19E-927A0CBD6A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94" y="50072"/>
            <a:ext cx="10042140" cy="6694760"/>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4EE00EE-8D25-4217-B871-F51EF56BE7C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95525F9D-B7D1-4AE5-8303-B56EBC43328F}"/>
              </a:ext>
            </a:extLst>
          </p:cNvPr>
          <p:cNvSpPr txBox="1"/>
          <p:nvPr/>
        </p:nvSpPr>
        <p:spPr>
          <a:xfrm>
            <a:off x="2471595" y="6416387"/>
            <a:ext cx="4242349" cy="276999"/>
          </a:xfrm>
          <a:prstGeom prst="rect">
            <a:avLst/>
          </a:prstGeom>
          <a:noFill/>
        </p:spPr>
        <p:txBody>
          <a:bodyPr wrap="square">
            <a:spAutoFit/>
          </a:bodyPr>
          <a:lstStyle/>
          <a:p>
            <a:pPr algn="ctr"/>
            <a:r>
              <a:rPr lang="en-US" sz="1200" dirty="0"/>
              <a:t>Photo by </a:t>
            </a:r>
            <a:r>
              <a:rPr lang="en-US" sz="1200" dirty="0" err="1">
                <a:hlinkClick r:id="rId3"/>
              </a:rPr>
              <a:t>chutipon</a:t>
            </a:r>
            <a:r>
              <a:rPr lang="en-US" sz="1200" dirty="0">
                <a:hlinkClick r:id="rId3"/>
              </a:rPr>
              <a:t> </a:t>
            </a:r>
            <a:r>
              <a:rPr lang="en-US" sz="1200" dirty="0" err="1">
                <a:hlinkClick r:id="rId3"/>
              </a:rPr>
              <a:t>Pattanatitinon</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35208170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relámpagos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40670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field of flowers with a rainbow &#10;">
            <a:extLst>
              <a:ext uri="{FF2B5EF4-FFF2-40B4-BE49-F238E27FC236}">
                <a16:creationId xmlns:a16="http://schemas.microsoft.com/office/drawing/2014/main" id="{7B8AB11C-D8E8-4807-8F25-4C10A85307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6915" y="76018"/>
            <a:ext cx="10003220" cy="6668813"/>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636305C-AFA3-4ADB-B852-F6DFFB7FC60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4B837262-C214-43A0-814B-E38C57AECB9B}"/>
              </a:ext>
            </a:extLst>
          </p:cNvPr>
          <p:cNvSpPr txBox="1"/>
          <p:nvPr/>
        </p:nvSpPr>
        <p:spPr>
          <a:xfrm>
            <a:off x="2073243" y="6303834"/>
            <a:ext cx="5185373" cy="276999"/>
          </a:xfrm>
          <a:prstGeom prst="rect">
            <a:avLst/>
          </a:prstGeom>
          <a:noFill/>
        </p:spPr>
        <p:txBody>
          <a:bodyPr wrap="square">
            <a:spAutoFit/>
          </a:bodyPr>
          <a:lstStyle/>
          <a:p>
            <a:pPr algn="ctr"/>
            <a:r>
              <a:rPr lang="en-US" sz="1200" dirty="0"/>
              <a:t>Photo by </a:t>
            </a:r>
            <a:r>
              <a:rPr lang="en-US" sz="1200" dirty="0">
                <a:hlinkClick r:id="rId3"/>
              </a:rPr>
              <a:t>Jorge Fernández Salas</a:t>
            </a:r>
            <a:r>
              <a:rPr lang="en-US" sz="1200" dirty="0"/>
              <a:t> on </a:t>
            </a:r>
            <a:r>
              <a:rPr lang="en-US" sz="1200" dirty="0" err="1">
                <a:hlinkClick r:id="rId4"/>
              </a:rPr>
              <a:t>Unsplash</a:t>
            </a:r>
            <a:r>
              <a:rPr lang="en-US" sz="1200" dirty="0"/>
              <a:t> </a:t>
            </a:r>
          </a:p>
        </p:txBody>
      </p:sp>
      <p:cxnSp>
        <p:nvCxnSpPr>
          <p:cNvPr id="12" name="Straight Arrow Connector 11" descr="arrow pointing at the rainbow">
            <a:extLst>
              <a:ext uri="{FF2B5EF4-FFF2-40B4-BE49-F238E27FC236}">
                <a16:creationId xmlns:a16="http://schemas.microsoft.com/office/drawing/2014/main" id="{B2589B10-503C-4D69-935B-59F2EEE9D079}"/>
              </a:ext>
            </a:extLst>
          </p:cNvPr>
          <p:cNvCxnSpPr/>
          <p:nvPr/>
        </p:nvCxnSpPr>
        <p:spPr>
          <a:xfrm flipH="1">
            <a:off x="7460055" y="344032"/>
            <a:ext cx="1195058" cy="1204111"/>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6761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34" y="2746234"/>
            <a:ext cx="8229600" cy="1143000"/>
          </a:xfrm>
        </p:spPr>
        <p:txBody>
          <a:bodyPr>
            <a:normAutofit/>
          </a:bodyPr>
          <a:lstStyle/>
          <a:p>
            <a:r>
              <a:rPr lang="en-US" sz="5400" b="1" dirty="0" err="1"/>
              <a:t>arcoiris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7" name="Picture 6" descr="&#10;image, home button">
            <a:hlinkClick r:id="rId2" action="ppaction://hlinksldjump"/>
            <a:extLst>
              <a:ext uri="{FF2B5EF4-FFF2-40B4-BE49-F238E27FC236}">
                <a16:creationId xmlns:a16="http://schemas.microsoft.com/office/drawing/2014/main" id="{EB33A602-DD67-4F36-9EB6-5E95AB1EE224}"/>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11698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978" y="1974221"/>
            <a:ext cx="8472138" cy="2909557"/>
          </a:xfrm>
        </p:spPr>
        <p:txBody>
          <a:bodyPr>
            <a:normAutofit/>
          </a:bodyPr>
          <a:lstStyle/>
          <a:p>
            <a:r>
              <a:rPr lang="en-US" sz="5400" b="1" dirty="0"/>
              <a:t>La </a:t>
            </a:r>
            <a:r>
              <a:rPr lang="en-US" sz="5400" b="1" dirty="0" err="1"/>
              <a:t>madre</a:t>
            </a:r>
            <a:r>
              <a:rPr lang="en-US" sz="5400" b="1" dirty="0"/>
              <a:t> a sus </a:t>
            </a:r>
            <a:r>
              <a:rPr lang="en-US" sz="5400" b="1" dirty="0" err="1"/>
              <a:t>hijos</a:t>
            </a:r>
            <a:br>
              <a:rPr lang="en-US" sz="5400" b="1" dirty="0"/>
            </a:br>
            <a:r>
              <a:rPr lang="en-US" sz="5400" b="1" dirty="0"/>
              <a:t>y a </a:t>
            </a:r>
            <a:r>
              <a:rPr lang="en-US" sz="5400" b="1" dirty="0" err="1"/>
              <a:t>su</a:t>
            </a:r>
            <a:r>
              <a:rPr lang="en-US" sz="5400" b="1" dirty="0"/>
              <a:t> </a:t>
            </a:r>
            <a:r>
              <a:rPr lang="en-US" sz="5400" b="1" dirty="0" err="1"/>
              <a:t>esposo</a:t>
            </a:r>
            <a:r>
              <a:rPr lang="en-US" sz="5400" b="1" dirty="0"/>
              <a:t>:</a:t>
            </a:r>
            <a:br>
              <a:rPr lang="en-US" sz="5400" b="1" dirty="0"/>
            </a:br>
            <a:r>
              <a:rPr lang="en-US" sz="5400" b="1" dirty="0"/>
              <a:t>“___ </a:t>
            </a:r>
            <a:r>
              <a:rPr lang="en-US" sz="5400" b="1" dirty="0">
                <a:solidFill>
                  <a:srgbClr val="FFFF00"/>
                </a:solidFill>
              </a:rPr>
              <a:t>(</a:t>
            </a:r>
            <a:r>
              <a:rPr lang="en-US" sz="5400" b="1" dirty="0" err="1">
                <a:solidFill>
                  <a:srgbClr val="FFFF00"/>
                </a:solidFill>
              </a:rPr>
              <a:t>bajar</a:t>
            </a:r>
            <a:r>
              <a:rPr lang="en-US" sz="5400" b="1" dirty="0">
                <a:solidFill>
                  <a:srgbClr val="FFFF00"/>
                </a:solidFill>
              </a:rPr>
              <a:t>) </a:t>
            </a:r>
            <a:r>
              <a:rPr lang="en-US" sz="5400" b="1" dirty="0"/>
              <a:t>a</a:t>
            </a:r>
            <a:r>
              <a:rPr lang="en-US" sz="5400" b="1" dirty="0">
                <a:solidFill>
                  <a:srgbClr val="FFFF00"/>
                </a:solidFill>
              </a:rPr>
              <a:t> </a:t>
            </a:r>
            <a:r>
              <a:rPr lang="en-US" sz="5400" b="1" dirty="0"/>
              <a:t>comer”.</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3DE49B4-9C24-452B-A0F5-5E537158807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4087308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691913"/>
            <a:ext cx="8229600" cy="1143000"/>
          </a:xfrm>
        </p:spPr>
        <p:txBody>
          <a:bodyPr>
            <a:normAutofit/>
          </a:bodyPr>
          <a:lstStyle/>
          <a:p>
            <a:r>
              <a:rPr lang="en-US" sz="5400" b="1" dirty="0" err="1">
                <a:solidFill>
                  <a:srgbClr val="FFFF00"/>
                </a:solidFill>
              </a:rPr>
              <a:t>Bajen</a:t>
            </a:r>
            <a:r>
              <a:rPr lang="en-US" sz="5400" b="1" dirty="0"/>
              <a:t> a comer.</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862D875B-01B8-486E-9FDC-40F65222A34A}"/>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306883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16" y="1447060"/>
            <a:ext cx="8664167" cy="3378437"/>
          </a:xfrm>
        </p:spPr>
        <p:txBody>
          <a:bodyPr>
            <a:normAutofit fontScale="90000"/>
          </a:bodyPr>
          <a:lstStyle/>
          <a:p>
            <a:r>
              <a:rPr lang="en-US" sz="5400" b="1" dirty="0"/>
              <a:t>El </a:t>
            </a:r>
            <a:r>
              <a:rPr lang="en-US" sz="5400" b="1" dirty="0" err="1"/>
              <a:t>joven</a:t>
            </a:r>
            <a:r>
              <a:rPr lang="en-US" sz="5400" b="1" dirty="0"/>
              <a:t> al </a:t>
            </a:r>
            <a:r>
              <a:rPr lang="en-US" sz="5400" b="1" dirty="0" err="1"/>
              <a:t>motorista</a:t>
            </a:r>
            <a:r>
              <a:rPr lang="en-US" sz="5400" b="1" dirty="0"/>
              <a:t>:</a:t>
            </a:r>
            <a:br>
              <a:rPr lang="en-US" sz="5400" b="1" dirty="0"/>
            </a:br>
            <a:r>
              <a:rPr lang="en-US" sz="5400" b="1" dirty="0"/>
              <a:t>“No ___ </a:t>
            </a:r>
            <a:r>
              <a:rPr lang="en-US" sz="5400" b="1" dirty="0">
                <a:solidFill>
                  <a:srgbClr val="FFFF00"/>
                </a:solidFill>
              </a:rPr>
              <a:t>(</a:t>
            </a:r>
            <a:r>
              <a:rPr lang="en-US" sz="5400" b="1" dirty="0" err="1">
                <a:solidFill>
                  <a:srgbClr val="FFFF00"/>
                </a:solidFill>
              </a:rPr>
              <a:t>doblar</a:t>
            </a:r>
            <a:r>
              <a:rPr lang="en-US" sz="5400" b="1" dirty="0">
                <a:solidFill>
                  <a:srgbClr val="FFFF00"/>
                </a:solidFill>
              </a:rPr>
              <a:t>) </a:t>
            </a:r>
            <a:r>
              <a:rPr lang="en-US" sz="5400" b="1" dirty="0"/>
              <a:t>a la </a:t>
            </a:r>
            <a:r>
              <a:rPr lang="en-US" sz="5400" b="1" dirty="0" err="1"/>
              <a:t>derecha</a:t>
            </a:r>
            <a:r>
              <a:rPr lang="en-US" sz="5400" b="1" dirty="0"/>
              <a:t>;</a:t>
            </a:r>
            <a:br>
              <a:rPr lang="en-US" sz="5400" b="1" dirty="0"/>
            </a:br>
            <a:r>
              <a:rPr lang="en-US" sz="5400" b="1" dirty="0"/>
              <a:t>___ </a:t>
            </a:r>
            <a:r>
              <a:rPr lang="en-US" sz="5400" b="1" dirty="0">
                <a:solidFill>
                  <a:srgbClr val="FFFF00"/>
                </a:solidFill>
              </a:rPr>
              <a:t>(</a:t>
            </a:r>
            <a:r>
              <a:rPr lang="en-US" sz="5400" b="1" dirty="0" err="1">
                <a:solidFill>
                  <a:srgbClr val="FFFF00"/>
                </a:solidFill>
              </a:rPr>
              <a:t>seguir</a:t>
            </a:r>
            <a:r>
              <a:rPr lang="en-US" sz="5400" b="1" dirty="0">
                <a:solidFill>
                  <a:srgbClr val="FFFF00"/>
                </a:solidFill>
              </a:rPr>
              <a:t>) </a:t>
            </a:r>
            <a:r>
              <a:rPr lang="en-US" sz="5400" b="1" dirty="0"/>
              <a:t>derecho”.</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5B26899-1839-48CE-A857-E95A68DEEEF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2104840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69436"/>
            <a:ext cx="8229600" cy="2067585"/>
          </a:xfrm>
        </p:spPr>
        <p:txBody>
          <a:bodyPr>
            <a:normAutofit/>
          </a:bodyPr>
          <a:lstStyle/>
          <a:p>
            <a:r>
              <a:rPr lang="en-US" sz="5400" b="1" dirty="0"/>
              <a:t>No </a:t>
            </a:r>
            <a:r>
              <a:rPr lang="en-US" sz="5400" b="1" dirty="0">
                <a:solidFill>
                  <a:srgbClr val="FFFF00"/>
                </a:solidFill>
              </a:rPr>
              <a:t>doble</a:t>
            </a:r>
            <a:r>
              <a:rPr lang="en-US" sz="5400" b="1" dirty="0"/>
              <a:t> a la </a:t>
            </a:r>
            <a:r>
              <a:rPr lang="en-US" sz="5400" b="1" dirty="0" err="1"/>
              <a:t>derecha</a:t>
            </a:r>
            <a:r>
              <a:rPr lang="en-US" sz="5400" b="1" dirty="0"/>
              <a:t>;</a:t>
            </a:r>
            <a:br>
              <a:rPr lang="en-US" sz="5400" b="1" dirty="0"/>
            </a:br>
            <a:r>
              <a:rPr lang="en-US" sz="5400" b="1" dirty="0" err="1">
                <a:solidFill>
                  <a:srgbClr val="FFFF00"/>
                </a:solidFill>
              </a:rPr>
              <a:t>siga</a:t>
            </a:r>
            <a:r>
              <a:rPr lang="en-US" sz="5400" b="1" dirty="0"/>
              <a:t> derecho.</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CC8CDF3D-9E50-4420-BE51-3E07F1724033}"/>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6057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1799859"/>
            <a:ext cx="8229600" cy="2989423"/>
          </a:xfrm>
        </p:spPr>
        <p:txBody>
          <a:bodyPr>
            <a:normAutofit/>
          </a:bodyPr>
          <a:lstStyle/>
          <a:p>
            <a:r>
              <a:rPr lang="en-US" sz="5400" b="1" dirty="0"/>
              <a:t>La </a:t>
            </a:r>
            <a:r>
              <a:rPr lang="en-US" sz="5400" b="1" dirty="0" err="1"/>
              <a:t>dependienta</a:t>
            </a:r>
            <a:r>
              <a:rPr lang="en-US" sz="5400" b="1" dirty="0"/>
              <a:t> al </a:t>
            </a:r>
            <a:r>
              <a:rPr lang="en-US" sz="5400" b="1" dirty="0" err="1"/>
              <a:t>cliente</a:t>
            </a:r>
            <a:r>
              <a:rPr lang="en-US" sz="5400" b="1" dirty="0"/>
              <a:t>:</a:t>
            </a:r>
            <a:br>
              <a:rPr lang="en-US" sz="5400" b="1" dirty="0"/>
            </a:br>
            <a:r>
              <a:rPr lang="en-US" sz="5400" b="1" dirty="0"/>
              <a:t>“___ </a:t>
            </a:r>
            <a:r>
              <a:rPr lang="en-US" sz="5400" b="1" dirty="0">
                <a:solidFill>
                  <a:srgbClr val="FFFF00"/>
                </a:solidFill>
              </a:rPr>
              <a:t>(</a:t>
            </a:r>
            <a:r>
              <a:rPr lang="en-US" sz="5400" b="1" dirty="0" err="1">
                <a:solidFill>
                  <a:srgbClr val="FFFF00"/>
                </a:solidFill>
              </a:rPr>
              <a:t>comprar</a:t>
            </a:r>
            <a:r>
              <a:rPr lang="en-US" sz="5400" b="1" dirty="0">
                <a:solidFill>
                  <a:srgbClr val="FFFF00"/>
                </a:solidFill>
              </a:rPr>
              <a:t>)</a:t>
            </a:r>
            <a:r>
              <a:rPr lang="en-US" sz="5400" b="1" dirty="0"/>
              <a:t> </a:t>
            </a:r>
            <a:r>
              <a:rPr lang="en-US" sz="5400" b="1" dirty="0" err="1"/>
              <a:t>este</a:t>
            </a:r>
            <a:r>
              <a:rPr lang="en-US" sz="5400" b="1" dirty="0"/>
              <a:t> </a:t>
            </a:r>
            <a:r>
              <a:rPr lang="en-US" sz="5400" b="1" dirty="0" err="1"/>
              <a:t>anillo</a:t>
            </a:r>
            <a:r>
              <a:rPr lang="en-US" sz="5400" b="1" dirty="0"/>
              <a:t>;</a:t>
            </a:r>
            <a:br>
              <a:rPr lang="en-US" sz="5400" b="1" dirty="0"/>
            </a:br>
            <a:r>
              <a:rPr lang="en-US" sz="5400" b="1" dirty="0"/>
              <a:t>le </a:t>
            </a:r>
            <a:r>
              <a:rPr lang="en-US" sz="5400" b="1" dirty="0" err="1"/>
              <a:t>queda</a:t>
            </a:r>
            <a:r>
              <a:rPr lang="en-US" sz="5400" b="1" dirty="0"/>
              <a:t> </a:t>
            </a:r>
            <a:r>
              <a:rPr lang="en-US" sz="5400" b="1" dirty="0" err="1"/>
              <a:t>muy</a:t>
            </a:r>
            <a:r>
              <a:rPr lang="en-US" sz="5400" b="1" dirty="0"/>
              <a:t> bonito”.</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A8B2690A-1593-47E2-87AE-4356898BB3F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2840238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10432"/>
            <a:ext cx="8229600" cy="1143000"/>
          </a:xfrm>
        </p:spPr>
        <p:txBody>
          <a:bodyPr>
            <a:normAutofit/>
          </a:bodyPr>
          <a:lstStyle/>
          <a:p>
            <a:r>
              <a:rPr lang="en-US" sz="5400" b="1" dirty="0" err="1">
                <a:solidFill>
                  <a:srgbClr val="FFFF00"/>
                </a:solidFill>
              </a:rPr>
              <a:t>Compre</a:t>
            </a:r>
            <a:r>
              <a:rPr lang="en-US" sz="5400" b="1" dirty="0"/>
              <a:t> </a:t>
            </a:r>
            <a:r>
              <a:rPr lang="en-US" sz="5400" b="1" dirty="0" err="1"/>
              <a:t>este</a:t>
            </a:r>
            <a:r>
              <a:rPr lang="en-US" sz="5400" b="1" dirty="0"/>
              <a:t> </a:t>
            </a:r>
            <a:r>
              <a:rPr lang="en-US" sz="5400" b="1" dirty="0" err="1"/>
              <a:t>anillo</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F26BD528-E8BE-40BE-A271-B672C50C570E}"/>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185984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520102229"/>
              </p:ext>
            </p:extLst>
          </p:nvPr>
        </p:nvGraphicFramePr>
        <p:xfrm>
          <a:off x="0" y="0"/>
          <a:ext cx="9144000" cy="5629776"/>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1973655">
                  <a:extLst>
                    <a:ext uri="{9D8B030D-6E8A-4147-A177-3AD203B41FA5}">
                      <a16:colId xmlns:a16="http://schemas.microsoft.com/office/drawing/2014/main" val="20000"/>
                    </a:ext>
                  </a:extLst>
                </a:gridCol>
                <a:gridCol w="1683945">
                  <a:extLst>
                    <a:ext uri="{9D8B030D-6E8A-4147-A177-3AD203B41FA5}">
                      <a16:colId xmlns:a16="http://schemas.microsoft.com/office/drawing/2014/main" val="20001"/>
                    </a:ext>
                  </a:extLst>
                </a:gridCol>
                <a:gridCol w="2027976">
                  <a:extLst>
                    <a:ext uri="{9D8B030D-6E8A-4147-A177-3AD203B41FA5}">
                      <a16:colId xmlns:a16="http://schemas.microsoft.com/office/drawing/2014/main" val="20002"/>
                    </a:ext>
                  </a:extLst>
                </a:gridCol>
                <a:gridCol w="1629624">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938296">
                <a:tc>
                  <a:txBody>
                    <a:bodyPr/>
                    <a:lstStyle/>
                    <a:p>
                      <a:pPr algn="ctr"/>
                      <a:r>
                        <a:rPr lang="es-PA" sz="2400" dirty="0"/>
                        <a:t>M</a:t>
                      </a:r>
                      <a:r>
                        <a:rPr lang="en-US" sz="2400" dirty="0"/>
                        <a:t>EDIOS de</a:t>
                      </a:r>
                    </a:p>
                    <a:p>
                      <a:pPr algn="ctr"/>
                      <a:r>
                        <a:rPr lang="en-US" sz="2400" dirty="0"/>
                        <a:t>TRANSPORTE</a:t>
                      </a:r>
                    </a:p>
                  </a:txBody>
                  <a:tcPr anchor="ctr">
                    <a:cell3D prstMaterial="dkEdge">
                      <a:bevel prst="coolSlant"/>
                      <a:lightRig rig="flood" dir="t"/>
                    </a:cell3D>
                    <a:solidFill>
                      <a:srgbClr val="0000FF"/>
                    </a:solidFill>
                  </a:tcPr>
                </a:tc>
                <a:tc>
                  <a:txBody>
                    <a:bodyPr/>
                    <a:lstStyle/>
                    <a:p>
                      <a:pPr algn="ctr"/>
                      <a:r>
                        <a:rPr lang="en-US" sz="2400" dirty="0"/>
                        <a:t>HOTEL</a:t>
                      </a:r>
                    </a:p>
                  </a:txBody>
                  <a:tcPr anchor="ctr">
                    <a:cell3D prstMaterial="dkEdge">
                      <a:bevel prst="coolSlant"/>
                      <a:lightRig rig="flood" dir="t"/>
                    </a:cell3D>
                    <a:solidFill>
                      <a:srgbClr val="0000FF"/>
                    </a:solidFill>
                  </a:tcPr>
                </a:tc>
                <a:tc>
                  <a:txBody>
                    <a:bodyPr/>
                    <a:lstStyle/>
                    <a:p>
                      <a:pPr algn="ctr"/>
                      <a:r>
                        <a:rPr lang="en-US" sz="2400" dirty="0"/>
                        <a:t>VIAJES/</a:t>
                      </a:r>
                    </a:p>
                    <a:p>
                      <a:pPr algn="ctr"/>
                      <a:r>
                        <a:rPr lang="en-US" sz="2400" dirty="0"/>
                        <a:t>AEROPUERTO</a:t>
                      </a:r>
                    </a:p>
                  </a:txBody>
                  <a:tcPr anchor="ctr">
                    <a:cell3D prstMaterial="dkEdge">
                      <a:bevel prst="coolSlant"/>
                      <a:lightRig rig="flood" dir="t"/>
                    </a:cell3D>
                    <a:solidFill>
                      <a:srgbClr val="0000FF"/>
                    </a:solidFill>
                  </a:tcPr>
                </a:tc>
                <a:tc>
                  <a:txBody>
                    <a:bodyPr/>
                    <a:lstStyle/>
                    <a:p>
                      <a:pPr algn="ctr"/>
                      <a:r>
                        <a:rPr lang="en-US" sz="2400" dirty="0"/>
                        <a:t>VERBOS</a:t>
                      </a:r>
                    </a:p>
                  </a:txBody>
                  <a:tcPr anchor="ctr">
                    <a:cell3D prstMaterial="dkEdge">
                      <a:bevel prst="coolSlant"/>
                      <a:lightRig rig="flood" dir="t"/>
                    </a:cell3D>
                    <a:solidFill>
                      <a:srgbClr val="0000FF"/>
                    </a:solidFill>
                  </a:tcPr>
                </a:tc>
                <a:tc>
                  <a:txBody>
                    <a:bodyPr/>
                    <a:lstStyle/>
                    <a:p>
                      <a:pPr algn="ctr"/>
                      <a:r>
                        <a:rPr lang="en-US" sz="2400" dirty="0"/>
                        <a:t>ESPAÑA</a:t>
                      </a:r>
                    </a:p>
                  </a:txBody>
                  <a:tcPr anchor="ctr">
                    <a:cell3D prstMaterial="dkEdge">
                      <a:bevel prst="coolSlant"/>
                      <a:lightRig rig="flood" dir="t"/>
                    </a:cell3D>
                    <a:solidFill>
                      <a:srgbClr val="0000FF"/>
                    </a:solidFill>
                  </a:tcPr>
                </a:tc>
                <a:extLst>
                  <a:ext uri="{0D108BD9-81ED-4DB2-BD59-A6C34878D82A}">
                    <a16:rowId xmlns:a16="http://schemas.microsoft.com/office/drawing/2014/main" val="10000"/>
                  </a:ext>
                </a:extLst>
              </a:tr>
              <a:tr h="938296">
                <a:tc>
                  <a:txBody>
                    <a:bodyPr/>
                    <a:lstStyle/>
                    <a:p>
                      <a:pPr algn="ctr"/>
                      <a:r>
                        <a:rPr lang="en-US" sz="3600" dirty="0">
                          <a:solidFill>
                            <a:srgbClr val="FFFFFF"/>
                          </a:solidFill>
                          <a:hlinkClick r:id="rId2"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3"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4"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5"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6"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1"/>
                  </a:ext>
                </a:extLst>
              </a:tr>
              <a:tr h="938296">
                <a:tc>
                  <a:txBody>
                    <a:bodyPr/>
                    <a:lstStyle/>
                    <a:p>
                      <a:pPr algn="ctr"/>
                      <a:r>
                        <a:rPr lang="en-US" sz="3600" dirty="0">
                          <a:solidFill>
                            <a:srgbClr val="FFFFFF"/>
                          </a:solidFill>
                          <a:hlinkClick r:id="rId7"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8"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9"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0"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1"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2"/>
                  </a:ext>
                </a:extLst>
              </a:tr>
              <a:tr h="938296">
                <a:tc>
                  <a:txBody>
                    <a:bodyPr/>
                    <a:lstStyle/>
                    <a:p>
                      <a:pPr algn="ctr"/>
                      <a:r>
                        <a:rPr lang="en-US" sz="3600" dirty="0">
                          <a:solidFill>
                            <a:srgbClr val="FFFFFF"/>
                          </a:solidFill>
                          <a:hlinkClick r:id="rId12"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3"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4"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5"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6"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3"/>
                  </a:ext>
                </a:extLst>
              </a:tr>
              <a:tr h="938296">
                <a:tc>
                  <a:txBody>
                    <a:bodyPr/>
                    <a:lstStyle/>
                    <a:p>
                      <a:pPr algn="ctr"/>
                      <a:r>
                        <a:rPr lang="en-US" sz="3600" dirty="0">
                          <a:solidFill>
                            <a:srgbClr val="FFFFFF"/>
                          </a:solidFill>
                          <a:hlinkClick r:id="rId17"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8"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9"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0"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1"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4"/>
                  </a:ext>
                </a:extLst>
              </a:tr>
              <a:tr h="938296">
                <a:tc>
                  <a:txBody>
                    <a:bodyPr/>
                    <a:lstStyle/>
                    <a:p>
                      <a:pPr algn="ctr"/>
                      <a:r>
                        <a:rPr lang="en-US" sz="3600" dirty="0">
                          <a:solidFill>
                            <a:srgbClr val="FFFFFF"/>
                          </a:solidFill>
                          <a:hlinkClick r:id="rId22"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3"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4"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5"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6"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5"/>
                  </a:ext>
                </a:extLst>
              </a:tr>
            </a:tbl>
          </a:graphicData>
        </a:graphic>
      </p:graphicFrame>
      <p:pic>
        <p:nvPicPr>
          <p:cNvPr id="6" name="Picture 5" descr="image, final jeopardy button">
            <a:hlinkClick r:id="rId27" action="ppaction://hlinksldjump"/>
          </p:cNvPr>
          <p:cNvPicPr>
            <a:picLocks noChangeAspect="1"/>
          </p:cNvPicPr>
          <p:nvPr/>
        </p:nvPicPr>
        <p:blipFill rotWithShape="1">
          <a:blip r:embed="rId28">
            <a:extLst>
              <a:ext uri="{BEBA8EAE-BF5A-486C-A8C5-ECC9F3942E4B}">
                <a14:imgProps xmlns:a14="http://schemas.microsoft.com/office/drawing/2010/main">
                  <a14:imgLayer r:embed="rId29">
                    <a14:imgEffect>
                      <a14:backgroundRemoval t="5200" b="98800" l="21250" r="77750"/>
                    </a14:imgEffect>
                  </a14:imgLayer>
                </a14:imgProps>
              </a:ext>
            </a:extLst>
          </a:blip>
          <a:srcRect l="13675" r="13675"/>
          <a:stretch/>
        </p:blipFill>
        <p:spPr>
          <a:xfrm>
            <a:off x="7646736" y="5702203"/>
            <a:ext cx="1222467" cy="10516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715558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hlinkClick r:id="" action="ppaction://hlinkshowjump?jump=nextslide"/>
            <a:extLst>
              <a:ext uri="{FF2B5EF4-FFF2-40B4-BE49-F238E27FC236}">
                <a16:creationId xmlns:a16="http://schemas.microsoft.com/office/drawing/2014/main" id="{B73786EB-72FA-4CE3-98D0-523C4EB9F56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2" name="Title 1"/>
          <p:cNvSpPr>
            <a:spLocks noGrp="1"/>
          </p:cNvSpPr>
          <p:nvPr>
            <p:ph type="title"/>
          </p:nvPr>
        </p:nvSpPr>
        <p:spPr/>
        <p:txBody>
          <a:bodyPr>
            <a:normAutofit/>
          </a:bodyPr>
          <a:lstStyle/>
          <a:p>
            <a:r>
              <a:rPr lang="en-US" sz="5400" b="1"/>
              <a:t>Third </a:t>
            </a:r>
            <a:r>
              <a:rPr lang="en-US" sz="5400" b="1" dirty="0"/>
              <a:t>Category - 400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7"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780762"/>
            <a:ext cx="609600" cy="609600"/>
          </a:xfrm>
          <a:prstGeom prst="rect">
            <a:avLst/>
          </a:prstGeom>
        </p:spPr>
      </p:pic>
      <p:pic>
        <p:nvPicPr>
          <p:cNvPr id="9" name="Picture 8" descr="image, daily double">
            <a:extLst>
              <a:ext uri="{FF2B5EF4-FFF2-40B4-BE49-F238E27FC236}">
                <a16:creationId xmlns:a16="http://schemas.microsoft.com/office/drawing/2014/main" id="{BC613851-1F70-412C-871C-9DF6ECF20885}"/>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182945886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descr="image, check button&#10;">
            <a:hlinkClick r:id="" action="ppaction://hlinkshowjump?jump=nextslide"/>
            <a:extLst>
              <a:ext uri="{FF2B5EF4-FFF2-40B4-BE49-F238E27FC236}">
                <a16:creationId xmlns:a16="http://schemas.microsoft.com/office/drawing/2014/main" id="{B73786EB-72FA-4CE3-98D0-523C4EB9F56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hlinkClick r:id="" action="ppaction://hlinkshowjump?jump=nextslide">
                  <a:extLst>
                    <a:ext uri="{A12FA001-AC4F-418D-AE19-62706E023703}">
                      <ahyp:hlinkClr xmlns:ahyp="http://schemas.microsoft.com/office/drawing/2018/hyperlinkcolor" val="tx"/>
                    </a:ext>
                  </a:extLst>
                </a:hlinkClick>
              </a:rPr>
              <a:t>CHECK</a:t>
            </a:r>
            <a:endParaRPr lang="en-US" dirty="0">
              <a:solidFill>
                <a:srgbClr val="FFFF00"/>
              </a:solidFill>
            </a:endParaRPr>
          </a:p>
        </p:txBody>
      </p:sp>
      <p:sp>
        <p:nvSpPr>
          <p:cNvPr id="2" name="Title 1"/>
          <p:cNvSpPr>
            <a:spLocks noGrp="1"/>
          </p:cNvSpPr>
          <p:nvPr>
            <p:ph type="title"/>
          </p:nvPr>
        </p:nvSpPr>
        <p:spPr>
          <a:xfrm>
            <a:off x="398353" y="1760152"/>
            <a:ext cx="8355030" cy="3337696"/>
          </a:xfrm>
        </p:spPr>
        <p:txBody>
          <a:bodyPr>
            <a:normAutofit fontScale="90000"/>
          </a:bodyPr>
          <a:lstStyle/>
          <a:p>
            <a:r>
              <a:rPr lang="en-US" sz="5400" b="1" dirty="0"/>
              <a:t>La </a:t>
            </a:r>
            <a:r>
              <a:rPr lang="en-US" sz="5400" b="1" dirty="0" err="1"/>
              <a:t>profesora</a:t>
            </a:r>
            <a:r>
              <a:rPr lang="en-US" sz="5400" b="1" dirty="0"/>
              <a:t> a los </a:t>
            </a:r>
            <a:r>
              <a:rPr lang="en-US" sz="5400" b="1" dirty="0" err="1"/>
              <a:t>estudiantes</a:t>
            </a:r>
            <a:r>
              <a:rPr lang="en-US" sz="5400" b="1" dirty="0"/>
              <a:t>:</a:t>
            </a:r>
            <a:br>
              <a:rPr lang="en-US" sz="5400" b="1" dirty="0"/>
            </a:br>
            <a:r>
              <a:rPr lang="en-US" sz="5400" b="1" dirty="0"/>
              <a:t>“___ </a:t>
            </a:r>
            <a:r>
              <a:rPr lang="en-US" sz="5400" b="1" dirty="0">
                <a:solidFill>
                  <a:srgbClr val="FFFF00"/>
                </a:solidFill>
              </a:rPr>
              <a:t>(</a:t>
            </a:r>
            <a:r>
              <a:rPr lang="en-US" sz="5400" b="1" dirty="0" err="1">
                <a:solidFill>
                  <a:srgbClr val="FFFF00"/>
                </a:solidFill>
              </a:rPr>
              <a:t>sacar</a:t>
            </a:r>
            <a:r>
              <a:rPr lang="en-US" sz="5400" b="1" dirty="0">
                <a:solidFill>
                  <a:srgbClr val="FFFF00"/>
                </a:solidFill>
              </a:rPr>
              <a:t>) </a:t>
            </a:r>
            <a:r>
              <a:rPr lang="en-US" sz="5400" b="1" dirty="0"/>
              <a:t>un </a:t>
            </a:r>
            <a:r>
              <a:rPr lang="en-US" sz="5400" b="1" dirty="0" err="1"/>
              <a:t>lápiz</a:t>
            </a:r>
            <a:r>
              <a:rPr lang="en-US" sz="5400" b="1" dirty="0"/>
              <a:t> </a:t>
            </a:r>
            <a:br>
              <a:rPr lang="en-US" sz="5400" b="1" dirty="0"/>
            </a:br>
            <a:r>
              <a:rPr lang="en-US" sz="5400" b="1" dirty="0"/>
              <a:t>y un </a:t>
            </a:r>
            <a:r>
              <a:rPr lang="en-US" sz="5400" b="1" dirty="0" err="1"/>
              <a:t>papel</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9839477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00967"/>
            <a:ext cx="8229600" cy="1143000"/>
          </a:xfrm>
        </p:spPr>
        <p:txBody>
          <a:bodyPr>
            <a:normAutofit/>
          </a:bodyPr>
          <a:lstStyle/>
          <a:p>
            <a:r>
              <a:rPr lang="en-US" sz="5400" b="1" dirty="0" err="1">
                <a:solidFill>
                  <a:srgbClr val="FFFF00"/>
                </a:solidFill>
              </a:rPr>
              <a:t>Saquen</a:t>
            </a:r>
            <a:r>
              <a:rPr lang="en-US" sz="5400" b="1" dirty="0"/>
              <a:t> un </a:t>
            </a:r>
            <a:r>
              <a:rPr lang="en-US" sz="5400" b="1" dirty="0" err="1"/>
              <a:t>lápiz</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D21099E7-69FA-495D-A04F-195DD1E0C82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23683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994" y="1104523"/>
            <a:ext cx="8229600" cy="4818960"/>
          </a:xfrm>
        </p:spPr>
        <p:txBody>
          <a:bodyPr>
            <a:normAutofit/>
          </a:bodyPr>
          <a:lstStyle/>
          <a:p>
            <a:r>
              <a:rPr lang="en-US" sz="5400" b="1" dirty="0"/>
              <a:t>El </a:t>
            </a:r>
            <a:r>
              <a:rPr lang="en-US" sz="5400" b="1" dirty="0" err="1"/>
              <a:t>policía</a:t>
            </a:r>
            <a:r>
              <a:rPr lang="en-US" sz="5400" b="1" dirty="0"/>
              <a:t> a los </a:t>
            </a:r>
            <a:r>
              <a:rPr lang="en-US" sz="5400" b="1" dirty="0" err="1"/>
              <a:t>peatones</a:t>
            </a:r>
            <a:r>
              <a:rPr lang="en-US" sz="5400" b="1" dirty="0"/>
              <a:t>:</a:t>
            </a:r>
            <a:br>
              <a:rPr lang="en-US" sz="5400" b="1" dirty="0"/>
            </a:br>
            <a:r>
              <a:rPr lang="en-US" sz="5400" b="1" dirty="0"/>
              <a:t>“No ___ </a:t>
            </a:r>
            <a:r>
              <a:rPr lang="en-US" sz="5400" b="1" dirty="0">
                <a:solidFill>
                  <a:srgbClr val="FFFF00"/>
                </a:solidFill>
              </a:rPr>
              <a:t>(</a:t>
            </a:r>
            <a:r>
              <a:rPr lang="en-US" sz="5400" b="1" dirty="0" err="1">
                <a:solidFill>
                  <a:srgbClr val="FFFF00"/>
                </a:solidFill>
              </a:rPr>
              <a:t>correr</a:t>
            </a:r>
            <a:r>
              <a:rPr lang="en-US" sz="5400" b="1" dirty="0">
                <a:solidFill>
                  <a:srgbClr val="FFFF00"/>
                </a:solidFill>
              </a:rPr>
              <a:t>) </a:t>
            </a:r>
            <a:r>
              <a:rPr lang="en-US" sz="5400" b="1" dirty="0"/>
              <a:t>y  </a:t>
            </a:r>
            <a:br>
              <a:rPr lang="en-US" sz="5400" b="1" dirty="0"/>
            </a:br>
            <a:r>
              <a:rPr lang="en-US" sz="5400" b="1" dirty="0"/>
              <a:t>___ </a:t>
            </a:r>
            <a:r>
              <a:rPr lang="en-US" sz="5400" b="1" dirty="0">
                <a:solidFill>
                  <a:srgbClr val="FFFF00"/>
                </a:solidFill>
              </a:rPr>
              <a:t>(</a:t>
            </a:r>
            <a:r>
              <a:rPr lang="en-US" sz="5400" b="1" dirty="0" err="1">
                <a:solidFill>
                  <a:srgbClr val="FFFF00"/>
                </a:solidFill>
              </a:rPr>
              <a:t>cruzar</a:t>
            </a:r>
            <a:r>
              <a:rPr lang="en-US" sz="5400" b="1" dirty="0">
                <a:solidFill>
                  <a:srgbClr val="FFFF00"/>
                </a:solidFill>
              </a:rPr>
              <a:t>) </a:t>
            </a:r>
            <a:r>
              <a:rPr lang="en-US" sz="5400" b="1" dirty="0"/>
              <a:t>la </a:t>
            </a:r>
            <a:r>
              <a:rPr lang="en-US" sz="5400" b="1" dirty="0" err="1"/>
              <a:t>calle</a:t>
            </a:r>
            <a:r>
              <a:rPr lang="en-US" sz="5400" b="1" dirty="0"/>
              <a:t> </a:t>
            </a:r>
            <a:br>
              <a:rPr lang="en-US" sz="5400" b="1" dirty="0"/>
            </a:br>
            <a:r>
              <a:rPr lang="en-US" sz="5400" b="1" dirty="0"/>
              <a:t>con </a:t>
            </a:r>
            <a:r>
              <a:rPr lang="en-US" sz="5400" b="1" dirty="0" err="1"/>
              <a:t>cuidado</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EF7F5EC1-43B4-4F5E-B26C-AB3821CE214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5229087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246" y="2293560"/>
            <a:ext cx="8397089" cy="1943461"/>
          </a:xfrm>
        </p:spPr>
        <p:txBody>
          <a:bodyPr>
            <a:normAutofit/>
          </a:bodyPr>
          <a:lstStyle/>
          <a:p>
            <a:r>
              <a:rPr lang="en-US" sz="5400" b="1" dirty="0"/>
              <a:t>No </a:t>
            </a:r>
            <a:r>
              <a:rPr lang="en-US" sz="5400" b="1" dirty="0" err="1">
                <a:solidFill>
                  <a:srgbClr val="FFFF00"/>
                </a:solidFill>
              </a:rPr>
              <a:t>corran</a:t>
            </a:r>
            <a:r>
              <a:rPr lang="en-US" sz="5400" b="1" dirty="0">
                <a:solidFill>
                  <a:srgbClr val="FFFF00"/>
                </a:solidFill>
              </a:rPr>
              <a:t> </a:t>
            </a:r>
            <a:r>
              <a:rPr lang="en-US" sz="5400" b="1" dirty="0"/>
              <a:t>y </a:t>
            </a:r>
            <a:br>
              <a:rPr lang="en-US" sz="5400" b="1" dirty="0"/>
            </a:br>
            <a:r>
              <a:rPr lang="en-US" sz="5400" b="1" dirty="0" err="1">
                <a:solidFill>
                  <a:srgbClr val="FFFF00"/>
                </a:solidFill>
              </a:rPr>
              <a:t>crucen</a:t>
            </a:r>
            <a:r>
              <a:rPr lang="en-US" sz="5400" b="1" dirty="0"/>
              <a:t> con </a:t>
            </a:r>
            <a:r>
              <a:rPr lang="en-US" sz="5400" b="1" dirty="0" err="1"/>
              <a:t>cuidado</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4A31FB09-6D6D-4636-976F-4CF9A74100B3}"/>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58347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many tires&#10;&#10;">
            <a:extLst>
              <a:ext uri="{FF2B5EF4-FFF2-40B4-BE49-F238E27FC236}">
                <a16:creationId xmlns:a16="http://schemas.microsoft.com/office/drawing/2014/main" id="{EA1C8456-500D-4360-A4DD-F7915EE5B8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2879" y="98047"/>
            <a:ext cx="9949758" cy="6632380"/>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B0D99D6B-166A-4ED3-BA65-6AC2F4A9D14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AE0DFFA2-50CF-4DEC-A814-F4C8EBF52631}"/>
              </a:ext>
            </a:extLst>
          </p:cNvPr>
          <p:cNvSpPr txBox="1"/>
          <p:nvPr/>
        </p:nvSpPr>
        <p:spPr>
          <a:xfrm>
            <a:off x="2258840" y="6291365"/>
            <a:ext cx="4621794" cy="276999"/>
          </a:xfrm>
          <a:prstGeom prst="rect">
            <a:avLst/>
          </a:prstGeom>
          <a:noFill/>
        </p:spPr>
        <p:txBody>
          <a:bodyPr wrap="square">
            <a:spAutoFit/>
          </a:bodyPr>
          <a:lstStyle/>
          <a:p>
            <a:pPr algn="ctr"/>
            <a:r>
              <a:rPr lang="en-US" sz="1200" dirty="0"/>
              <a:t>Photo by </a:t>
            </a:r>
            <a:r>
              <a:rPr lang="en-US" sz="1200" dirty="0">
                <a:hlinkClick r:id="rId3"/>
              </a:rPr>
              <a:t>Robert </a:t>
            </a:r>
            <a:r>
              <a:rPr lang="en-US" sz="1200" dirty="0" err="1">
                <a:hlinkClick r:id="rId3"/>
              </a:rPr>
              <a:t>Laursoo</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16218310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127"/>
            <a:ext cx="8229600" cy="1143000"/>
          </a:xfrm>
        </p:spPr>
        <p:txBody>
          <a:bodyPr>
            <a:normAutofit/>
          </a:bodyPr>
          <a:lstStyle/>
          <a:p>
            <a:r>
              <a:rPr lang="en-US" sz="5400" b="1" dirty="0" err="1"/>
              <a:t>llantas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3" action="ppaction://hlinksldjump"/>
            <a:extLst>
              <a:ext uri="{FF2B5EF4-FFF2-40B4-BE49-F238E27FC236}">
                <a16:creationId xmlns:a16="http://schemas.microsoft.com/office/drawing/2014/main" id="{45ADB35D-6B18-4974-A362-B20729398D37}"/>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190000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a horn attached to a car&#10;&#10;">
            <a:extLst>
              <a:ext uri="{FF2B5EF4-FFF2-40B4-BE49-F238E27FC236}">
                <a16:creationId xmlns:a16="http://schemas.microsoft.com/office/drawing/2014/main" id="{F74E622B-D4AA-4C32-B0B7-1E998FC2CB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4937" y="85514"/>
            <a:ext cx="10049347" cy="6686971"/>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9840169-0572-444E-BC7F-C6C25662C00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AF9C1000-B9C0-4073-B30C-84A1A52BA844}"/>
              </a:ext>
            </a:extLst>
          </p:cNvPr>
          <p:cNvSpPr txBox="1"/>
          <p:nvPr/>
        </p:nvSpPr>
        <p:spPr>
          <a:xfrm>
            <a:off x="2379751" y="6211501"/>
            <a:ext cx="4621794" cy="276999"/>
          </a:xfrm>
          <a:prstGeom prst="rect">
            <a:avLst/>
          </a:prstGeom>
          <a:noFill/>
        </p:spPr>
        <p:txBody>
          <a:bodyPr wrap="square">
            <a:spAutoFit/>
          </a:bodyPr>
          <a:lstStyle/>
          <a:p>
            <a:pPr algn="ctr"/>
            <a:r>
              <a:rPr lang="en-US" sz="1200" dirty="0"/>
              <a:t>Photo by </a:t>
            </a:r>
            <a:r>
              <a:rPr lang="en-US" sz="1200" dirty="0" err="1">
                <a:hlinkClick r:id="rId3"/>
              </a:rPr>
              <a:t>Milivoj</a:t>
            </a:r>
            <a:r>
              <a:rPr lang="en-US" sz="1200" dirty="0">
                <a:hlinkClick r:id="rId3"/>
              </a:rPr>
              <a:t> </a:t>
            </a:r>
            <a:r>
              <a:rPr lang="en-US" sz="1200" dirty="0" err="1">
                <a:hlinkClick r:id="rId3"/>
              </a:rPr>
              <a:t>Kuhar</a:t>
            </a:r>
            <a:r>
              <a:rPr lang="en-US" sz="1200" dirty="0"/>
              <a:t> on </a:t>
            </a:r>
            <a:r>
              <a:rPr lang="en-US" sz="1200" dirty="0" err="1">
                <a:hlinkClick r:id="rId4"/>
              </a:rPr>
              <a:t>Unsplash</a:t>
            </a:r>
            <a:r>
              <a:rPr lang="en-US" sz="1200" dirty="0"/>
              <a:t> </a:t>
            </a:r>
          </a:p>
        </p:txBody>
      </p:sp>
      <p:cxnSp>
        <p:nvCxnSpPr>
          <p:cNvPr id="12" name="Straight Arrow Connector 11" descr="arrow pointing at the horn">
            <a:extLst>
              <a:ext uri="{FF2B5EF4-FFF2-40B4-BE49-F238E27FC236}">
                <a16:creationId xmlns:a16="http://schemas.microsoft.com/office/drawing/2014/main" id="{E415EC1E-E5EE-42B0-92CC-5103265E678E}"/>
              </a:ext>
            </a:extLst>
          </p:cNvPr>
          <p:cNvCxnSpPr>
            <a:cxnSpLocks/>
          </p:cNvCxnSpPr>
          <p:nvPr/>
        </p:nvCxnSpPr>
        <p:spPr>
          <a:xfrm flipH="1">
            <a:off x="6925901" y="606582"/>
            <a:ext cx="1176950" cy="2236207"/>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2474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994" y="2691913"/>
            <a:ext cx="8229600" cy="1143000"/>
          </a:xfrm>
        </p:spPr>
        <p:txBody>
          <a:bodyPr>
            <a:normAutofit/>
          </a:bodyPr>
          <a:lstStyle/>
          <a:p>
            <a:r>
              <a:rPr lang="en-US" sz="5400" b="1" dirty="0" err="1"/>
              <a:t>bocina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81EF3ADE-924E-4E06-A765-4D4B1A1EA02D}"/>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22699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a car seat&#10;">
            <a:extLst>
              <a:ext uri="{FF2B5EF4-FFF2-40B4-BE49-F238E27FC236}">
                <a16:creationId xmlns:a16="http://schemas.microsoft.com/office/drawing/2014/main" id="{1494C657-9398-436C-8E0C-753BB5153B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8352" y="77272"/>
            <a:ext cx="10094614" cy="6703455"/>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D8122FF-7777-4ADF-9A65-BDB85E056F23}"/>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3C038818-586F-44C8-8122-31F26DBAD639}"/>
              </a:ext>
            </a:extLst>
          </p:cNvPr>
          <p:cNvSpPr txBox="1"/>
          <p:nvPr/>
        </p:nvSpPr>
        <p:spPr>
          <a:xfrm>
            <a:off x="336884" y="6292083"/>
            <a:ext cx="6469059" cy="276999"/>
          </a:xfrm>
          <a:prstGeom prst="rect">
            <a:avLst/>
          </a:prstGeom>
          <a:noFill/>
        </p:spPr>
        <p:txBody>
          <a:bodyPr wrap="square">
            <a:spAutoFit/>
          </a:bodyPr>
          <a:lstStyle/>
          <a:p>
            <a:r>
              <a:rPr lang="en-US" sz="1200" dirty="0"/>
              <a:t>Photo by </a:t>
            </a:r>
            <a:r>
              <a:rPr lang="en-US" sz="1200" dirty="0">
                <a:hlinkClick r:id="rId3"/>
              </a:rPr>
              <a:t>Remy </a:t>
            </a:r>
            <a:r>
              <a:rPr lang="en-US" sz="1200" dirty="0" err="1">
                <a:hlinkClick r:id="rId3"/>
              </a:rPr>
              <a:t>Lovesy</a:t>
            </a:r>
            <a:r>
              <a:rPr lang="en-US" sz="1200" dirty="0"/>
              <a:t> on </a:t>
            </a:r>
            <a:r>
              <a:rPr lang="en-US" sz="1200" dirty="0" err="1">
                <a:hlinkClick r:id="rId4"/>
              </a:rPr>
              <a:t>Unsplash</a:t>
            </a:r>
            <a:r>
              <a:rPr lang="en-US" sz="1200" dirty="0"/>
              <a:t> </a:t>
            </a:r>
          </a:p>
        </p:txBody>
      </p:sp>
      <p:cxnSp>
        <p:nvCxnSpPr>
          <p:cNvPr id="12" name="Straight Arrow Connector 11" descr="arrow pointing at the seatbelt in the car seat">
            <a:extLst>
              <a:ext uri="{FF2B5EF4-FFF2-40B4-BE49-F238E27FC236}">
                <a16:creationId xmlns:a16="http://schemas.microsoft.com/office/drawing/2014/main" id="{AD3F7810-EBF4-4B3E-A17C-4B3B7BDA5AFD}"/>
              </a:ext>
            </a:extLst>
          </p:cNvPr>
          <p:cNvCxnSpPr>
            <a:cxnSpLocks/>
          </p:cNvCxnSpPr>
          <p:nvPr/>
        </p:nvCxnSpPr>
        <p:spPr>
          <a:xfrm>
            <a:off x="2824681" y="706170"/>
            <a:ext cx="2924269" cy="1602464"/>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61945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water, sky, outdoor, nature, an island in San Blas, Panama.&#10;&#10;">
            <a:extLst>
              <a:ext uri="{FF2B5EF4-FFF2-40B4-BE49-F238E27FC236}">
                <a16:creationId xmlns:a16="http://schemas.microsoft.com/office/drawing/2014/main" id="{7969F01F-12C2-490F-9C31-11AC52C2D979}"/>
              </a:ext>
            </a:extLst>
          </p:cNvPr>
          <p:cNvPicPr>
            <a:picLocks noChangeAspect="1"/>
          </p:cNvPicPr>
          <p:nvPr/>
        </p:nvPicPr>
        <p:blipFill>
          <a:blip r:embed="rId2"/>
          <a:stretch>
            <a:fillRect/>
          </a:stretch>
        </p:blipFill>
        <p:spPr>
          <a:xfrm>
            <a:off x="-424193" y="98205"/>
            <a:ext cx="9992385" cy="6661590"/>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B8E3321-B9CC-4AF1-BA58-97BECA7C335A}"/>
              </a:ext>
            </a:extLst>
          </p:cNvPr>
          <p:cNvSpPr/>
          <p:nvPr/>
        </p:nvSpPr>
        <p:spPr>
          <a:xfrm>
            <a:off x="7740713" y="6082633"/>
            <a:ext cx="1066404"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
        <p:nvSpPr>
          <p:cNvPr id="6" name="TextBox 5">
            <a:extLst>
              <a:ext uri="{FF2B5EF4-FFF2-40B4-BE49-F238E27FC236}">
                <a16:creationId xmlns:a16="http://schemas.microsoft.com/office/drawing/2014/main" id="{0A584CAD-A3BF-49B9-A587-9A2F12FA4832}"/>
              </a:ext>
            </a:extLst>
          </p:cNvPr>
          <p:cNvSpPr txBox="1"/>
          <p:nvPr/>
        </p:nvSpPr>
        <p:spPr>
          <a:xfrm>
            <a:off x="1973655" y="6340370"/>
            <a:ext cx="5153327" cy="276999"/>
          </a:xfrm>
          <a:prstGeom prst="rect">
            <a:avLst/>
          </a:prstGeom>
          <a:noFill/>
        </p:spPr>
        <p:txBody>
          <a:bodyPr wrap="square" rtlCol="0">
            <a:spAutoFit/>
          </a:bodyPr>
          <a:lstStyle/>
          <a:p>
            <a:pPr algn="ctr"/>
            <a:r>
              <a:rPr lang="es-PA" sz="1200" dirty="0">
                <a:solidFill>
                  <a:schemeClr val="bg1"/>
                </a:solidFill>
              </a:rPr>
              <a:t>Imagen de </a:t>
            </a:r>
            <a:r>
              <a:rPr lang="es-PA" sz="1200" dirty="0" err="1">
                <a:hlinkClick r:id="rId3"/>
              </a:rPr>
              <a:t>The</a:t>
            </a:r>
            <a:r>
              <a:rPr lang="es-PA" sz="1200" dirty="0">
                <a:hlinkClick r:id="rId3"/>
              </a:rPr>
              <a:t> </a:t>
            </a:r>
            <a:r>
              <a:rPr lang="es-PA" sz="1200" dirty="0" err="1">
                <a:hlinkClick r:id="rId3"/>
              </a:rPr>
              <a:t>Curious</a:t>
            </a:r>
            <a:r>
              <a:rPr lang="es-PA" sz="1200" dirty="0">
                <a:hlinkClick r:id="rId3"/>
              </a:rPr>
              <a:t> </a:t>
            </a:r>
            <a:r>
              <a:rPr lang="es-PA" sz="1200" dirty="0" err="1">
                <a:hlinkClick r:id="rId3"/>
              </a:rPr>
              <a:t>Travel</a:t>
            </a:r>
            <a:endParaRPr lang="en-US" sz="1200" dirty="0"/>
          </a:p>
        </p:txBody>
      </p:sp>
      <p:sp>
        <p:nvSpPr>
          <p:cNvPr id="10" name="TextBox 9">
            <a:extLst>
              <a:ext uri="{FF2B5EF4-FFF2-40B4-BE49-F238E27FC236}">
                <a16:creationId xmlns:a16="http://schemas.microsoft.com/office/drawing/2014/main" id="{085760BF-104F-4162-A6D9-BC7171812D4E}"/>
              </a:ext>
            </a:extLst>
          </p:cNvPr>
          <p:cNvSpPr txBox="1"/>
          <p:nvPr/>
        </p:nvSpPr>
        <p:spPr>
          <a:xfrm>
            <a:off x="416459" y="362139"/>
            <a:ext cx="3186820" cy="523220"/>
          </a:xfrm>
          <a:prstGeom prst="rect">
            <a:avLst/>
          </a:prstGeom>
          <a:noFill/>
        </p:spPr>
        <p:txBody>
          <a:bodyPr wrap="square" rtlCol="0">
            <a:spAutoFit/>
          </a:bodyPr>
          <a:lstStyle/>
          <a:p>
            <a:r>
              <a:rPr lang="es-PA" sz="2800" dirty="0"/>
              <a:t>San Blas, Panamá</a:t>
            </a:r>
            <a:endParaRPr lang="en-US" sz="2800" dirty="0"/>
          </a:p>
        </p:txBody>
      </p:sp>
    </p:spTree>
    <p:extLst>
      <p:ext uri="{BB962C8B-B14F-4D97-AF65-F5344CB8AC3E}">
        <p14:creationId xmlns:p14="http://schemas.microsoft.com/office/powerpoint/2010/main" val="217837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0021"/>
            <a:ext cx="8229600" cy="1143000"/>
          </a:xfrm>
        </p:spPr>
        <p:txBody>
          <a:bodyPr>
            <a:normAutofit/>
          </a:bodyPr>
          <a:lstStyle/>
          <a:p>
            <a:r>
              <a:rPr lang="en-US" sz="5400" b="1" dirty="0" err="1"/>
              <a:t>cinturón</a:t>
            </a:r>
            <a:r>
              <a:rPr lang="en-US" sz="5400" b="1" dirty="0"/>
              <a:t> de </a:t>
            </a:r>
            <a:r>
              <a:rPr lang="en-US" sz="5400" b="1" dirty="0" err="1"/>
              <a:t>seguridad</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737D5204-89FE-4313-BC4E-80847F74C7E2}"/>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864034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eering wheel and dashboard of a car&#10;">
            <a:extLst>
              <a:ext uri="{FF2B5EF4-FFF2-40B4-BE49-F238E27FC236}">
                <a16:creationId xmlns:a16="http://schemas.microsoft.com/office/drawing/2014/main" id="{9B9A74B6-3932-A34D-E42E-A450AC1EAA81}"/>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695" y="58667"/>
            <a:ext cx="8905354" cy="6679017"/>
          </a:xfrm>
          <a:prstGeom prst="rect">
            <a:avLst/>
          </a:prstGeom>
          <a:ln w="76200">
            <a:solidFill>
              <a:schemeClr val="tx1"/>
            </a:solidFill>
          </a:ln>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18D2D1F4-8567-4A47-AFD7-5A5A72BFA397}"/>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Right Brace 7" descr="bracket shows the steering whell">
            <a:extLst>
              <a:ext uri="{FF2B5EF4-FFF2-40B4-BE49-F238E27FC236}">
                <a16:creationId xmlns:a16="http://schemas.microsoft.com/office/drawing/2014/main" id="{3576520E-35E2-B0A0-8AF1-99106AF17143}"/>
              </a:ext>
            </a:extLst>
          </p:cNvPr>
          <p:cNvSpPr/>
          <p:nvPr/>
        </p:nvSpPr>
        <p:spPr>
          <a:xfrm rot="10800000">
            <a:off x="777134" y="282921"/>
            <a:ext cx="651851" cy="6292158"/>
          </a:xfrm>
          <a:prstGeom prst="rightBrace">
            <a:avLst/>
          </a:prstGeom>
          <a:ln w="571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32A4C548-66FA-A8F6-1DC2-368792F2D00A}"/>
              </a:ext>
            </a:extLst>
          </p:cNvPr>
          <p:cNvSpPr txBox="1"/>
          <p:nvPr/>
        </p:nvSpPr>
        <p:spPr>
          <a:xfrm>
            <a:off x="7056078" y="144421"/>
            <a:ext cx="1945940" cy="276999"/>
          </a:xfrm>
          <a:prstGeom prst="rect">
            <a:avLst/>
          </a:prstGeom>
          <a:noFill/>
        </p:spPr>
        <p:txBody>
          <a:bodyPr wrap="square" rtlCol="0">
            <a:spAutoFit/>
          </a:bodyPr>
          <a:lstStyle/>
          <a:p>
            <a:pPr algn="r"/>
            <a:r>
              <a:rPr lang="es-PA" sz="1200" dirty="0"/>
              <a:t>Foto de Beatrice Tseng</a:t>
            </a:r>
            <a:endParaRPr lang="en-US" sz="1200" dirty="0"/>
          </a:p>
        </p:txBody>
      </p:sp>
    </p:spTree>
    <p:extLst>
      <p:ext uri="{BB962C8B-B14F-4D97-AF65-F5344CB8AC3E}">
        <p14:creationId xmlns:p14="http://schemas.microsoft.com/office/powerpoint/2010/main" val="175969438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7661"/>
            <a:ext cx="8229600" cy="1143000"/>
          </a:xfrm>
        </p:spPr>
        <p:txBody>
          <a:bodyPr>
            <a:normAutofit/>
          </a:bodyPr>
          <a:lstStyle/>
          <a:p>
            <a:r>
              <a:rPr lang="en-US" sz="5400" b="1" dirty="0"/>
              <a:t>volante</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62B220BE-19C8-40C9-9581-AF7D31C985B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665215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car, brake pedal&#10;&#10;">
            <a:extLst>
              <a:ext uri="{FF2B5EF4-FFF2-40B4-BE49-F238E27FC236}">
                <a16:creationId xmlns:a16="http://schemas.microsoft.com/office/drawing/2014/main" id="{F3BEDF8D-98BA-44E7-88FB-8B88FD86EF3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a:hlinkClick r:id="" action="ppaction://hlinkshowjump?jump=nextslide"/>
            <a:extLst>
              <a:ext uri="{FF2B5EF4-FFF2-40B4-BE49-F238E27FC236}">
                <a16:creationId xmlns:a16="http://schemas.microsoft.com/office/drawing/2014/main" id="{00C9DC04-B50A-4620-A7F2-DC1A01A1349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9" name="Frame 8">
            <a:extLst>
              <a:ext uri="{FF2B5EF4-FFF2-40B4-BE49-F238E27FC236}">
                <a16:creationId xmlns:a16="http://schemas.microsoft.com/office/drawing/2014/main" id="{B0697F37-BDF6-4567-8E3F-50AE57C81513}"/>
              </a:ex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 name="Right Arrow 6" descr="image, check button&#10;">
            <a:hlinkClick r:id="" action="ppaction://hlinkshowjump?jump=nextslide"/>
            <a:extLst>
              <a:ext uri="{FF2B5EF4-FFF2-40B4-BE49-F238E27FC236}">
                <a16:creationId xmlns:a16="http://schemas.microsoft.com/office/drawing/2014/main" id="{9A4C29E0-2A24-4321-83A1-950754F96D7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1" name="TextBox 10">
            <a:extLst>
              <a:ext uri="{FF2B5EF4-FFF2-40B4-BE49-F238E27FC236}">
                <a16:creationId xmlns:a16="http://schemas.microsoft.com/office/drawing/2014/main" id="{3CF6D3E3-74DC-4A95-8B38-B0A8E094724B}"/>
              </a:ext>
            </a:extLst>
          </p:cNvPr>
          <p:cNvSpPr txBox="1"/>
          <p:nvPr/>
        </p:nvSpPr>
        <p:spPr>
          <a:xfrm>
            <a:off x="7178952" y="240631"/>
            <a:ext cx="4913769" cy="276999"/>
          </a:xfrm>
          <a:prstGeom prst="rect">
            <a:avLst/>
          </a:prstGeom>
          <a:noFill/>
        </p:spPr>
        <p:txBody>
          <a:bodyPr wrap="square">
            <a:spAutoFit/>
          </a:bodyPr>
          <a:lstStyle/>
          <a:p>
            <a:r>
              <a:rPr lang="en-US" sz="1200" dirty="0">
                <a:solidFill>
                  <a:schemeClr val="bg1"/>
                </a:solidFill>
              </a:rPr>
              <a:t>Photo by Beatrice Tseng</a:t>
            </a:r>
          </a:p>
        </p:txBody>
      </p:sp>
      <p:cxnSp>
        <p:nvCxnSpPr>
          <p:cNvPr id="12" name="Straight Arrow Connector 11" descr="arrow pointing at the brake pedal">
            <a:extLst>
              <a:ext uri="{FF2B5EF4-FFF2-40B4-BE49-F238E27FC236}">
                <a16:creationId xmlns:a16="http://schemas.microsoft.com/office/drawing/2014/main" id="{7257D452-4C63-46DE-9921-2B97DD8AF57C}"/>
              </a:ext>
            </a:extLst>
          </p:cNvPr>
          <p:cNvCxnSpPr>
            <a:cxnSpLocks/>
          </p:cNvCxnSpPr>
          <p:nvPr/>
        </p:nvCxnSpPr>
        <p:spPr>
          <a:xfrm>
            <a:off x="554182" y="766618"/>
            <a:ext cx="2087418" cy="3599896"/>
          </a:xfrm>
          <a:prstGeom prst="straightConnector1">
            <a:avLst/>
          </a:prstGeom>
          <a:ln w="5715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476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6646"/>
            <a:ext cx="8229600" cy="1143000"/>
          </a:xfrm>
        </p:spPr>
        <p:txBody>
          <a:bodyPr>
            <a:normAutofit/>
          </a:bodyPr>
          <a:lstStyle/>
          <a:p>
            <a:r>
              <a:rPr lang="en-US" sz="5400" b="1" dirty="0" err="1"/>
              <a:t>frenos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1CD6F295-4CA8-4851-9251-8331642122FD}"/>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691692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41" y="2095131"/>
            <a:ext cx="8229600" cy="2667738"/>
          </a:xfrm>
        </p:spPr>
        <p:txBody>
          <a:bodyPr>
            <a:normAutofit/>
          </a:bodyPr>
          <a:lstStyle/>
          <a:p>
            <a:r>
              <a:rPr lang="es-PA" sz="5400" b="1" dirty="0"/>
              <a:t>L</a:t>
            </a:r>
            <a:r>
              <a:rPr lang="en-US" sz="5400" b="1" dirty="0"/>
              <a:t>as Ramblas y la </a:t>
            </a:r>
            <a:r>
              <a:rPr lang="en-US" sz="5400" b="1" dirty="0" err="1"/>
              <a:t>Iglesia</a:t>
            </a:r>
            <a:r>
              <a:rPr lang="en-US" sz="5400" b="1" dirty="0"/>
              <a:t> de</a:t>
            </a:r>
            <a:br>
              <a:rPr lang="en-US" sz="5400" b="1" dirty="0"/>
            </a:br>
            <a:r>
              <a:rPr lang="en-US" sz="5400" b="1" dirty="0"/>
              <a:t>la Sagrada Familia </a:t>
            </a:r>
            <a:r>
              <a:rPr lang="en-US" sz="5400" b="1" dirty="0" err="1"/>
              <a:t>están</a:t>
            </a:r>
            <a:br>
              <a:rPr lang="en-US" sz="5400" b="1" dirty="0"/>
            </a:br>
            <a:r>
              <a:rPr lang="en-US" sz="5400" b="1" dirty="0" err="1"/>
              <a:t>en</a:t>
            </a:r>
            <a:r>
              <a:rPr lang="en-US" sz="5400" b="1" dirty="0"/>
              <a:t> ____.</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9CFCD082-AEE6-4BD8-9FE8-726C55E0FEC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8653500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474276"/>
            <a:ext cx="8229600" cy="1143000"/>
          </a:xfrm>
        </p:spPr>
        <p:txBody>
          <a:bodyPr>
            <a:normAutofit/>
          </a:bodyPr>
          <a:lstStyle/>
          <a:p>
            <a:pPr algn="l"/>
            <a:r>
              <a:rPr lang="en-US" sz="5400" b="1" dirty="0"/>
              <a:t>      Barcelona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9E2941DD-463B-4AC9-9DBF-B65DCB4CC41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3" name="TextBox 2">
            <a:extLst>
              <a:ext uri="{FF2B5EF4-FFF2-40B4-BE49-F238E27FC236}">
                <a16:creationId xmlns:a16="http://schemas.microsoft.com/office/drawing/2014/main" id="{53008CF7-7BD3-4487-8CA3-88F35C2039F4}"/>
              </a:ext>
            </a:extLst>
          </p:cNvPr>
          <p:cNvSpPr txBox="1"/>
          <p:nvPr/>
        </p:nvSpPr>
        <p:spPr>
          <a:xfrm>
            <a:off x="289710" y="6139736"/>
            <a:ext cx="2670772" cy="276999"/>
          </a:xfrm>
          <a:prstGeom prst="rect">
            <a:avLst/>
          </a:prstGeom>
          <a:noFill/>
        </p:spPr>
        <p:txBody>
          <a:bodyPr wrap="square" rtlCol="0">
            <a:spAutoFit/>
          </a:bodyPr>
          <a:lstStyle/>
          <a:p>
            <a:r>
              <a:rPr lang="es-PA" sz="1200" dirty="0"/>
              <a:t>Imagen de </a:t>
            </a:r>
            <a:r>
              <a:rPr lang="es-PA" sz="1200" dirty="0">
                <a:hlinkClick r:id="rId4"/>
              </a:rPr>
              <a:t>Mercer Hoteles</a:t>
            </a:r>
            <a:endParaRPr lang="en-US" sz="1200" dirty="0"/>
          </a:p>
        </p:txBody>
      </p:sp>
      <p:pic>
        <p:nvPicPr>
          <p:cNvPr id="6" name="Picture 5" descr="image of people, trees, las ramblas in Barcelona">
            <a:extLst>
              <a:ext uri="{FF2B5EF4-FFF2-40B4-BE49-F238E27FC236}">
                <a16:creationId xmlns:a16="http://schemas.microsoft.com/office/drawing/2014/main" id="{2849BACE-9962-476D-94ED-4462E6D9ABF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292" y="2091551"/>
            <a:ext cx="4690545" cy="3878569"/>
          </a:xfrm>
          <a:prstGeom prst="rect">
            <a:avLst/>
          </a:prstGeom>
          <a:ln w="38100">
            <a:solidFill>
              <a:schemeClr val="tx1"/>
            </a:solidFill>
          </a:ln>
        </p:spPr>
      </p:pic>
      <p:sp>
        <p:nvSpPr>
          <p:cNvPr id="9" name="TextBox 8">
            <a:extLst>
              <a:ext uri="{FF2B5EF4-FFF2-40B4-BE49-F238E27FC236}">
                <a16:creationId xmlns:a16="http://schemas.microsoft.com/office/drawing/2014/main" id="{6688C66E-C0F6-4C06-8B6D-1B2B7B87350F}"/>
              </a:ext>
            </a:extLst>
          </p:cNvPr>
          <p:cNvSpPr txBox="1"/>
          <p:nvPr/>
        </p:nvSpPr>
        <p:spPr>
          <a:xfrm>
            <a:off x="5268882" y="5816439"/>
            <a:ext cx="2652619" cy="276999"/>
          </a:xfrm>
          <a:prstGeom prst="rect">
            <a:avLst/>
          </a:prstGeom>
          <a:noFill/>
        </p:spPr>
        <p:txBody>
          <a:bodyPr wrap="square">
            <a:spAutoFit/>
          </a:bodyPr>
          <a:lstStyle/>
          <a:p>
            <a:r>
              <a:rPr lang="en-US" sz="1200" dirty="0"/>
              <a:t>Photo by </a:t>
            </a:r>
            <a:r>
              <a:rPr lang="en-US" sz="1200" dirty="0">
                <a:hlinkClick r:id="rId6"/>
              </a:rPr>
              <a:t>Annie Spratt</a:t>
            </a:r>
            <a:r>
              <a:rPr lang="en-US" sz="1200" dirty="0"/>
              <a:t> on </a:t>
            </a:r>
            <a:r>
              <a:rPr lang="en-US" sz="1200" dirty="0" err="1">
                <a:hlinkClick r:id="rId7"/>
              </a:rPr>
              <a:t>Unsplash</a:t>
            </a:r>
            <a:r>
              <a:rPr lang="en-US" sz="1200" dirty="0"/>
              <a:t> </a:t>
            </a:r>
          </a:p>
        </p:txBody>
      </p:sp>
      <p:pic>
        <p:nvPicPr>
          <p:cNvPr id="11" name="Picture 10" descr="image of the sacred family church in Barcelona">
            <a:extLst>
              <a:ext uri="{FF2B5EF4-FFF2-40B4-BE49-F238E27FC236}">
                <a16:creationId xmlns:a16="http://schemas.microsoft.com/office/drawing/2014/main" id="{1B622184-F66C-47BD-ABDA-AA7B8AD0202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97138" y="394122"/>
            <a:ext cx="3366570" cy="5314194"/>
          </a:xfrm>
          <a:prstGeom prst="rect">
            <a:avLst/>
          </a:prstGeom>
          <a:ln w="38100">
            <a:solidFill>
              <a:schemeClr val="tx1"/>
            </a:solidFill>
          </a:ln>
        </p:spPr>
      </p:pic>
    </p:spTree>
    <p:extLst>
      <p:ext uri="{BB962C8B-B14F-4D97-AF65-F5344CB8AC3E}">
        <p14:creationId xmlns:p14="http://schemas.microsoft.com/office/powerpoint/2010/main" val="4281797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2362208"/>
            <a:ext cx="8229600" cy="2133584"/>
          </a:xfrm>
        </p:spPr>
        <p:txBody>
          <a:bodyPr>
            <a:normAutofit/>
          </a:bodyPr>
          <a:lstStyle/>
          <a:p>
            <a:r>
              <a:rPr lang="en-US" sz="5400" b="1" dirty="0"/>
              <a:t>El Museo del Prado</a:t>
            </a:r>
            <a:br>
              <a:rPr lang="en-US" sz="5400" b="1" dirty="0"/>
            </a:br>
            <a:r>
              <a:rPr lang="en-US" sz="5400" b="1" dirty="0" err="1"/>
              <a:t>está</a:t>
            </a:r>
            <a:r>
              <a:rPr lang="en-US" sz="5400" b="1" dirty="0"/>
              <a:t> </a:t>
            </a:r>
            <a:r>
              <a:rPr lang="en-US" sz="5400" b="1" dirty="0" err="1"/>
              <a:t>en</a:t>
            </a:r>
            <a:r>
              <a:rPr lang="en-US" sz="5400" b="1" dirty="0"/>
              <a:t> ____.</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78276B3F-7A35-4402-AA98-A582F2E1DC0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8146698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rado museum in Madrid Spain&#10;">
            <a:extLst>
              <a:ext uri="{FF2B5EF4-FFF2-40B4-BE49-F238E27FC236}">
                <a16:creationId xmlns:a16="http://schemas.microsoft.com/office/drawing/2014/main" id="{8661905A-0552-4A1E-A14E-311C62778D8A}"/>
              </a:ext>
            </a:extLst>
          </p:cNvPr>
          <p:cNvPicPr>
            <a:picLocks noChangeAspect="1"/>
          </p:cNvPicPr>
          <p:nvPr/>
        </p:nvPicPr>
        <p:blipFill>
          <a:blip r:embed="rId2"/>
          <a:stretch>
            <a:fillRect/>
          </a:stretch>
        </p:blipFill>
        <p:spPr>
          <a:xfrm>
            <a:off x="132783" y="99588"/>
            <a:ext cx="8896539" cy="6672404"/>
          </a:xfrm>
          <a:prstGeom prst="rect">
            <a:avLst/>
          </a:prstGeom>
        </p:spPr>
      </p:pic>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3" action="ppaction://hlinksldjump"/>
            <a:extLst>
              <a:ext uri="{FF2B5EF4-FFF2-40B4-BE49-F238E27FC236}">
                <a16:creationId xmlns:a16="http://schemas.microsoft.com/office/drawing/2014/main" id="{A0EAE99A-A082-4365-AD57-543E408ED161}"/>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3" name="TextBox 2">
            <a:extLst>
              <a:ext uri="{FF2B5EF4-FFF2-40B4-BE49-F238E27FC236}">
                <a16:creationId xmlns:a16="http://schemas.microsoft.com/office/drawing/2014/main" id="{E96CA4F1-C2FB-4312-9AC3-7BF46BE54B99}"/>
              </a:ext>
            </a:extLst>
          </p:cNvPr>
          <p:cNvSpPr txBox="1"/>
          <p:nvPr/>
        </p:nvSpPr>
        <p:spPr>
          <a:xfrm>
            <a:off x="443619" y="6322015"/>
            <a:ext cx="4381877" cy="276999"/>
          </a:xfrm>
          <a:prstGeom prst="rect">
            <a:avLst/>
          </a:prstGeom>
          <a:noFill/>
        </p:spPr>
        <p:txBody>
          <a:bodyPr wrap="square" rtlCol="0">
            <a:spAutoFit/>
          </a:bodyPr>
          <a:lstStyle/>
          <a:p>
            <a:r>
              <a:rPr lang="es-PA" sz="1200" dirty="0"/>
              <a:t>Imagen de </a:t>
            </a:r>
            <a:r>
              <a:rPr lang="es-PA" sz="1200" dirty="0">
                <a:hlinkClick r:id="rId5"/>
              </a:rPr>
              <a:t>Wikimedia</a:t>
            </a:r>
            <a:endParaRPr lang="en-US" sz="1200" dirty="0"/>
          </a:p>
        </p:txBody>
      </p:sp>
      <p:sp>
        <p:nvSpPr>
          <p:cNvPr id="7" name="TextBox 6">
            <a:extLst>
              <a:ext uri="{FF2B5EF4-FFF2-40B4-BE49-F238E27FC236}">
                <a16:creationId xmlns:a16="http://schemas.microsoft.com/office/drawing/2014/main" id="{51241DA1-937F-4D52-B20A-3D4BC7FFC40A}"/>
              </a:ext>
            </a:extLst>
          </p:cNvPr>
          <p:cNvSpPr txBox="1"/>
          <p:nvPr/>
        </p:nvSpPr>
        <p:spPr>
          <a:xfrm>
            <a:off x="6590923" y="135925"/>
            <a:ext cx="3054036" cy="923330"/>
          </a:xfrm>
          <a:prstGeom prst="rect">
            <a:avLst/>
          </a:prstGeom>
          <a:noFill/>
        </p:spPr>
        <p:txBody>
          <a:bodyPr wrap="square" rtlCol="0">
            <a:spAutoFit/>
          </a:bodyPr>
          <a:lstStyle/>
          <a:p>
            <a:r>
              <a:rPr lang="es-PA" sz="5400" b="1" dirty="0"/>
              <a:t>Madrid</a:t>
            </a:r>
            <a:endParaRPr lang="en-US" sz="5400" b="1" dirty="0"/>
          </a:p>
        </p:txBody>
      </p:sp>
    </p:spTree>
    <p:extLst>
      <p:ext uri="{BB962C8B-B14F-4D97-AF65-F5344CB8AC3E}">
        <p14:creationId xmlns:p14="http://schemas.microsoft.com/office/powerpoint/2010/main" val="1049796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7181"/>
            <a:ext cx="8229600" cy="1143000"/>
          </a:xfrm>
        </p:spPr>
        <p:txBody>
          <a:bodyPr>
            <a:normAutofit/>
          </a:bodyPr>
          <a:lstStyle/>
          <a:p>
            <a:r>
              <a:rPr lang="en-US" sz="5400" b="1" dirty="0"/>
              <a:t>La Alhambra </a:t>
            </a:r>
            <a:r>
              <a:rPr lang="en-US" sz="5400" b="1" dirty="0" err="1"/>
              <a:t>está</a:t>
            </a:r>
            <a:r>
              <a:rPr lang="en-US" sz="5400" b="1" dirty="0"/>
              <a:t> </a:t>
            </a:r>
            <a:r>
              <a:rPr lang="en-US" sz="5400" b="1" dirty="0" err="1"/>
              <a:t>en</a:t>
            </a:r>
            <a:r>
              <a:rPr lang="en-US" sz="5400" b="1" dirty="0"/>
              <a:t> ___.</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C9C8C02-3783-477B-A0DC-F79B05ECFE7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7124518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28539"/>
            <a:ext cx="8229600" cy="1143000"/>
          </a:xfrm>
        </p:spPr>
        <p:txBody>
          <a:bodyPr>
            <a:noAutofit/>
          </a:bodyPr>
          <a:lstStyle/>
          <a:p>
            <a:r>
              <a:rPr lang="es-PA" sz="5400" b="1" dirty="0"/>
              <a:t>isla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791358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of the Alhambra palace in Granada, Spain">
            <a:extLst>
              <a:ext uri="{FF2B5EF4-FFF2-40B4-BE49-F238E27FC236}">
                <a16:creationId xmlns:a16="http://schemas.microsoft.com/office/drawing/2014/main" id="{EAF536AB-D8EB-410A-843C-31441BA623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3956" y="125618"/>
            <a:ext cx="10247956" cy="6831970"/>
          </a:xfrm>
          <a:prstGeom prst="rect">
            <a:avLst/>
          </a:prstGeom>
        </p:spPr>
      </p:pic>
      <p:sp>
        <p:nvSpPr>
          <p:cNvPr id="2" name="Title 1"/>
          <p:cNvSpPr>
            <a:spLocks noGrp="1"/>
          </p:cNvSpPr>
          <p:nvPr>
            <p:ph type="title"/>
          </p:nvPr>
        </p:nvSpPr>
        <p:spPr>
          <a:xfrm>
            <a:off x="398352" y="125618"/>
            <a:ext cx="8347295" cy="1143000"/>
          </a:xfrm>
        </p:spPr>
        <p:txBody>
          <a:bodyPr>
            <a:normAutofit/>
          </a:bodyPr>
          <a:lstStyle/>
          <a:p>
            <a:r>
              <a:rPr lang="en-US" sz="5400" b="1" dirty="0"/>
              <a:t>Granada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3" action="ppaction://hlinksldjump"/>
            <a:extLst>
              <a:ext uri="{FF2B5EF4-FFF2-40B4-BE49-F238E27FC236}">
                <a16:creationId xmlns:a16="http://schemas.microsoft.com/office/drawing/2014/main" id="{BAA0499E-D3DC-495C-A1AB-2BDB459AC73C}"/>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6" name="TextBox 5">
            <a:extLst>
              <a:ext uri="{FF2B5EF4-FFF2-40B4-BE49-F238E27FC236}">
                <a16:creationId xmlns:a16="http://schemas.microsoft.com/office/drawing/2014/main" id="{06BA6A3E-E7DA-483E-B9EC-401964E51EDF}"/>
              </a:ext>
            </a:extLst>
          </p:cNvPr>
          <p:cNvSpPr txBox="1"/>
          <p:nvPr/>
        </p:nvSpPr>
        <p:spPr>
          <a:xfrm>
            <a:off x="2401432" y="6322557"/>
            <a:ext cx="4621794" cy="276999"/>
          </a:xfrm>
          <a:prstGeom prst="rect">
            <a:avLst/>
          </a:prstGeom>
          <a:noFill/>
        </p:spPr>
        <p:txBody>
          <a:bodyPr wrap="square">
            <a:spAutoFit/>
          </a:bodyPr>
          <a:lstStyle/>
          <a:p>
            <a:pPr algn="ctr"/>
            <a:r>
              <a:rPr lang="en-US" sz="1200" dirty="0"/>
              <a:t>Photo by </a:t>
            </a:r>
            <a:r>
              <a:rPr lang="en-US" sz="1200" dirty="0">
                <a:hlinkClick r:id="rId5"/>
              </a:rPr>
              <a:t>Jorge Fernández Salas</a:t>
            </a:r>
            <a:r>
              <a:rPr lang="en-US" sz="1200" dirty="0"/>
              <a:t> on </a:t>
            </a:r>
            <a:r>
              <a:rPr lang="en-US" sz="1200" dirty="0" err="1">
                <a:hlinkClick r:id="rId6"/>
              </a:rPr>
              <a:t>Unsplash</a:t>
            </a:r>
            <a:r>
              <a:rPr lang="en-US" sz="1200" dirty="0"/>
              <a:t> </a:t>
            </a:r>
          </a:p>
        </p:txBody>
      </p:sp>
    </p:spTree>
    <p:extLst>
      <p:ext uri="{BB962C8B-B14F-4D97-AF65-F5344CB8AC3E}">
        <p14:creationId xmlns:p14="http://schemas.microsoft.com/office/powerpoint/2010/main" val="22773724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279693"/>
            <a:ext cx="8229600" cy="2065969"/>
          </a:xfrm>
        </p:spPr>
        <p:txBody>
          <a:bodyPr>
            <a:normAutofit/>
          </a:bodyPr>
          <a:lstStyle/>
          <a:p>
            <a:r>
              <a:rPr lang="en-US" sz="5400" b="1" dirty="0"/>
              <a:t>El </a:t>
            </a:r>
            <a:r>
              <a:rPr lang="en-US" sz="5400" b="1" dirty="0" err="1"/>
              <a:t>Alcázar</a:t>
            </a:r>
            <a:r>
              <a:rPr lang="en-US" sz="5400" b="1" dirty="0"/>
              <a:t> y la </a:t>
            </a:r>
            <a:r>
              <a:rPr lang="en-US" sz="5400" b="1" dirty="0" err="1"/>
              <a:t>torre</a:t>
            </a:r>
            <a:r>
              <a:rPr lang="en-US" sz="5400" b="1" dirty="0"/>
              <a:t> de </a:t>
            </a:r>
            <a:br>
              <a:rPr lang="en-US" sz="5400" b="1" dirty="0"/>
            </a:br>
            <a:r>
              <a:rPr lang="en-US" sz="5400" b="1" dirty="0" err="1"/>
              <a:t>Giralda</a:t>
            </a:r>
            <a:r>
              <a:rPr lang="en-US" sz="5400" b="1" dirty="0"/>
              <a:t> </a:t>
            </a:r>
            <a:r>
              <a:rPr lang="en-US" sz="5400" b="1" dirty="0" err="1"/>
              <a:t>están</a:t>
            </a:r>
            <a:r>
              <a:rPr lang="en-US" sz="5400" b="1" dirty="0"/>
              <a:t> </a:t>
            </a:r>
            <a:r>
              <a:rPr lang="en-US" sz="5400" b="1" dirty="0" err="1"/>
              <a:t>en</a:t>
            </a:r>
            <a:r>
              <a:rPr lang="en-US" sz="5400" b="1" dirty="0"/>
              <a:t> ___.</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314B561-F362-4701-87C4-961D90CE1A9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451496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giralda tower in seville, spain">
            <a:extLst>
              <a:ext uri="{FF2B5EF4-FFF2-40B4-BE49-F238E27FC236}">
                <a16:creationId xmlns:a16="http://schemas.microsoft.com/office/drawing/2014/main" id="{D0AA3236-2805-4F92-B47C-B5CAFE8DEA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09660" y="-293062"/>
            <a:ext cx="10553660" cy="7035181"/>
          </a:xfrm>
          <a:prstGeom prst="rect">
            <a:avLst/>
          </a:prstGeom>
        </p:spPr>
      </p:pic>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3" action="ppaction://hlinksldjump"/>
            <a:extLst>
              <a:ext uri="{FF2B5EF4-FFF2-40B4-BE49-F238E27FC236}">
                <a16:creationId xmlns:a16="http://schemas.microsoft.com/office/drawing/2014/main" id="{698AF9B1-56DF-4F80-8870-E75F2196906F}"/>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5" name="Title 4">
            <a:extLst>
              <a:ext uri="{FF2B5EF4-FFF2-40B4-BE49-F238E27FC236}">
                <a16:creationId xmlns:a16="http://schemas.microsoft.com/office/drawing/2014/main" id="{DBA6A850-E214-4A10-B36F-39372D9E8132}"/>
              </a:ext>
            </a:extLst>
          </p:cNvPr>
          <p:cNvSpPr>
            <a:spLocks noGrp="1"/>
          </p:cNvSpPr>
          <p:nvPr>
            <p:ph type="title"/>
          </p:nvPr>
        </p:nvSpPr>
        <p:spPr>
          <a:xfrm>
            <a:off x="457200" y="200526"/>
            <a:ext cx="8229600" cy="1143000"/>
          </a:xfrm>
        </p:spPr>
        <p:txBody>
          <a:bodyPr>
            <a:normAutofit/>
          </a:bodyPr>
          <a:lstStyle/>
          <a:p>
            <a:pPr algn="l"/>
            <a:r>
              <a:rPr lang="es-PA" sz="5400" b="1" dirty="0"/>
              <a:t>Sevilla</a:t>
            </a:r>
            <a:endParaRPr lang="en-US" sz="5400" b="1" dirty="0"/>
          </a:p>
        </p:txBody>
      </p:sp>
      <p:sp>
        <p:nvSpPr>
          <p:cNvPr id="9" name="TextBox 8">
            <a:extLst>
              <a:ext uri="{FF2B5EF4-FFF2-40B4-BE49-F238E27FC236}">
                <a16:creationId xmlns:a16="http://schemas.microsoft.com/office/drawing/2014/main" id="{BCC28BB1-A037-4F59-82A5-6F41480F3E5A}"/>
              </a:ext>
            </a:extLst>
          </p:cNvPr>
          <p:cNvSpPr txBox="1"/>
          <p:nvPr/>
        </p:nvSpPr>
        <p:spPr>
          <a:xfrm>
            <a:off x="3476531" y="6375491"/>
            <a:ext cx="4352451" cy="276999"/>
          </a:xfrm>
          <a:prstGeom prst="rect">
            <a:avLst/>
          </a:prstGeom>
          <a:noFill/>
        </p:spPr>
        <p:txBody>
          <a:bodyPr wrap="square">
            <a:spAutoFit/>
          </a:bodyPr>
          <a:lstStyle/>
          <a:p>
            <a:r>
              <a:rPr lang="en-US" sz="1200" dirty="0"/>
              <a:t>Photo by </a:t>
            </a:r>
            <a:r>
              <a:rPr lang="en-US" sz="1200" dirty="0">
                <a:hlinkClick r:id="rId5"/>
              </a:rPr>
              <a:t>Tom </a:t>
            </a:r>
            <a:r>
              <a:rPr lang="en-US" sz="1200" dirty="0" err="1">
                <a:hlinkClick r:id="rId5"/>
              </a:rPr>
              <a:t>Podmore</a:t>
            </a:r>
            <a:r>
              <a:rPr lang="en-US" sz="1200" dirty="0"/>
              <a:t> on </a:t>
            </a:r>
            <a:r>
              <a:rPr lang="en-US" sz="1200" dirty="0" err="1">
                <a:hlinkClick r:id="rId6"/>
              </a:rPr>
              <a:t>Unsplash</a:t>
            </a:r>
            <a:r>
              <a:rPr lang="en-US" sz="1200" dirty="0"/>
              <a:t> </a:t>
            </a:r>
          </a:p>
        </p:txBody>
      </p:sp>
    </p:spTree>
    <p:extLst>
      <p:ext uri="{BB962C8B-B14F-4D97-AF65-F5344CB8AC3E}">
        <p14:creationId xmlns:p14="http://schemas.microsoft.com/office/powerpoint/2010/main" val="428040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of a Roman aqueduct">
            <a:extLst>
              <a:ext uri="{FF2B5EF4-FFF2-40B4-BE49-F238E27FC236}">
                <a16:creationId xmlns:a16="http://schemas.microsoft.com/office/drawing/2014/main" id="{9BD1F370-5FDE-445D-85C7-29458F47C2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369" y="118741"/>
            <a:ext cx="9144000" cy="6858000"/>
          </a:xfrm>
          <a:prstGeom prst="rect">
            <a:avLst/>
          </a:prstGeom>
        </p:spPr>
      </p:pic>
      <p:sp>
        <p:nvSpPr>
          <p:cNvPr id="2" name="Title 1"/>
          <p:cNvSpPr>
            <a:spLocks noGrp="1"/>
          </p:cNvSpPr>
          <p:nvPr>
            <p:ph type="title"/>
          </p:nvPr>
        </p:nvSpPr>
        <p:spPr>
          <a:xfrm>
            <a:off x="129369" y="133293"/>
            <a:ext cx="8885262" cy="1116086"/>
          </a:xfrm>
        </p:spPr>
        <p:txBody>
          <a:bodyPr>
            <a:normAutofit/>
          </a:bodyPr>
          <a:lstStyle/>
          <a:p>
            <a:r>
              <a:rPr lang="en-US" b="1" dirty="0"/>
              <a:t>Este </a:t>
            </a:r>
            <a:r>
              <a:rPr lang="en-US" b="1" dirty="0" err="1"/>
              <a:t>acueducto</a:t>
            </a:r>
            <a:r>
              <a:rPr lang="en-US" b="1" dirty="0"/>
              <a:t> </a:t>
            </a:r>
            <a:r>
              <a:rPr lang="en-US" b="1" dirty="0" err="1"/>
              <a:t>romano</a:t>
            </a:r>
            <a:r>
              <a:rPr lang="en-US" b="1" dirty="0"/>
              <a:t> </a:t>
            </a:r>
            <a:r>
              <a:rPr lang="en-US" b="1" dirty="0" err="1"/>
              <a:t>está</a:t>
            </a:r>
            <a:r>
              <a:rPr lang="en-US" b="1" dirty="0"/>
              <a:t> </a:t>
            </a:r>
            <a:r>
              <a:rPr lang="en-US" b="1" dirty="0" err="1"/>
              <a:t>en</a:t>
            </a:r>
            <a:r>
              <a:rPr lang="en-US" b="1" dirty="0"/>
              <a:t> ___.</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200730E6-2E11-4738-8ECD-0541E546D1B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62D55B5C-3A74-4EA5-BF56-C0DBDC293BC4}"/>
              </a:ext>
            </a:extLst>
          </p:cNvPr>
          <p:cNvSpPr txBox="1"/>
          <p:nvPr/>
        </p:nvSpPr>
        <p:spPr>
          <a:xfrm>
            <a:off x="318777" y="6350001"/>
            <a:ext cx="2417275" cy="276999"/>
          </a:xfrm>
          <a:prstGeom prst="rect">
            <a:avLst/>
          </a:prstGeom>
          <a:noFill/>
        </p:spPr>
        <p:txBody>
          <a:bodyPr wrap="square" rtlCol="0">
            <a:spAutoFit/>
          </a:bodyPr>
          <a:lstStyle/>
          <a:p>
            <a:r>
              <a:rPr lang="es-PA" sz="1200" dirty="0"/>
              <a:t>Foto de Beatrice Tseng</a:t>
            </a:r>
            <a:endParaRPr lang="en-US" sz="1200" dirty="0"/>
          </a:p>
        </p:txBody>
      </p:sp>
    </p:spTree>
    <p:extLst>
      <p:ext uri="{BB962C8B-B14F-4D97-AF65-F5344CB8AC3E}">
        <p14:creationId xmlns:p14="http://schemas.microsoft.com/office/powerpoint/2010/main" val="21012523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oman aqueduct in Segovia, Spain&#10;&#10;">
            <a:extLst>
              <a:ext uri="{FF2B5EF4-FFF2-40B4-BE49-F238E27FC236}">
                <a16:creationId xmlns:a16="http://schemas.microsoft.com/office/drawing/2014/main" id="{6A4546BA-0F5F-41E2-9888-8535099933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52400"/>
            <a:ext cx="9144000" cy="6858000"/>
          </a:xfrm>
          <a:prstGeom prst="rect">
            <a:avLst/>
          </a:prstGeom>
        </p:spPr>
      </p:pic>
      <p:sp>
        <p:nvSpPr>
          <p:cNvPr id="2" name="Title 1"/>
          <p:cNvSpPr>
            <a:spLocks noGrp="1"/>
          </p:cNvSpPr>
          <p:nvPr>
            <p:ph type="title"/>
          </p:nvPr>
        </p:nvSpPr>
        <p:spPr>
          <a:xfrm>
            <a:off x="5902859" y="200526"/>
            <a:ext cx="2946903" cy="1143000"/>
          </a:xfrm>
        </p:spPr>
        <p:txBody>
          <a:bodyPr>
            <a:normAutofit/>
          </a:bodyPr>
          <a:lstStyle/>
          <a:p>
            <a:pPr algn="r"/>
            <a:r>
              <a:rPr lang="en-US" sz="5400" b="1" dirty="0"/>
              <a:t>Segovia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3" action="ppaction://hlinksldjump"/>
            <a:extLst>
              <a:ext uri="{FF2B5EF4-FFF2-40B4-BE49-F238E27FC236}">
                <a16:creationId xmlns:a16="http://schemas.microsoft.com/office/drawing/2014/main" id="{EDC1CA44-D05C-4E00-B6FD-D0CB127AB2B0}"/>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9" name="TextBox 8">
            <a:extLst>
              <a:ext uri="{FF2B5EF4-FFF2-40B4-BE49-F238E27FC236}">
                <a16:creationId xmlns:a16="http://schemas.microsoft.com/office/drawing/2014/main" id="{3CECD069-2BA3-4F3B-900C-AC604C4AAB5A}"/>
              </a:ext>
            </a:extLst>
          </p:cNvPr>
          <p:cNvSpPr txBox="1"/>
          <p:nvPr/>
        </p:nvSpPr>
        <p:spPr>
          <a:xfrm>
            <a:off x="318777" y="6350001"/>
            <a:ext cx="2417275" cy="276999"/>
          </a:xfrm>
          <a:prstGeom prst="rect">
            <a:avLst/>
          </a:prstGeom>
          <a:noFill/>
        </p:spPr>
        <p:txBody>
          <a:bodyPr wrap="square" rtlCol="0">
            <a:spAutoFit/>
          </a:bodyPr>
          <a:lstStyle/>
          <a:p>
            <a:r>
              <a:rPr lang="es-PA" sz="1200" dirty="0"/>
              <a:t>Foto de Beatrice Tseng</a:t>
            </a:r>
            <a:endParaRPr lang="en-US" sz="1200" dirty="0"/>
          </a:p>
        </p:txBody>
      </p:sp>
    </p:spTree>
    <p:extLst>
      <p:ext uri="{BB962C8B-B14F-4D97-AF65-F5344CB8AC3E}">
        <p14:creationId xmlns:p14="http://schemas.microsoft.com/office/powerpoint/2010/main" val="3046376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oats on the beach&#10;">
            <a:extLst>
              <a:ext uri="{FF2B5EF4-FFF2-40B4-BE49-F238E27FC236}">
                <a16:creationId xmlns:a16="http://schemas.microsoft.com/office/drawing/2014/main" id="{D96ECB52-AE83-497A-975A-26F198FE55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6186" y="121555"/>
            <a:ext cx="10042968" cy="6614890"/>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E4D50B10-C1A9-442E-B0B9-C1ECBD2F91C6}"/>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014BA794-B658-4A02-B7AD-ABBDD83A86F8}"/>
              </a:ext>
            </a:extLst>
          </p:cNvPr>
          <p:cNvSpPr txBox="1"/>
          <p:nvPr/>
        </p:nvSpPr>
        <p:spPr>
          <a:xfrm>
            <a:off x="2046083" y="6314017"/>
            <a:ext cx="5330612" cy="276999"/>
          </a:xfrm>
          <a:prstGeom prst="rect">
            <a:avLst/>
          </a:prstGeom>
          <a:noFill/>
        </p:spPr>
        <p:txBody>
          <a:bodyPr wrap="square">
            <a:spAutoFit/>
          </a:bodyPr>
          <a:lstStyle/>
          <a:p>
            <a:pPr algn="ctr"/>
            <a:r>
              <a:rPr lang="en-US" sz="1200" dirty="0"/>
              <a:t>Photo by </a:t>
            </a:r>
            <a:r>
              <a:rPr lang="en-US" sz="1200" dirty="0">
                <a:hlinkClick r:id="rId3"/>
              </a:rPr>
              <a:t>Ian </a:t>
            </a:r>
            <a:r>
              <a:rPr lang="en-US" sz="1200" dirty="0" err="1">
                <a:hlinkClick r:id="rId3"/>
              </a:rPr>
              <a:t>Badenhorst</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7202423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841" y="2682860"/>
            <a:ext cx="8229600" cy="1143000"/>
          </a:xfrm>
        </p:spPr>
        <p:txBody>
          <a:bodyPr>
            <a:normAutofit/>
          </a:bodyPr>
          <a:lstStyle/>
          <a:p>
            <a:r>
              <a:rPr lang="en-US" sz="5400" b="1" dirty="0" err="1"/>
              <a:t>bote</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6272090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otor boat on the water&#10;">
            <a:extLst>
              <a:ext uri="{FF2B5EF4-FFF2-40B4-BE49-F238E27FC236}">
                <a16:creationId xmlns:a16="http://schemas.microsoft.com/office/drawing/2014/main" id="{5F95E400-85A8-49B0-938A-F9E6E39BFB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8600" y="66255"/>
            <a:ext cx="11954281" cy="6725490"/>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6081EBB-6909-4085-8A2B-04E09CDE730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061AC866-BBBF-40FD-9181-04A8EEF47F19}"/>
              </a:ext>
            </a:extLst>
          </p:cNvPr>
          <p:cNvSpPr txBox="1"/>
          <p:nvPr/>
        </p:nvSpPr>
        <p:spPr>
          <a:xfrm>
            <a:off x="217283" y="192184"/>
            <a:ext cx="6274437" cy="276999"/>
          </a:xfrm>
          <a:prstGeom prst="rect">
            <a:avLst/>
          </a:prstGeom>
          <a:noFill/>
        </p:spPr>
        <p:txBody>
          <a:bodyPr wrap="square">
            <a:spAutoFit/>
          </a:bodyPr>
          <a:lstStyle/>
          <a:p>
            <a:r>
              <a:rPr lang="en-US" sz="1200" dirty="0"/>
              <a:t>Photo by </a:t>
            </a:r>
            <a:r>
              <a:rPr lang="en-US" sz="1200" dirty="0">
                <a:solidFill>
                  <a:srgbClr val="FFFF00"/>
                </a:solidFill>
                <a:hlinkClick r:id="rId3">
                  <a:extLst>
                    <a:ext uri="{A12FA001-AC4F-418D-AE19-62706E023703}">
                      <ahyp:hlinkClr xmlns:ahyp="http://schemas.microsoft.com/office/drawing/2018/hyperlinkcolor" val="tx"/>
                    </a:ext>
                  </a:extLst>
                </a:hlinkClick>
              </a:rPr>
              <a:t>Greg </a:t>
            </a:r>
            <a:r>
              <a:rPr lang="en-US" sz="1200" dirty="0" err="1">
                <a:solidFill>
                  <a:srgbClr val="FFFF00"/>
                </a:solidFill>
                <a:hlinkClick r:id="rId3">
                  <a:extLst>
                    <a:ext uri="{A12FA001-AC4F-418D-AE19-62706E023703}">
                      <ahyp:hlinkClr xmlns:ahyp="http://schemas.microsoft.com/office/drawing/2018/hyperlinkcolor" val="tx"/>
                    </a:ext>
                  </a:extLst>
                </a:hlinkClick>
              </a:rPr>
              <a:t>Rosenke</a:t>
            </a:r>
            <a:r>
              <a:rPr lang="en-US" sz="1200" dirty="0">
                <a:solidFill>
                  <a:srgbClr val="FFFF00"/>
                </a:solidFill>
              </a:rPr>
              <a:t> </a:t>
            </a:r>
            <a:r>
              <a:rPr lang="en-US" sz="1200" dirty="0"/>
              <a:t>on </a:t>
            </a:r>
            <a:r>
              <a:rPr lang="en-US" sz="1200" dirty="0" err="1">
                <a:solidFill>
                  <a:srgbClr val="FFFF00"/>
                </a:solidFill>
                <a:hlinkClick r:id="rId4">
                  <a:extLst>
                    <a:ext uri="{A12FA001-AC4F-418D-AE19-62706E023703}">
                      <ahyp:hlinkClr xmlns:ahyp="http://schemas.microsoft.com/office/drawing/2018/hyperlinkcolor" val="tx"/>
                    </a:ext>
                  </a:extLst>
                </a:hlinkClick>
              </a:rPr>
              <a:t>Unsplash</a:t>
            </a:r>
            <a:r>
              <a:rPr lang="en-US" sz="1200" dirty="0">
                <a:solidFill>
                  <a:srgbClr val="FFFF00"/>
                </a:solidFill>
              </a:rPr>
              <a:t> </a:t>
            </a:r>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7181"/>
            <a:ext cx="8229600" cy="1143000"/>
          </a:xfrm>
        </p:spPr>
        <p:txBody>
          <a:bodyPr>
            <a:normAutofit/>
          </a:bodyPr>
          <a:lstStyle/>
          <a:p>
            <a:r>
              <a:rPr lang="en-US" sz="5400" b="1" dirty="0"/>
              <a:t>lancha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of a large cruiseship ">
            <a:extLst>
              <a:ext uri="{FF2B5EF4-FFF2-40B4-BE49-F238E27FC236}">
                <a16:creationId xmlns:a16="http://schemas.microsoft.com/office/drawing/2014/main" id="{CC417DC6-D0B5-419F-BF2B-32F0AA9D0A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3F832832-7C64-4E3A-A580-736B2F75D01C}"/>
              </a:ext>
              <a:ext uri="{C183D7F6-B498-43B3-948B-1728B52AA6E4}">
                <adec:decorative xmlns:adec="http://schemas.microsoft.com/office/drawing/2017/decorative" val="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9" name="TextBox 8">
            <a:extLst>
              <a:ext uri="{FF2B5EF4-FFF2-40B4-BE49-F238E27FC236}">
                <a16:creationId xmlns:a16="http://schemas.microsoft.com/office/drawing/2014/main" id="{DC713987-E8C8-4140-85C7-BA461BF6B77C}"/>
              </a:ext>
            </a:extLst>
          </p:cNvPr>
          <p:cNvSpPr txBox="1"/>
          <p:nvPr/>
        </p:nvSpPr>
        <p:spPr>
          <a:xfrm>
            <a:off x="235390" y="177473"/>
            <a:ext cx="2516864" cy="276999"/>
          </a:xfrm>
          <a:prstGeom prst="rect">
            <a:avLst/>
          </a:prstGeom>
          <a:noFill/>
        </p:spPr>
        <p:txBody>
          <a:bodyPr wrap="square" rtlCol="0">
            <a:spAutoFit/>
          </a:bodyPr>
          <a:lstStyle/>
          <a:p>
            <a:r>
              <a:rPr lang="es-PA" sz="1200" dirty="0"/>
              <a:t>Foto de Beatrice Tseng</a:t>
            </a:r>
            <a:endParaRPr lang="en-US" sz="1200"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water, sky, outdoor, nature, bay of Culebra, Costa Rica&#10;&#10;">
            <a:extLst>
              <a:ext uri="{FF2B5EF4-FFF2-40B4-BE49-F238E27FC236}">
                <a16:creationId xmlns:a16="http://schemas.microsoft.com/office/drawing/2014/main" id="{B8111C67-4CCF-454A-BBB3-A58A5AB2DC6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0368" y="-11147"/>
            <a:ext cx="9714368" cy="6880293"/>
          </a:xfrm>
          <a:prstGeom prst="rect">
            <a:avLst/>
          </a:prstGeom>
          <a:ln w="57150">
            <a:solidFill>
              <a:schemeClr val="tx1"/>
            </a:solidFill>
          </a:ln>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478830F-A709-4472-8D6E-6933047879AB}"/>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92DDD1EF-57A1-438D-BAB0-F31835578618}"/>
              </a:ext>
            </a:extLst>
          </p:cNvPr>
          <p:cNvSpPr txBox="1"/>
          <p:nvPr/>
        </p:nvSpPr>
        <p:spPr>
          <a:xfrm>
            <a:off x="336884" y="6340370"/>
            <a:ext cx="2588695" cy="276999"/>
          </a:xfrm>
          <a:prstGeom prst="rect">
            <a:avLst/>
          </a:prstGeom>
          <a:noFill/>
        </p:spPr>
        <p:txBody>
          <a:bodyPr wrap="square">
            <a:spAutoFit/>
          </a:bodyPr>
          <a:lstStyle/>
          <a:p>
            <a:r>
              <a:rPr lang="es-PA" sz="1200" dirty="0"/>
              <a:t>I</a:t>
            </a:r>
            <a:r>
              <a:rPr lang="en-US" sz="1200" dirty="0" err="1"/>
              <a:t>magen</a:t>
            </a:r>
            <a:r>
              <a:rPr lang="en-US" sz="1200" dirty="0"/>
              <a:t> de </a:t>
            </a:r>
            <a:r>
              <a:rPr lang="en-US" sz="1200" dirty="0">
                <a:hlinkClick r:id="rId3"/>
              </a:rPr>
              <a:t>Cruise Mapper </a:t>
            </a:r>
            <a:endParaRPr lang="en-US" sz="1200" dirty="0"/>
          </a:p>
        </p:txBody>
      </p:sp>
      <p:sp>
        <p:nvSpPr>
          <p:cNvPr id="20" name="TextBox 19">
            <a:extLst>
              <a:ext uri="{FF2B5EF4-FFF2-40B4-BE49-F238E27FC236}">
                <a16:creationId xmlns:a16="http://schemas.microsoft.com/office/drawing/2014/main" id="{64E70687-774C-4C10-A970-5BF2A3CC16C2}"/>
              </a:ext>
            </a:extLst>
          </p:cNvPr>
          <p:cNvSpPr txBox="1"/>
          <p:nvPr/>
        </p:nvSpPr>
        <p:spPr>
          <a:xfrm>
            <a:off x="4354717" y="240631"/>
            <a:ext cx="4452399" cy="523220"/>
          </a:xfrm>
          <a:prstGeom prst="rect">
            <a:avLst/>
          </a:prstGeom>
          <a:noFill/>
        </p:spPr>
        <p:txBody>
          <a:bodyPr wrap="square" rtlCol="0">
            <a:spAutoFit/>
          </a:bodyPr>
          <a:lstStyle/>
          <a:p>
            <a:pPr algn="r"/>
            <a:r>
              <a:rPr lang="es-PA" sz="2800" dirty="0"/>
              <a:t>Culebra, Costa Rica</a:t>
            </a:r>
            <a:endParaRPr lang="en-US" sz="2800" dirty="0"/>
          </a:p>
        </p:txBody>
      </p:sp>
      <p:sp>
        <p:nvSpPr>
          <p:cNvPr id="27" name="Left Brace 26">
            <a:extLst>
              <a:ext uri="{FF2B5EF4-FFF2-40B4-BE49-F238E27FC236}">
                <a16:creationId xmlns:a16="http://schemas.microsoft.com/office/drawing/2014/main" id="{FBC4422C-EEBA-495E-8DEA-3EEB27B1A734}"/>
              </a:ext>
            </a:extLst>
          </p:cNvPr>
          <p:cNvSpPr/>
          <p:nvPr/>
        </p:nvSpPr>
        <p:spPr>
          <a:xfrm>
            <a:off x="939500" y="2028679"/>
            <a:ext cx="557596" cy="3318725"/>
          </a:xfrm>
          <a:prstGeom prst="leftBrace">
            <a:avLst/>
          </a:prstGeom>
          <a:ln w="571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0A49A120-F919-44B6-9260-C3E5BCD514A7}"/>
              </a:ext>
            </a:extLst>
          </p:cNvPr>
          <p:cNvCxnSpPr>
            <a:cxnSpLocks/>
          </p:cNvCxnSpPr>
          <p:nvPr/>
        </p:nvCxnSpPr>
        <p:spPr>
          <a:xfrm flipV="1">
            <a:off x="1985983" y="3681874"/>
            <a:ext cx="1119355" cy="1233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36883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37592"/>
            <a:ext cx="8229600" cy="1143000"/>
          </a:xfrm>
        </p:spPr>
        <p:txBody>
          <a:bodyPr>
            <a:normAutofit/>
          </a:bodyPr>
          <a:lstStyle/>
          <a:p>
            <a:r>
              <a:rPr lang="en-US" sz="5400" b="1" dirty="0" err="1"/>
              <a:t>crucero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a cable car&#10;">
            <a:extLst>
              <a:ext uri="{FF2B5EF4-FFF2-40B4-BE49-F238E27FC236}">
                <a16:creationId xmlns:a16="http://schemas.microsoft.com/office/drawing/2014/main" id="{3049FC29-4BE3-415D-A66D-267986353B3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6908"/>
          <a:stretch/>
        </p:blipFill>
        <p:spPr>
          <a:xfrm>
            <a:off x="-115207" y="-213408"/>
            <a:ext cx="9144000" cy="7917906"/>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77D60868-0996-4F54-8B0F-392978DECC46}"/>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3285B8EE-7582-448C-ACF7-92E8E0F6F2E2}"/>
              </a:ext>
            </a:extLst>
          </p:cNvPr>
          <p:cNvSpPr txBox="1"/>
          <p:nvPr/>
        </p:nvSpPr>
        <p:spPr>
          <a:xfrm>
            <a:off x="235390" y="6350001"/>
            <a:ext cx="6570553" cy="276999"/>
          </a:xfrm>
          <a:prstGeom prst="rect">
            <a:avLst/>
          </a:prstGeom>
          <a:noFill/>
        </p:spPr>
        <p:txBody>
          <a:bodyPr wrap="square">
            <a:spAutoFit/>
          </a:bodyPr>
          <a:lstStyle/>
          <a:p>
            <a:r>
              <a:rPr lang="de-DE" sz="1200" b="0" i="0" dirty="0">
                <a:effectLst/>
              </a:rPr>
              <a:t>Imagen de </a:t>
            </a:r>
            <a:r>
              <a:rPr lang="de-DE" sz="1200" b="0" i="0" u="sng" dirty="0">
                <a:solidFill>
                  <a:srgbClr val="191B26"/>
                </a:solidFill>
                <a:effectLst/>
                <a:hlinkClick r:id="rId3"/>
              </a:rPr>
              <a:t>Frank Nürnberger</a:t>
            </a:r>
            <a:r>
              <a:rPr lang="de-DE" sz="1200" b="0" i="0" dirty="0">
                <a:solidFill>
                  <a:srgbClr val="191B26"/>
                </a:solidFill>
                <a:effectLst/>
              </a:rPr>
              <a:t> </a:t>
            </a:r>
            <a:r>
              <a:rPr lang="de-DE" sz="1200" b="0" i="0" dirty="0">
                <a:effectLst/>
              </a:rPr>
              <a:t>en </a:t>
            </a:r>
            <a:r>
              <a:rPr lang="de-DE" sz="1200" b="0" i="0" u="sng" dirty="0">
                <a:solidFill>
                  <a:srgbClr val="191B26"/>
                </a:solidFill>
                <a:effectLst/>
                <a:hlinkClick r:id="rId4"/>
              </a:rPr>
              <a:t>Pixabay</a:t>
            </a:r>
            <a:r>
              <a:rPr lang="de-DE" sz="1200" b="0" i="0" dirty="0">
                <a:solidFill>
                  <a:srgbClr val="191B26"/>
                </a:solidFill>
                <a:effectLst/>
              </a:rPr>
              <a:t> </a:t>
            </a:r>
            <a:endParaRPr lang="en-US" sz="1200"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2857500"/>
            <a:ext cx="8229600" cy="1143000"/>
          </a:xfrm>
        </p:spPr>
        <p:txBody>
          <a:bodyPr>
            <a:normAutofit/>
          </a:bodyPr>
          <a:lstStyle/>
          <a:p>
            <a:r>
              <a:rPr lang="en-US" sz="5400" b="1" dirty="0" err="1"/>
              <a:t>tranvía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ailboat on the water&#10;">
            <a:extLst>
              <a:ext uri="{FF2B5EF4-FFF2-40B4-BE49-F238E27FC236}">
                <a16:creationId xmlns:a16="http://schemas.microsoft.com/office/drawing/2014/main" id="{E683C07C-3E3C-4F8C-94DF-C797A66BEE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55594"/>
            <a:ext cx="9789215" cy="6689237"/>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97D9BF2D-4C96-46AB-A4A6-FEB3F12D510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774FD6C9-22C8-4E44-8FB6-25970D37B377}"/>
              </a:ext>
            </a:extLst>
          </p:cNvPr>
          <p:cNvSpPr txBox="1"/>
          <p:nvPr/>
        </p:nvSpPr>
        <p:spPr>
          <a:xfrm>
            <a:off x="2354236" y="6359632"/>
            <a:ext cx="4658962" cy="276999"/>
          </a:xfrm>
          <a:prstGeom prst="rect">
            <a:avLst/>
          </a:prstGeom>
          <a:noFill/>
        </p:spPr>
        <p:txBody>
          <a:bodyPr wrap="square">
            <a:spAutoFit/>
          </a:bodyPr>
          <a:lstStyle/>
          <a:p>
            <a:pPr algn="ctr"/>
            <a:r>
              <a:rPr lang="en-US" sz="1200" dirty="0"/>
              <a:t>Photo by </a:t>
            </a:r>
            <a:r>
              <a:rPr lang="en-US" sz="1200" dirty="0">
                <a:hlinkClick r:id="rId3"/>
              </a:rPr>
              <a:t>Aubrey Odom-Mabey</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425" y="2764341"/>
            <a:ext cx="8436489" cy="1143000"/>
          </a:xfrm>
        </p:spPr>
        <p:txBody>
          <a:bodyPr>
            <a:normAutofit/>
          </a:bodyPr>
          <a:lstStyle/>
          <a:p>
            <a:r>
              <a:rPr lang="en-US" sz="5400" b="1" dirty="0" err="1"/>
              <a:t>velero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126747" y="1674891"/>
            <a:ext cx="8836183" cy="3666653"/>
          </a:xfrm>
        </p:spPr>
        <p:txBody>
          <a:bodyPr>
            <a:normAutofit/>
          </a:bodyPr>
          <a:lstStyle/>
          <a:p>
            <a:r>
              <a:rPr lang="en-US" sz="5400" b="1" dirty="0"/>
              <a:t>Persona que </a:t>
            </a:r>
            <a:r>
              <a:rPr lang="en-US" sz="5400" b="1" dirty="0" err="1"/>
              <a:t>lleva</a:t>
            </a:r>
            <a:r>
              <a:rPr lang="en-US" sz="5400" b="1" dirty="0"/>
              <a:t> </a:t>
            </a:r>
            <a:br>
              <a:rPr lang="en-US" sz="5400" b="1" dirty="0"/>
            </a:br>
            <a:r>
              <a:rPr lang="en-US" sz="5400" b="1" dirty="0"/>
              <a:t>las maletas</a:t>
            </a:r>
            <a:br>
              <a:rPr lang="en-US" sz="5400" b="1" dirty="0"/>
            </a:br>
            <a:r>
              <a:rPr lang="en-US" sz="5400" b="1" dirty="0"/>
              <a:t>a </a:t>
            </a:r>
            <a:r>
              <a:rPr lang="en-US" sz="5400" b="1" dirty="0" err="1"/>
              <a:t>su</a:t>
            </a:r>
            <a:r>
              <a:rPr lang="en-US" sz="5400" b="1" dirty="0"/>
              <a:t> </a:t>
            </a:r>
            <a:r>
              <a:rPr lang="en-US" sz="5400" b="1" dirty="0" err="1"/>
              <a:t>habitación</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9373089-C6B9-463A-B577-28E6FB63218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4874526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pushing a cart with luggage, bellboy">
            <a:extLst>
              <a:ext uri="{FF2B5EF4-FFF2-40B4-BE49-F238E27FC236}">
                <a16:creationId xmlns:a16="http://schemas.microsoft.com/office/drawing/2014/main" id="{6AADB0CE-C9E6-4B65-B593-A8FCBDCB6E0C}"/>
              </a:ext>
            </a:extLst>
          </p:cNvPr>
          <p:cNvPicPr>
            <a:picLocks noChangeAspect="1"/>
          </p:cNvPicPr>
          <p:nvPr/>
        </p:nvPicPr>
        <p:blipFill>
          <a:blip r:embed="rId2"/>
          <a:stretch>
            <a:fillRect/>
          </a:stretch>
        </p:blipFill>
        <p:spPr>
          <a:xfrm>
            <a:off x="-563105" y="100554"/>
            <a:ext cx="9617179" cy="6656891"/>
          </a:xfrm>
          <a:prstGeom prst="rect">
            <a:avLst/>
          </a:prstGeom>
        </p:spPr>
      </p:pic>
      <p:sp>
        <p:nvSpPr>
          <p:cNvPr id="2" name="Title 1"/>
          <p:cNvSpPr>
            <a:spLocks noGrp="1"/>
          </p:cNvSpPr>
          <p:nvPr>
            <p:ph type="title"/>
          </p:nvPr>
        </p:nvSpPr>
        <p:spPr>
          <a:xfrm>
            <a:off x="331792" y="200526"/>
            <a:ext cx="8229600" cy="1143000"/>
          </a:xfrm>
        </p:spPr>
        <p:txBody>
          <a:bodyPr>
            <a:normAutofit/>
          </a:bodyPr>
          <a:lstStyle/>
          <a:p>
            <a:pPr algn="l"/>
            <a:r>
              <a:rPr lang="en-US" sz="5400" b="1" dirty="0" err="1"/>
              <a:t>botones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44659"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3" name="TextBox 2">
            <a:extLst>
              <a:ext uri="{FF2B5EF4-FFF2-40B4-BE49-F238E27FC236}">
                <a16:creationId xmlns:a16="http://schemas.microsoft.com/office/drawing/2014/main" id="{3E56EB1C-FCEB-4F71-894C-541D54E9C1A1}"/>
              </a:ext>
            </a:extLst>
          </p:cNvPr>
          <p:cNvSpPr txBox="1"/>
          <p:nvPr/>
        </p:nvSpPr>
        <p:spPr>
          <a:xfrm>
            <a:off x="207620" y="6392224"/>
            <a:ext cx="3494029" cy="276999"/>
          </a:xfrm>
          <a:prstGeom prst="rect">
            <a:avLst/>
          </a:prstGeom>
          <a:noFill/>
        </p:spPr>
        <p:txBody>
          <a:bodyPr wrap="square" rtlCol="0">
            <a:spAutoFit/>
          </a:bodyPr>
          <a:lstStyle/>
          <a:p>
            <a:r>
              <a:rPr lang="es-PA" sz="1200" dirty="0"/>
              <a:t>Imagen de Jason Kuffer en </a:t>
            </a:r>
            <a:r>
              <a:rPr lang="es-PA" sz="1200" dirty="0">
                <a:hlinkClick r:id="rId5"/>
              </a:rPr>
              <a:t>Flickr</a:t>
            </a:r>
            <a:endParaRPr lang="en-US" sz="1200" dirty="0"/>
          </a:p>
        </p:txBody>
      </p:sp>
    </p:spTree>
    <p:extLst>
      <p:ext uri="{BB962C8B-B14F-4D97-AF65-F5344CB8AC3E}">
        <p14:creationId xmlns:p14="http://schemas.microsoft.com/office/powerpoint/2010/main" val="34355904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52534"/>
            <a:ext cx="8229600" cy="1875846"/>
          </a:xfrm>
        </p:spPr>
        <p:txBody>
          <a:bodyPr>
            <a:normAutofit/>
          </a:bodyPr>
          <a:lstStyle/>
          <a:p>
            <a:r>
              <a:rPr lang="en-US" sz="5400" b="1" dirty="0"/>
              <a:t>Persona que </a:t>
            </a:r>
            <a:r>
              <a:rPr lang="en-US" sz="5400" b="1" dirty="0" err="1"/>
              <a:t>arregla</a:t>
            </a:r>
            <a:br>
              <a:rPr lang="en-US" sz="5400" b="1" dirty="0"/>
            </a:br>
            <a:r>
              <a:rPr lang="en-US" sz="5400" b="1" dirty="0" err="1"/>
              <a:t>su</a:t>
            </a:r>
            <a:r>
              <a:rPr lang="en-US" sz="5400" b="1" dirty="0"/>
              <a:t> </a:t>
            </a:r>
            <a:r>
              <a:rPr lang="en-US" sz="5400" b="1" dirty="0" err="1"/>
              <a:t>habitación</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Tree>
    <p:extLst>
      <p:ext uri="{BB962C8B-B14F-4D97-AF65-F5344CB8AC3E}">
        <p14:creationId xmlns:p14="http://schemas.microsoft.com/office/powerpoint/2010/main" val="7886139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6646"/>
            <a:ext cx="8229600" cy="1143000"/>
          </a:xfrm>
        </p:spPr>
        <p:txBody>
          <a:bodyPr>
            <a:normAutofit/>
          </a:bodyPr>
          <a:lstStyle/>
          <a:p>
            <a:r>
              <a:rPr lang="en-US" sz="5400" b="1" dirty="0" err="1"/>
              <a:t>camarera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870117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extLst>
              <a:ext uri="{FF2B5EF4-FFF2-40B4-BE49-F238E27FC236}">
                <a16:creationId xmlns:a16="http://schemas.microsoft.com/office/drawing/2014/main" id="{7661779B-E664-4596-A14C-CE042FC923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p:txBody>
          <a:bodyPr>
            <a:normAutofit/>
          </a:bodyPr>
          <a:lstStyle/>
          <a:p>
            <a:r>
              <a:rPr lang="en-US" sz="5400" b="1" dirty="0"/>
              <a:t>SEVENTH Category - 600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3"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1397" y="6106056"/>
            <a:ext cx="609600" cy="609600"/>
          </a:xfrm>
          <a:prstGeom prst="rect">
            <a:avLst/>
          </a:prstGeom>
        </p:spPr>
      </p:pic>
      <p:pic>
        <p:nvPicPr>
          <p:cNvPr id="9" name="Picture 8" descr="image,daily daoube">
            <a:extLst>
              <a:ext uri="{FF2B5EF4-FFF2-40B4-BE49-F238E27FC236}">
                <a16:creationId xmlns:a16="http://schemas.microsoft.com/office/drawing/2014/main" id="{C10EADFD-2DDE-4E55-AC0F-5131E58D2B9B}"/>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27539334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Autofit/>
          </a:bodyPr>
          <a:lstStyle/>
          <a:p>
            <a:r>
              <a:rPr lang="en-US" sz="5400" b="1" dirty="0" err="1"/>
              <a:t>bahía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79743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descr="image, check button&#10;">
            <a:extLst>
              <a:ext uri="{FF2B5EF4-FFF2-40B4-BE49-F238E27FC236}">
                <a16:creationId xmlns:a16="http://schemas.microsoft.com/office/drawing/2014/main" id="{7661779B-E664-4596-A14C-CE042FC923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a:xfrm>
            <a:off x="488887" y="1856830"/>
            <a:ext cx="8229600" cy="2694899"/>
          </a:xfrm>
        </p:spPr>
        <p:txBody>
          <a:bodyPr>
            <a:normAutofit/>
          </a:bodyPr>
          <a:lstStyle/>
          <a:p>
            <a:r>
              <a:rPr lang="en-US" sz="5400" b="1" dirty="0"/>
              <a:t>Conjunto de </a:t>
            </a:r>
            <a:r>
              <a:rPr lang="en-US" sz="5400" b="1" dirty="0" err="1"/>
              <a:t>ropas</a:t>
            </a:r>
            <a:r>
              <a:rPr lang="en-US" sz="5400" b="1" dirty="0"/>
              <a:t> y</a:t>
            </a:r>
            <a:br>
              <a:rPr lang="en-US" sz="5400" b="1" dirty="0"/>
            </a:br>
            <a:r>
              <a:rPr lang="en-US" sz="5400" b="1" dirty="0" err="1"/>
              <a:t>cosas</a:t>
            </a:r>
            <a:r>
              <a:rPr lang="en-US" sz="5400" b="1" dirty="0"/>
              <a:t> que </a:t>
            </a:r>
            <a:r>
              <a:rPr lang="en-US" sz="5400" b="1" dirty="0" err="1"/>
              <a:t>llevamos</a:t>
            </a:r>
            <a:r>
              <a:rPr lang="en-US" sz="5400" b="1" dirty="0"/>
              <a:t> de </a:t>
            </a:r>
            <a:r>
              <a:rPr lang="en-US" sz="5400" b="1" dirty="0" err="1"/>
              <a:t>viaje</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2330344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uitcase full of clothes and other items&#10;">
            <a:extLst>
              <a:ext uri="{FF2B5EF4-FFF2-40B4-BE49-F238E27FC236}">
                <a16:creationId xmlns:a16="http://schemas.microsoft.com/office/drawing/2014/main" id="{14F1F3A0-696F-454F-8761-BF601E7BE64E}"/>
              </a:ext>
            </a:extLst>
          </p:cNvPr>
          <p:cNvPicPr>
            <a:picLocks noChangeAspect="1"/>
          </p:cNvPicPr>
          <p:nvPr/>
        </p:nvPicPr>
        <p:blipFill>
          <a:blip r:embed="rId2"/>
          <a:stretch>
            <a:fillRect/>
          </a:stretch>
        </p:blipFill>
        <p:spPr>
          <a:xfrm>
            <a:off x="-1271018" y="-918926"/>
            <a:ext cx="11686035" cy="7776926"/>
          </a:xfrm>
          <a:prstGeom prst="rect">
            <a:avLst/>
          </a:prstGeom>
        </p:spPr>
      </p:pic>
      <p:sp>
        <p:nvSpPr>
          <p:cNvPr id="2" name="Title 1"/>
          <p:cNvSpPr>
            <a:spLocks noGrp="1"/>
          </p:cNvSpPr>
          <p:nvPr>
            <p:ph type="title"/>
          </p:nvPr>
        </p:nvSpPr>
        <p:spPr>
          <a:xfrm>
            <a:off x="307818" y="0"/>
            <a:ext cx="8528365" cy="1143000"/>
          </a:xfrm>
        </p:spPr>
        <p:txBody>
          <a:bodyPr>
            <a:normAutofit/>
          </a:bodyPr>
          <a:lstStyle/>
          <a:p>
            <a:r>
              <a:rPr lang="en-US" sz="5400" b="1" dirty="0" err="1"/>
              <a:t>equipaje</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extBox 6">
            <a:extLst>
              <a:ext uri="{FF2B5EF4-FFF2-40B4-BE49-F238E27FC236}">
                <a16:creationId xmlns:a16="http://schemas.microsoft.com/office/drawing/2014/main" id="{42091D54-3B10-430C-9E7E-D9E909B95D5A}"/>
              </a:ext>
            </a:extLst>
          </p:cNvPr>
          <p:cNvSpPr txBox="1"/>
          <p:nvPr/>
        </p:nvSpPr>
        <p:spPr>
          <a:xfrm>
            <a:off x="307818" y="6328372"/>
            <a:ext cx="3349782" cy="276999"/>
          </a:xfrm>
          <a:prstGeom prst="rect">
            <a:avLst/>
          </a:prstGeom>
          <a:noFill/>
        </p:spPr>
        <p:txBody>
          <a:bodyPr wrap="square" rtlCol="0">
            <a:spAutoFit/>
          </a:bodyPr>
          <a:lstStyle/>
          <a:p>
            <a:r>
              <a:rPr lang="es-PA" sz="1200" dirty="0">
                <a:solidFill>
                  <a:schemeClr val="bg1"/>
                </a:solidFill>
              </a:rPr>
              <a:t>Imagen de </a:t>
            </a:r>
            <a:r>
              <a:rPr lang="es-PA" sz="1200" dirty="0">
                <a:solidFill>
                  <a:srgbClr val="0070C0"/>
                </a:solidFill>
                <a:hlinkClick r:id="rId5">
                  <a:extLst>
                    <a:ext uri="{A12FA001-AC4F-418D-AE19-62706E023703}">
                      <ahyp:hlinkClr xmlns:ahyp="http://schemas.microsoft.com/office/drawing/2018/hyperlinkcolor" val="tx"/>
                    </a:ext>
                  </a:extLst>
                </a:hlinkClick>
              </a:rPr>
              <a:t>Mundo Deportivo</a:t>
            </a:r>
            <a:endParaRPr lang="en-US" sz="1200" dirty="0">
              <a:solidFill>
                <a:srgbClr val="0070C0"/>
              </a:solidFill>
            </a:endParaRPr>
          </a:p>
        </p:txBody>
      </p:sp>
    </p:spTree>
    <p:extLst>
      <p:ext uri="{BB962C8B-B14F-4D97-AF65-F5344CB8AC3E}">
        <p14:creationId xmlns:p14="http://schemas.microsoft.com/office/powerpoint/2010/main" val="2533613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40475"/>
            <a:ext cx="8229600" cy="3057038"/>
          </a:xfrm>
        </p:spPr>
        <p:txBody>
          <a:bodyPr>
            <a:normAutofit/>
          </a:bodyPr>
          <a:lstStyle/>
          <a:p>
            <a:r>
              <a:rPr lang="en-US" sz="5400" b="1" dirty="0"/>
              <a:t>Lugar </a:t>
            </a:r>
            <a:r>
              <a:rPr lang="en-US" sz="5400" b="1" dirty="0" err="1"/>
              <a:t>donde</a:t>
            </a:r>
            <a:r>
              <a:rPr lang="en-US" sz="5400" b="1" dirty="0"/>
              <a:t> </a:t>
            </a:r>
            <a:r>
              <a:rPr lang="en-US" sz="5400" b="1" dirty="0" err="1"/>
              <a:t>los</a:t>
            </a:r>
            <a:r>
              <a:rPr lang="en-US" sz="5400" b="1" dirty="0"/>
              <a:t> </a:t>
            </a:r>
            <a:r>
              <a:rPr lang="en-US" sz="5400" b="1" dirty="0" err="1"/>
              <a:t>clientes</a:t>
            </a:r>
            <a:br>
              <a:rPr lang="en-US" sz="5400" b="1" dirty="0"/>
            </a:br>
            <a:r>
              <a:rPr lang="en-US" sz="5400" b="1" dirty="0"/>
              <a:t>se </a:t>
            </a:r>
            <a:r>
              <a:rPr lang="en-US" sz="5400" b="1" dirty="0" err="1"/>
              <a:t>registran</a:t>
            </a:r>
            <a:r>
              <a:rPr lang="en-US" sz="5400" b="1" dirty="0"/>
              <a:t> y </a:t>
            </a:r>
            <a:r>
              <a:rPr lang="en-US" sz="5400" b="1" dirty="0" err="1"/>
              <a:t>reciben</a:t>
            </a:r>
            <a:r>
              <a:rPr lang="en-US" sz="5400" b="1" dirty="0"/>
              <a:t> </a:t>
            </a:r>
            <a:r>
              <a:rPr lang="en-US" sz="5400" b="1" dirty="0" err="1"/>
              <a:t>información</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FDA0F25-3164-4A51-B636-457DD7BBD373}"/>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5628469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 of a hotel reception area">
            <a:extLst>
              <a:ext uri="{FF2B5EF4-FFF2-40B4-BE49-F238E27FC236}">
                <a16:creationId xmlns:a16="http://schemas.microsoft.com/office/drawing/2014/main" id="{7801FF0E-B83E-4432-8C71-690F78A1B23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8641" y="92798"/>
            <a:ext cx="9027865" cy="6672404"/>
          </a:xfrm>
          <a:prstGeom prst="rect">
            <a:avLst/>
          </a:prstGeom>
        </p:spPr>
      </p:pic>
      <p:sp>
        <p:nvSpPr>
          <p:cNvPr id="2" name="Title 1"/>
          <p:cNvSpPr>
            <a:spLocks noGrp="1"/>
          </p:cNvSpPr>
          <p:nvPr>
            <p:ph type="title"/>
          </p:nvPr>
        </p:nvSpPr>
        <p:spPr>
          <a:xfrm>
            <a:off x="-307817" y="5514474"/>
            <a:ext cx="8872395" cy="1143000"/>
          </a:xfrm>
        </p:spPr>
        <p:txBody>
          <a:bodyPr>
            <a:normAutofit/>
          </a:bodyPr>
          <a:lstStyle/>
          <a:p>
            <a:r>
              <a:rPr lang="en-US" sz="6000" b="1" dirty="0" err="1">
                <a:solidFill>
                  <a:srgbClr val="F6F2FF"/>
                </a:solidFill>
              </a:rPr>
              <a:t>recepción</a:t>
            </a:r>
            <a:r>
              <a:rPr lang="en-US" sz="6000" b="1" dirty="0">
                <a:solidFill>
                  <a:srgbClr val="F6F2FF"/>
                </a:solidFill>
              </a:rPr>
              <a:t>/</a:t>
            </a:r>
            <a:r>
              <a:rPr lang="en-US" sz="6000" b="1" dirty="0" err="1">
                <a:solidFill>
                  <a:srgbClr val="F6F2FF"/>
                </a:solidFill>
              </a:rPr>
              <a:t>mostrador</a:t>
            </a:r>
            <a:endParaRPr lang="en-US" sz="6000" b="1" dirty="0">
              <a:solidFill>
                <a:srgbClr val="F6F2FF"/>
              </a:solidFill>
            </a:endParaRP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4" action="ppaction://hlinksldjump"/>
          </p:cNvPr>
          <p:cNvPicPr>
            <a:picLocks noChangeAspect="1"/>
          </p:cNvPicPr>
          <p:nvPr/>
        </p:nvPicPr>
        <p:blipFill>
          <a:blip r:embed="rId5">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extBox 6">
            <a:extLst>
              <a:ext uri="{FF2B5EF4-FFF2-40B4-BE49-F238E27FC236}">
                <a16:creationId xmlns:a16="http://schemas.microsoft.com/office/drawing/2014/main" id="{BF3DA9EB-5EE2-4ADA-9701-613ADE018948}"/>
              </a:ext>
            </a:extLst>
          </p:cNvPr>
          <p:cNvSpPr txBox="1"/>
          <p:nvPr/>
        </p:nvSpPr>
        <p:spPr>
          <a:xfrm>
            <a:off x="7523429" y="294501"/>
            <a:ext cx="1412949" cy="276999"/>
          </a:xfrm>
          <a:prstGeom prst="rect">
            <a:avLst/>
          </a:prstGeom>
          <a:noFill/>
        </p:spPr>
        <p:txBody>
          <a:bodyPr wrap="square" rtlCol="0">
            <a:spAutoFit/>
          </a:bodyPr>
          <a:lstStyle/>
          <a:p>
            <a:pPr algn="r"/>
            <a:r>
              <a:rPr lang="en-US" sz="1200" dirty="0">
                <a:solidFill>
                  <a:srgbClr val="F6F2FF"/>
                </a:solidFill>
              </a:rPr>
              <a:t>Imagen de </a:t>
            </a:r>
            <a:r>
              <a:rPr lang="en-US" sz="1200" dirty="0">
                <a:hlinkClick r:id="rId6"/>
              </a:rPr>
              <a:t>Skift</a:t>
            </a:r>
            <a:endParaRPr lang="en-US" sz="1200" dirty="0"/>
          </a:p>
        </p:txBody>
      </p:sp>
      <p:cxnSp>
        <p:nvCxnSpPr>
          <p:cNvPr id="11" name="Straight Arrow Connector 10" descr="arrow pointing at the reception desk">
            <a:extLst>
              <a:ext uri="{FF2B5EF4-FFF2-40B4-BE49-F238E27FC236}">
                <a16:creationId xmlns:a16="http://schemas.microsoft.com/office/drawing/2014/main" id="{6D059353-99C4-402A-83AC-2DC66C20D8E1}"/>
              </a:ext>
            </a:extLst>
          </p:cNvPr>
          <p:cNvCxnSpPr>
            <a:cxnSpLocks/>
          </p:cNvCxnSpPr>
          <p:nvPr/>
        </p:nvCxnSpPr>
        <p:spPr>
          <a:xfrm>
            <a:off x="5287224" y="812442"/>
            <a:ext cx="1231271" cy="2129934"/>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descr="arrow pointing at the reception desk">
            <a:extLst>
              <a:ext uri="{FF2B5EF4-FFF2-40B4-BE49-F238E27FC236}">
                <a16:creationId xmlns:a16="http://schemas.microsoft.com/office/drawing/2014/main" id="{48AA1228-612D-456C-952B-8B98BBF45351}"/>
              </a:ext>
            </a:extLst>
          </p:cNvPr>
          <p:cNvCxnSpPr>
            <a:cxnSpLocks/>
          </p:cNvCxnSpPr>
          <p:nvPr/>
        </p:nvCxnSpPr>
        <p:spPr>
          <a:xfrm>
            <a:off x="751438" y="812442"/>
            <a:ext cx="932507" cy="2238576"/>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34699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98212"/>
            <a:ext cx="8229600" cy="2138397"/>
          </a:xfrm>
        </p:spPr>
        <p:txBody>
          <a:bodyPr>
            <a:normAutofit/>
          </a:bodyPr>
          <a:lstStyle/>
          <a:p>
            <a:r>
              <a:rPr lang="en-US" sz="5400" b="1" dirty="0"/>
              <a:t>Lugar </a:t>
            </a:r>
            <a:r>
              <a:rPr lang="en-US" sz="5400" b="1" dirty="0" err="1"/>
              <a:t>donde</a:t>
            </a:r>
            <a:r>
              <a:rPr lang="en-US" sz="5400" b="1" dirty="0"/>
              <a:t> </a:t>
            </a:r>
            <a:r>
              <a:rPr lang="en-US" sz="5400" b="1" dirty="0" err="1"/>
              <a:t>una</a:t>
            </a:r>
            <a:r>
              <a:rPr lang="en-US" sz="5400" b="1" dirty="0"/>
              <a:t> persona</a:t>
            </a:r>
            <a:br>
              <a:rPr lang="en-US" sz="5400" b="1" dirty="0"/>
            </a:br>
            <a:r>
              <a:rPr lang="en-US" sz="5400" b="1" dirty="0"/>
              <a:t>se </a:t>
            </a:r>
            <a:r>
              <a:rPr lang="en-US" sz="5400" b="1" dirty="0" err="1"/>
              <a:t>hospeda</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AE0357B-2B84-4C03-A9E3-B81DB67B9A09}"/>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5975547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4384"/>
            <a:ext cx="8229600" cy="2477615"/>
          </a:xfrm>
        </p:spPr>
        <p:txBody>
          <a:bodyPr>
            <a:normAutofit/>
          </a:bodyPr>
          <a:lstStyle/>
          <a:p>
            <a:r>
              <a:rPr lang="en-US" sz="5400" b="1" dirty="0" err="1"/>
              <a:t>alojamiento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5000413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of a person receiving a vaccine&#10;">
            <a:extLst>
              <a:ext uri="{FF2B5EF4-FFF2-40B4-BE49-F238E27FC236}">
                <a16:creationId xmlns:a16="http://schemas.microsoft.com/office/drawing/2014/main" id="{C1C3DC7F-DF01-4F6E-ADFF-C62AD059A2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642" y="23168"/>
            <a:ext cx="10194201" cy="6796134"/>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a:hlinkClick r:id="" action="ppaction://hlinkshowjump?jump=nextslide"/>
            <a:extLst>
              <a:ext uri="{FF2B5EF4-FFF2-40B4-BE49-F238E27FC236}">
                <a16:creationId xmlns:a16="http://schemas.microsoft.com/office/drawing/2014/main" id="{36CA76EC-4EAD-4E0C-A56C-2188A85BCEF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2A4CFE80-8FF1-4C41-A78C-FD5EC81A071E}"/>
              </a:ext>
            </a:extLst>
          </p:cNvPr>
          <p:cNvSpPr txBox="1"/>
          <p:nvPr/>
        </p:nvSpPr>
        <p:spPr>
          <a:xfrm>
            <a:off x="336884" y="6384342"/>
            <a:ext cx="4621794" cy="276999"/>
          </a:xfrm>
          <a:prstGeom prst="rect">
            <a:avLst/>
          </a:prstGeom>
          <a:noFill/>
        </p:spPr>
        <p:txBody>
          <a:bodyPr wrap="square">
            <a:spAutoFit/>
          </a:bodyPr>
          <a:lstStyle/>
          <a:p>
            <a:r>
              <a:rPr lang="en-US" sz="1200" dirty="0"/>
              <a:t>Photo by </a:t>
            </a:r>
            <a:r>
              <a:rPr lang="en-US" sz="1200" dirty="0">
                <a:hlinkClick r:id="rId3"/>
              </a:rPr>
              <a:t>Ed Us</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41429433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vacuna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5348962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mage of airport customs area&#10;&#10;Description automatically generated">
            <a:extLst>
              <a:ext uri="{FF2B5EF4-FFF2-40B4-BE49-F238E27FC236}">
                <a16:creationId xmlns:a16="http://schemas.microsoft.com/office/drawing/2014/main" id="{3F044BFB-80F2-4A31-A606-04E4C1C49AE6}"/>
              </a:ext>
            </a:extLst>
          </p:cNvPr>
          <p:cNvPicPr>
            <a:picLocks noChangeAspect="1"/>
          </p:cNvPicPr>
          <p:nvPr/>
        </p:nvPicPr>
        <p:blipFill>
          <a:blip r:embed="rId2"/>
          <a:stretch>
            <a:fillRect/>
          </a:stretch>
        </p:blipFill>
        <p:spPr>
          <a:xfrm>
            <a:off x="93578" y="69851"/>
            <a:ext cx="9050421" cy="6855694"/>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43B12D0D-EC33-4C59-A626-E48728893B2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1" name="TextBox 10">
            <a:extLst>
              <a:ext uri="{FF2B5EF4-FFF2-40B4-BE49-F238E27FC236}">
                <a16:creationId xmlns:a16="http://schemas.microsoft.com/office/drawing/2014/main" id="{B05B68A5-55B0-4D95-84FA-3FE6B292A6DB}"/>
              </a:ext>
            </a:extLst>
          </p:cNvPr>
          <p:cNvSpPr txBox="1"/>
          <p:nvPr/>
        </p:nvSpPr>
        <p:spPr>
          <a:xfrm>
            <a:off x="2505932" y="6350000"/>
            <a:ext cx="4870764" cy="276999"/>
          </a:xfrm>
          <a:prstGeom prst="rect">
            <a:avLst/>
          </a:prstGeom>
          <a:noFill/>
        </p:spPr>
        <p:txBody>
          <a:bodyPr wrap="square" rtlCol="0">
            <a:spAutoFit/>
          </a:bodyPr>
          <a:lstStyle/>
          <a:p>
            <a:r>
              <a:rPr lang="es-PA" sz="1200" dirty="0"/>
              <a:t>Imagen de </a:t>
            </a:r>
            <a:r>
              <a:rPr lang="en-US" sz="1200" b="0" i="0" dirty="0">
                <a:effectLst/>
              </a:rPr>
              <a:t>David </a:t>
            </a:r>
            <a:r>
              <a:rPr lang="en-US" sz="1200" b="0" i="0" dirty="0" err="1">
                <a:effectLst/>
              </a:rPr>
              <a:t>Handschuh</a:t>
            </a:r>
            <a:r>
              <a:rPr lang="en-US" sz="1200" b="0" i="0" dirty="0">
                <a:effectLst/>
              </a:rPr>
              <a:t> </a:t>
            </a:r>
            <a:r>
              <a:rPr lang="en-US" sz="1200" b="0" i="0" dirty="0" err="1">
                <a:effectLst/>
              </a:rPr>
              <a:t>en</a:t>
            </a:r>
            <a:r>
              <a:rPr lang="en-US" sz="1200" b="0" i="0" dirty="0">
                <a:effectLst/>
              </a:rPr>
              <a:t> </a:t>
            </a:r>
            <a:r>
              <a:rPr lang="en-US" sz="1200" b="0" i="0" dirty="0" err="1">
                <a:effectLst/>
              </a:rPr>
              <a:t>el</a:t>
            </a:r>
            <a:r>
              <a:rPr lang="en-US" sz="1200" b="0" i="0" dirty="0">
                <a:effectLst/>
              </a:rPr>
              <a:t> </a:t>
            </a:r>
            <a:r>
              <a:rPr lang="en-US" sz="1200" b="0" i="0" dirty="0">
                <a:effectLst/>
                <a:hlinkClick r:id="rId3"/>
              </a:rPr>
              <a:t>New York Daily News</a:t>
            </a:r>
            <a:endParaRPr lang="en-US" sz="1200" dirty="0"/>
          </a:p>
        </p:txBody>
      </p:sp>
    </p:spTree>
    <p:extLst>
      <p:ext uri="{BB962C8B-B14F-4D97-AF65-F5344CB8AC3E}">
        <p14:creationId xmlns:p14="http://schemas.microsoft.com/office/powerpoint/2010/main" val="27244697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4341"/>
            <a:ext cx="8229600" cy="1143000"/>
          </a:xfrm>
        </p:spPr>
        <p:txBody>
          <a:bodyPr>
            <a:normAutofit/>
          </a:bodyPr>
          <a:lstStyle/>
          <a:p>
            <a:r>
              <a:rPr lang="en-US" sz="5400" b="1" dirty="0" err="1"/>
              <a:t>aduana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72387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ky, outdoor, nature,  atacama desert, Chile&#10;&#10;">
            <a:extLst>
              <a:ext uri="{FF2B5EF4-FFF2-40B4-BE49-F238E27FC236}">
                <a16:creationId xmlns:a16="http://schemas.microsoft.com/office/drawing/2014/main" id="{EF2B87E6-24A2-4203-96DD-E7FC72D00C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696" y="-1694004"/>
            <a:ext cx="11262510" cy="8446883"/>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EAACD79-A135-4F25-A477-116DFF8FAB1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8CC58B49-9C4D-4189-948D-97C899EE1FE7}"/>
              </a:ext>
            </a:extLst>
          </p:cNvPr>
          <p:cNvSpPr txBox="1"/>
          <p:nvPr/>
        </p:nvSpPr>
        <p:spPr>
          <a:xfrm>
            <a:off x="-568104" y="6350001"/>
            <a:ext cx="4621794" cy="276999"/>
          </a:xfrm>
          <a:prstGeom prst="rect">
            <a:avLst/>
          </a:prstGeom>
          <a:noFill/>
        </p:spPr>
        <p:txBody>
          <a:bodyPr wrap="square">
            <a:spAutoFit/>
          </a:bodyPr>
          <a:lstStyle/>
          <a:p>
            <a:pPr algn="ctr"/>
            <a:r>
              <a:rPr lang="en-US" sz="1200" dirty="0"/>
              <a:t>Photo by </a:t>
            </a:r>
            <a:r>
              <a:rPr lang="en-US" sz="1200" dirty="0">
                <a:hlinkClick r:id="rId3"/>
              </a:rPr>
              <a:t>Agnieszka Mordaunt</a:t>
            </a:r>
            <a:r>
              <a:rPr lang="en-US" sz="1200" dirty="0"/>
              <a:t> on </a:t>
            </a:r>
            <a:r>
              <a:rPr lang="en-US" sz="1200" dirty="0" err="1">
                <a:hlinkClick r:id="rId4"/>
              </a:rPr>
              <a:t>Unsplash</a:t>
            </a:r>
            <a:r>
              <a:rPr lang="en-US" sz="1200" dirty="0"/>
              <a:t> </a:t>
            </a:r>
          </a:p>
        </p:txBody>
      </p:sp>
      <p:sp>
        <p:nvSpPr>
          <p:cNvPr id="11" name="TextBox 10">
            <a:extLst>
              <a:ext uri="{FF2B5EF4-FFF2-40B4-BE49-F238E27FC236}">
                <a16:creationId xmlns:a16="http://schemas.microsoft.com/office/drawing/2014/main" id="{354B7F8C-A009-4145-9433-883CB11D9458}"/>
              </a:ext>
            </a:extLst>
          </p:cNvPr>
          <p:cNvSpPr txBox="1"/>
          <p:nvPr/>
        </p:nvSpPr>
        <p:spPr>
          <a:xfrm>
            <a:off x="6129196" y="240631"/>
            <a:ext cx="2607398" cy="523220"/>
          </a:xfrm>
          <a:prstGeom prst="rect">
            <a:avLst/>
          </a:prstGeom>
          <a:noFill/>
        </p:spPr>
        <p:txBody>
          <a:bodyPr wrap="square" rtlCol="0">
            <a:spAutoFit/>
          </a:bodyPr>
          <a:lstStyle/>
          <a:p>
            <a:pPr algn="r"/>
            <a:r>
              <a:rPr lang="es-PA" sz="2800" dirty="0"/>
              <a:t>Atacama, Chile</a:t>
            </a:r>
            <a:endParaRPr lang="en-US" sz="2800" dirty="0"/>
          </a:p>
        </p:txBody>
      </p:sp>
    </p:spTree>
    <p:extLst>
      <p:ext uri="{BB962C8B-B14F-4D97-AF65-F5344CB8AC3E}">
        <p14:creationId xmlns:p14="http://schemas.microsoft.com/office/powerpoint/2010/main" val="27783463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passengers in an airpolane&#10;&#10;">
            <a:extLst>
              <a:ext uri="{FF2B5EF4-FFF2-40B4-BE49-F238E27FC236}">
                <a16:creationId xmlns:a16="http://schemas.microsoft.com/office/drawing/2014/main" id="{CED7ADC8-ED99-4BA1-B4A8-3B3E25DFF3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6416" y="73182"/>
            <a:ext cx="10177226" cy="6784817"/>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B17E510-8179-4154-9733-624358ED4D3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4" name="Title 3">
            <a:extLst>
              <a:ext uri="{FF2B5EF4-FFF2-40B4-BE49-F238E27FC236}">
                <a16:creationId xmlns:a16="http://schemas.microsoft.com/office/drawing/2014/main" id="{5E425034-07A5-47A5-BC15-0325E78BEA51}"/>
              </a:ext>
            </a:extLst>
          </p:cNvPr>
          <p:cNvSpPr>
            <a:spLocks noGrp="1"/>
          </p:cNvSpPr>
          <p:nvPr>
            <p:ph type="title"/>
          </p:nvPr>
        </p:nvSpPr>
        <p:spPr>
          <a:xfrm>
            <a:off x="452673" y="0"/>
            <a:ext cx="8229600" cy="1143000"/>
          </a:xfrm>
        </p:spPr>
        <p:txBody>
          <a:bodyPr>
            <a:normAutofit fontScale="90000"/>
          </a:bodyPr>
          <a:lstStyle/>
          <a:p>
            <a:r>
              <a:rPr lang="es-PA" sz="5400" b="1" dirty="0">
                <a:solidFill>
                  <a:srgbClr val="FFFF00"/>
                </a:solidFill>
              </a:rPr>
              <a:t>Todas estas personas son ___.</a:t>
            </a:r>
            <a:endParaRPr lang="en-US" sz="5400" b="1" dirty="0">
              <a:solidFill>
                <a:srgbClr val="FFFF00"/>
              </a:solidFill>
            </a:endParaRPr>
          </a:p>
        </p:txBody>
      </p:sp>
      <p:sp>
        <p:nvSpPr>
          <p:cNvPr id="8" name="TextBox 7">
            <a:extLst>
              <a:ext uri="{FF2B5EF4-FFF2-40B4-BE49-F238E27FC236}">
                <a16:creationId xmlns:a16="http://schemas.microsoft.com/office/drawing/2014/main" id="{D1DD185E-9A45-47DF-8963-35D23D8FE3C8}"/>
              </a:ext>
            </a:extLst>
          </p:cNvPr>
          <p:cNvSpPr txBox="1"/>
          <p:nvPr/>
        </p:nvSpPr>
        <p:spPr>
          <a:xfrm>
            <a:off x="2335794" y="6340370"/>
            <a:ext cx="4551630" cy="276999"/>
          </a:xfrm>
          <a:prstGeom prst="rect">
            <a:avLst/>
          </a:prstGeom>
          <a:noFill/>
        </p:spPr>
        <p:txBody>
          <a:bodyPr wrap="square">
            <a:spAutoFit/>
          </a:bodyPr>
          <a:lstStyle/>
          <a:p>
            <a:pPr algn="ctr"/>
            <a:r>
              <a:rPr lang="en-US" sz="1200" dirty="0"/>
              <a:t>Photo by </a:t>
            </a:r>
            <a:r>
              <a:rPr lang="en-US" sz="1200" dirty="0">
                <a:hlinkClick r:id="rId3"/>
              </a:rPr>
              <a:t>Chris </a:t>
            </a:r>
            <a:r>
              <a:rPr lang="en-US" sz="1200" dirty="0" err="1">
                <a:hlinkClick r:id="rId3"/>
              </a:rPr>
              <a:t>Brignola</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40914595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4341"/>
            <a:ext cx="8229600" cy="1143000"/>
          </a:xfrm>
        </p:spPr>
        <p:txBody>
          <a:bodyPr>
            <a:normAutofit/>
          </a:bodyPr>
          <a:lstStyle/>
          <a:p>
            <a:r>
              <a:rPr lang="en-US" sz="5400" b="1" dirty="0" err="1"/>
              <a:t>pasajeros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116467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of truck full of luggages">
            <a:extLst>
              <a:ext uri="{FF2B5EF4-FFF2-40B4-BE49-F238E27FC236}">
                <a16:creationId xmlns:a16="http://schemas.microsoft.com/office/drawing/2014/main" id="{55122F72-E5C7-4334-BD02-E80F774352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617" y="102252"/>
            <a:ext cx="11241220" cy="7511712"/>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9447804-D8F7-4C5C-BF48-9FCC02A671B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0" name="TextBox 9">
            <a:extLst>
              <a:ext uri="{FF2B5EF4-FFF2-40B4-BE49-F238E27FC236}">
                <a16:creationId xmlns:a16="http://schemas.microsoft.com/office/drawing/2014/main" id="{8F8D058C-0271-46DB-A956-3A072377030A}"/>
              </a:ext>
            </a:extLst>
          </p:cNvPr>
          <p:cNvSpPr txBox="1"/>
          <p:nvPr/>
        </p:nvSpPr>
        <p:spPr>
          <a:xfrm>
            <a:off x="3478796" y="6340370"/>
            <a:ext cx="5681048" cy="276999"/>
          </a:xfrm>
          <a:prstGeom prst="rect">
            <a:avLst/>
          </a:prstGeom>
          <a:noFill/>
        </p:spPr>
        <p:txBody>
          <a:bodyPr wrap="square">
            <a:spAutoFit/>
          </a:bodyPr>
          <a:lstStyle/>
          <a:p>
            <a:r>
              <a:rPr lang="en-US" sz="1200" b="0" i="0" u="none" strike="noStrike" dirty="0">
                <a:effectLst/>
                <a:latin typeface="Arial" panose="020B0604020202020204" pitchFamily="34" charset="0"/>
              </a:rPr>
              <a:t>Imagen de </a:t>
            </a:r>
            <a:r>
              <a:rPr lang="en-US" sz="1200" b="0" i="0" u="sng" strike="noStrike" dirty="0">
                <a:solidFill>
                  <a:srgbClr val="191B26"/>
                </a:solidFill>
                <a:effectLst/>
                <a:latin typeface="Arial" panose="020B0604020202020204" pitchFamily="34" charset="0"/>
                <a:hlinkClick r:id="rId4"/>
              </a:rPr>
              <a:t>G37G</a:t>
            </a:r>
            <a:r>
              <a:rPr lang="en-US" sz="1200" b="0" i="0" u="none" strike="noStrike" dirty="0">
                <a:solidFill>
                  <a:srgbClr val="191B26"/>
                </a:solidFill>
                <a:effectLst/>
                <a:latin typeface="Arial" panose="020B0604020202020204" pitchFamily="34" charset="0"/>
              </a:rPr>
              <a:t> </a:t>
            </a:r>
            <a:r>
              <a:rPr lang="en-US" sz="1200" b="0" i="0" u="none" strike="noStrike" dirty="0" err="1">
                <a:effectLst/>
                <a:latin typeface="Arial" panose="020B0604020202020204" pitchFamily="34" charset="0"/>
              </a:rPr>
              <a:t>en</a:t>
            </a:r>
            <a:r>
              <a:rPr lang="en-US" sz="1200" b="0" i="0" u="none" strike="noStrike" dirty="0">
                <a:solidFill>
                  <a:srgbClr val="191B26"/>
                </a:solidFill>
                <a:effectLst/>
                <a:latin typeface="Arial" panose="020B0604020202020204" pitchFamily="34" charset="0"/>
              </a:rPr>
              <a:t> </a:t>
            </a:r>
            <a:r>
              <a:rPr lang="en-US" sz="1200" b="0" i="0" u="sng" strike="noStrike" dirty="0" err="1">
                <a:solidFill>
                  <a:srgbClr val="191B26"/>
                </a:solidFill>
                <a:effectLst/>
                <a:latin typeface="Arial" panose="020B0604020202020204" pitchFamily="34" charset="0"/>
                <a:hlinkClick r:id="rId5"/>
              </a:rPr>
              <a:t>Pixabay</a:t>
            </a:r>
            <a:r>
              <a:rPr lang="en-US" sz="1200" b="0" i="0" u="none" strike="noStrike" dirty="0">
                <a:solidFill>
                  <a:srgbClr val="191B26"/>
                </a:solidFill>
                <a:effectLst/>
                <a:latin typeface="Arial" panose="020B0604020202020204" pitchFamily="34" charset="0"/>
              </a:rPr>
              <a:t> </a:t>
            </a:r>
            <a:endParaRPr lang="en-US" dirty="0"/>
          </a:p>
        </p:txBody>
      </p:sp>
    </p:spTree>
    <p:extLst>
      <p:ext uri="{BB962C8B-B14F-4D97-AF65-F5344CB8AC3E}">
        <p14:creationId xmlns:p14="http://schemas.microsoft.com/office/powerpoint/2010/main" val="10673924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3394"/>
            <a:ext cx="8229600" cy="1143000"/>
          </a:xfrm>
        </p:spPr>
        <p:txBody>
          <a:bodyPr>
            <a:normAutofit/>
          </a:bodyPr>
          <a:lstStyle/>
          <a:p>
            <a:r>
              <a:rPr lang="en-US" sz="5400" b="1" dirty="0"/>
              <a:t>maletas</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9891054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boarding pass to Santiago, Chile">
            <a:extLst>
              <a:ext uri="{FF2B5EF4-FFF2-40B4-BE49-F238E27FC236}">
                <a16:creationId xmlns:a16="http://schemas.microsoft.com/office/drawing/2014/main" id="{F5B30B9C-07F4-4A7B-93EF-E01FD290F0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204540">
            <a:off x="500843" y="310187"/>
            <a:ext cx="6206818" cy="2620656"/>
          </a:xfrm>
          <a:prstGeom prst="rect">
            <a:avLst/>
          </a:prstGeom>
        </p:spPr>
      </p:pic>
      <p:sp>
        <p:nvSpPr>
          <p:cNvPr id="5" name="Frame 4">
            <a:extLst>
              <a:ext uri="{C183D7F6-B498-43B3-948B-1728B52AA6E4}">
                <adec:decorative xmlns:adec="http://schemas.microsoft.com/office/drawing/2017/decorative" val="1"/>
              </a:ext>
            </a:extLst>
          </p:cNvPr>
          <p:cNvSpPr/>
          <p:nvPr/>
        </p:nvSpPr>
        <p:spPr>
          <a:xfrm>
            <a:off x="-63374" y="-2716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5586665-39E8-4930-840B-EE6BBA9581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12" name="Picture 11" descr="Image of boarding pass to Machu Picchu">
            <a:extLst>
              <a:ext uri="{FF2B5EF4-FFF2-40B4-BE49-F238E27FC236}">
                <a16:creationId xmlns:a16="http://schemas.microsoft.com/office/drawing/2014/main" id="{5065FA6E-9090-4CC4-A1F9-7705D41084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350" y="3555467"/>
            <a:ext cx="5085308" cy="2921001"/>
          </a:xfrm>
          <a:prstGeom prst="rect">
            <a:avLst/>
          </a:prstGeom>
        </p:spPr>
      </p:pic>
      <p:pic>
        <p:nvPicPr>
          <p:cNvPr id="14" name="Picture 13" descr="image of boarding pass to Guatemala City">
            <a:extLst>
              <a:ext uri="{FF2B5EF4-FFF2-40B4-BE49-F238E27FC236}">
                <a16:creationId xmlns:a16="http://schemas.microsoft.com/office/drawing/2014/main" id="{719FC375-4252-4355-B232-DEFBB56C2A5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3232"/>
          <a:stretch/>
        </p:blipFill>
        <p:spPr>
          <a:xfrm rot="471038">
            <a:off x="4323735" y="2312268"/>
            <a:ext cx="5027631" cy="2859598"/>
          </a:xfrm>
          <a:prstGeom prst="rect">
            <a:avLst/>
          </a:prstGeom>
          <a:ln w="19050">
            <a:solidFill>
              <a:schemeClr val="bg1"/>
            </a:solidFill>
          </a:ln>
        </p:spPr>
      </p:pic>
      <p:sp>
        <p:nvSpPr>
          <p:cNvPr id="18" name="TextBox 17">
            <a:extLst>
              <a:ext uri="{FF2B5EF4-FFF2-40B4-BE49-F238E27FC236}">
                <a16:creationId xmlns:a16="http://schemas.microsoft.com/office/drawing/2014/main" id="{5E175503-F739-4301-BD31-297006EF9412}"/>
              </a:ext>
            </a:extLst>
          </p:cNvPr>
          <p:cNvSpPr txBox="1"/>
          <p:nvPr/>
        </p:nvSpPr>
        <p:spPr>
          <a:xfrm rot="589337">
            <a:off x="7484518" y="2680018"/>
            <a:ext cx="1538027" cy="218285"/>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12509650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342768" cy="1143000"/>
          </a:xfrm>
        </p:spPr>
        <p:txBody>
          <a:bodyPr>
            <a:normAutofit/>
          </a:bodyPr>
          <a:lstStyle/>
          <a:p>
            <a:r>
              <a:rPr lang="en-US" sz="5400" b="1" dirty="0" err="1"/>
              <a:t>pases</a:t>
            </a:r>
            <a:r>
              <a:rPr lang="en-US" sz="5400" b="1" dirty="0"/>
              <a:t> de </a:t>
            </a:r>
            <a:r>
              <a:rPr lang="en-US" sz="5400" b="1" dirty="0" err="1"/>
              <a:t>abordar</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936253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tanding on a mountain, mountain climb&#10;&#10;">
            <a:extLst>
              <a:ext uri="{FF2B5EF4-FFF2-40B4-BE49-F238E27FC236}">
                <a16:creationId xmlns:a16="http://schemas.microsoft.com/office/drawing/2014/main" id="{47A33873-876A-4FEF-98FA-9259CE97F5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40631"/>
            <a:ext cx="8229600" cy="1472681"/>
          </a:xfrm>
        </p:spPr>
        <p:txBody>
          <a:bodyPr>
            <a:noAutofit/>
          </a:bodyPr>
          <a:lstStyle/>
          <a:p>
            <a:r>
              <a:rPr lang="en-US" sz="5400" b="1" dirty="0">
                <a:solidFill>
                  <a:srgbClr val="FFFF00"/>
                </a:solidFill>
              </a:rPr>
              <a:t>A </a:t>
            </a:r>
            <a:r>
              <a:rPr lang="en-US" sz="5400" b="1" dirty="0" err="1">
                <a:solidFill>
                  <a:srgbClr val="FFFF00"/>
                </a:solidFill>
              </a:rPr>
              <a:t>este</a:t>
            </a:r>
            <a:r>
              <a:rPr lang="en-US" sz="5400" b="1" dirty="0">
                <a:solidFill>
                  <a:srgbClr val="FFFF00"/>
                </a:solidFill>
              </a:rPr>
              <a:t> </a:t>
            </a:r>
            <a:r>
              <a:rPr lang="en-US" sz="5400" b="1" dirty="0" err="1">
                <a:solidFill>
                  <a:srgbClr val="FFFF00"/>
                </a:solidFill>
              </a:rPr>
              <a:t>joven</a:t>
            </a:r>
            <a:r>
              <a:rPr lang="en-US" sz="5400" b="1" dirty="0">
                <a:solidFill>
                  <a:srgbClr val="FFFF00"/>
                </a:solidFill>
              </a:rPr>
              <a:t> le </a:t>
            </a:r>
            <a:r>
              <a:rPr lang="en-US" sz="5400" b="1" dirty="0" err="1">
                <a:solidFill>
                  <a:srgbClr val="FFFF00"/>
                </a:solidFill>
              </a:rPr>
              <a:t>gusta</a:t>
            </a:r>
            <a:r>
              <a:rPr lang="en-US" sz="5400" b="1" dirty="0">
                <a:solidFill>
                  <a:srgbClr val="FFFF00"/>
                </a:solidFill>
              </a:rPr>
              <a:t> </a:t>
            </a:r>
            <a:br>
              <a:rPr lang="en-US" sz="5400" b="1" dirty="0">
                <a:solidFill>
                  <a:srgbClr val="FFFF00"/>
                </a:solidFill>
              </a:rPr>
            </a:br>
            <a:r>
              <a:rPr lang="en-US" sz="5400" b="1" dirty="0">
                <a:solidFill>
                  <a:srgbClr val="FFFF00"/>
                </a:solidFill>
              </a:rPr>
              <a:t>___ </a:t>
            </a:r>
            <a:r>
              <a:rPr lang="en-US" sz="5400" b="1" dirty="0" err="1">
                <a:solidFill>
                  <a:srgbClr val="FFFF00"/>
                </a:solidFill>
              </a:rPr>
              <a:t>montañas</a:t>
            </a:r>
            <a:r>
              <a:rPr lang="en-US" sz="5400" b="1" dirty="0">
                <a:solidFill>
                  <a:srgbClr val="FFFF00"/>
                </a:solidFill>
              </a:rPr>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6E1BDED-8321-4264-8A56-212912776B4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D89CB4E6-A360-43F7-A38C-87E5A7A5E1DA}"/>
              </a:ext>
            </a:extLst>
          </p:cNvPr>
          <p:cNvSpPr txBox="1"/>
          <p:nvPr/>
        </p:nvSpPr>
        <p:spPr>
          <a:xfrm>
            <a:off x="336884" y="6340370"/>
            <a:ext cx="6550540" cy="276999"/>
          </a:xfrm>
          <a:prstGeom prst="rect">
            <a:avLst/>
          </a:prstGeom>
          <a:noFill/>
        </p:spPr>
        <p:txBody>
          <a:bodyPr wrap="square">
            <a:spAutoFit/>
          </a:bodyPr>
          <a:lstStyle/>
          <a:p>
            <a:r>
              <a:rPr lang="en-US" sz="1200" dirty="0"/>
              <a:t>Photo by </a:t>
            </a:r>
            <a:r>
              <a:rPr lang="en-US" sz="1200" dirty="0">
                <a:hlinkClick r:id="rId3"/>
              </a:rPr>
              <a:t>Wojciech Then</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34311994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755287"/>
            <a:ext cx="8229600" cy="1143000"/>
          </a:xfrm>
        </p:spPr>
        <p:txBody>
          <a:bodyPr>
            <a:normAutofit/>
          </a:bodyPr>
          <a:lstStyle/>
          <a:p>
            <a:r>
              <a:rPr lang="en-US" sz="5400" b="1" dirty="0" err="1"/>
              <a:t>escalar</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8655743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1905008"/>
            <a:ext cx="8229600" cy="2848807"/>
          </a:xfrm>
        </p:spPr>
        <p:txBody>
          <a:bodyPr>
            <a:normAutofit/>
          </a:bodyPr>
          <a:lstStyle/>
          <a:p>
            <a:r>
              <a:rPr lang="en-US" sz="5400" b="1" dirty="0" err="1"/>
              <a:t>En</a:t>
            </a:r>
            <a:r>
              <a:rPr lang="en-US" sz="5400" b="1" dirty="0"/>
              <a:t> Granada, </a:t>
            </a:r>
            <a:r>
              <a:rPr lang="en-US" sz="5400" b="1" dirty="0" err="1"/>
              <a:t>quiero</a:t>
            </a:r>
            <a:br>
              <a:rPr lang="en-US" sz="5400" b="1" dirty="0"/>
            </a:br>
            <a:r>
              <a:rPr lang="en-US" sz="5400" b="1" dirty="0"/>
              <a:t>___ </a:t>
            </a:r>
            <a:r>
              <a:rPr lang="en-US" b="1" dirty="0"/>
              <a:t>(pasar la </a:t>
            </a:r>
            <a:r>
              <a:rPr lang="en-US" b="1" dirty="0" err="1"/>
              <a:t>noche</a:t>
            </a:r>
            <a:r>
              <a:rPr lang="en-US" b="1" dirty="0"/>
              <a:t>)</a:t>
            </a:r>
            <a:r>
              <a:rPr lang="en-US" sz="5400" b="1" dirty="0"/>
              <a:t> </a:t>
            </a:r>
            <a:r>
              <a:rPr lang="en-US" sz="5400" b="1" dirty="0" err="1"/>
              <a:t>en</a:t>
            </a:r>
            <a:r>
              <a:rPr lang="en-US" sz="5400" b="1" dirty="0"/>
              <a:t> </a:t>
            </a:r>
            <a:br>
              <a:rPr lang="en-US" sz="5400" b="1" dirty="0"/>
            </a:br>
            <a:r>
              <a:rPr lang="en-US" sz="5400" b="1" dirty="0" err="1"/>
              <a:t>el</a:t>
            </a:r>
            <a:r>
              <a:rPr lang="en-US" sz="5400" b="1" dirty="0"/>
              <a:t> Parador San Francisco.</a:t>
            </a:r>
          </a:p>
        </p:txBody>
      </p:sp>
      <p:sp>
        <p:nvSpPr>
          <p:cNvPr id="5" name="Frame 4">
            <a:extLst>
              <a:ext uri="{C183D7F6-B498-43B3-948B-1728B52AA6E4}">
                <adec:decorative xmlns:adec="http://schemas.microsoft.com/office/drawing/2017/decorative" val="1"/>
              </a:ext>
            </a:extLst>
          </p:cNvPr>
          <p:cNvSpPr/>
          <p:nvPr/>
        </p:nvSpPr>
        <p:spPr>
          <a:xfrm>
            <a:off x="-2716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050FB83-7D24-41BE-99AA-FD1F3118705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0448748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3807"/>
            <a:ext cx="8229600" cy="1143000"/>
          </a:xfrm>
        </p:spPr>
        <p:txBody>
          <a:bodyPr>
            <a:normAutofit/>
          </a:bodyPr>
          <a:lstStyle/>
          <a:p>
            <a:r>
              <a:rPr lang="en-US" sz="5400" b="1" dirty="0" err="1"/>
              <a:t>hospedarme</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538405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Autofit/>
          </a:bodyPr>
          <a:lstStyle/>
          <a:p>
            <a:r>
              <a:rPr lang="en-US" sz="5400" b="1" dirty="0" err="1"/>
              <a:t>desierto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3190946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1634"/>
            <a:ext cx="8229600" cy="3174732"/>
          </a:xfrm>
        </p:spPr>
        <p:txBody>
          <a:bodyPr>
            <a:normAutofit/>
          </a:bodyPr>
          <a:lstStyle/>
          <a:p>
            <a:r>
              <a:rPr lang="en-US" sz="5400" b="1" dirty="0"/>
              <a:t>Es </a:t>
            </a:r>
            <a:r>
              <a:rPr lang="en-US" sz="5400" b="1" dirty="0" err="1"/>
              <a:t>común</a:t>
            </a:r>
            <a:r>
              <a:rPr lang="en-US" sz="5400" b="1" dirty="0"/>
              <a:t> ___ un </a:t>
            </a:r>
            <a:r>
              <a:rPr lang="en-US" sz="5400" b="1" dirty="0" err="1"/>
              <a:t>itinerario</a:t>
            </a:r>
            <a:r>
              <a:rPr lang="en-US" sz="5400" b="1" dirty="0"/>
              <a:t> antes de </a:t>
            </a:r>
            <a:r>
              <a:rPr lang="en-US" sz="5400" b="1" dirty="0" err="1"/>
              <a:t>viajar</a:t>
            </a:r>
            <a:r>
              <a:rPr lang="en-US" sz="5400" b="1" dirty="0"/>
              <a:t> para saber</a:t>
            </a:r>
            <a:br>
              <a:rPr lang="en-US" sz="5400" b="1" dirty="0"/>
            </a:br>
            <a:r>
              <a:rPr lang="en-US" sz="5400" b="1" dirty="0" err="1"/>
              <a:t>dónde</a:t>
            </a:r>
            <a:r>
              <a:rPr lang="en-US" sz="5400" b="1" dirty="0"/>
              <a:t> </a:t>
            </a:r>
            <a:r>
              <a:rPr lang="en-US" sz="5400" b="1" dirty="0" err="1"/>
              <a:t>vamos</a:t>
            </a:r>
            <a:r>
              <a:rPr lang="en-US" sz="5400" b="1" dirty="0"/>
              <a:t> a </a:t>
            </a:r>
            <a:r>
              <a:rPr lang="en-US" sz="5400" b="1" dirty="0" err="1"/>
              <a:t>visitar</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7DFF9AA-56D3-4446-90E1-BE2D1E55A6E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3577512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032" y="2857500"/>
            <a:ext cx="8433303" cy="1143000"/>
          </a:xfrm>
        </p:spPr>
        <p:txBody>
          <a:bodyPr>
            <a:normAutofit/>
          </a:bodyPr>
          <a:lstStyle/>
          <a:p>
            <a:r>
              <a:rPr lang="en-US" sz="5400" b="1" dirty="0" err="1"/>
              <a:t>planificar</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103930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grass, plane, airplane landing&#10;&#10;">
            <a:extLst>
              <a:ext uri="{FF2B5EF4-FFF2-40B4-BE49-F238E27FC236}">
                <a16:creationId xmlns:a16="http://schemas.microsoft.com/office/drawing/2014/main" id="{0316B7A9-5ABD-47D7-BCA4-9EC138A4E67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45254" y="61364"/>
            <a:ext cx="4876791" cy="5780638"/>
          </a:xfrm>
          <a:prstGeom prst="rect">
            <a:avLst/>
          </a:prstGeom>
          <a:ln w="38100">
            <a:solidFill>
              <a:schemeClr val="tx1"/>
            </a:solidFill>
          </a:ln>
        </p:spPr>
      </p:pic>
      <p:sp>
        <p:nvSpPr>
          <p:cNvPr id="2" name="Title 1"/>
          <p:cNvSpPr>
            <a:spLocks noGrp="1"/>
          </p:cNvSpPr>
          <p:nvPr>
            <p:ph type="title"/>
          </p:nvPr>
        </p:nvSpPr>
        <p:spPr>
          <a:xfrm>
            <a:off x="285185" y="240631"/>
            <a:ext cx="3860069" cy="4774989"/>
          </a:xfrm>
        </p:spPr>
        <p:txBody>
          <a:bodyPr>
            <a:normAutofit/>
          </a:bodyPr>
          <a:lstStyle/>
          <a:p>
            <a:pPr algn="l"/>
            <a:r>
              <a:rPr lang="en-US" sz="5400" b="1" dirty="0"/>
              <a:t>El </a:t>
            </a:r>
            <a:r>
              <a:rPr lang="en-US" sz="5400" b="1" dirty="0" err="1"/>
              <a:t>avión</a:t>
            </a:r>
            <a:r>
              <a:rPr lang="en-US" sz="5400" b="1" dirty="0"/>
              <a:t> ha </a:t>
            </a:r>
            <a:br>
              <a:rPr lang="en-US" sz="5400" b="1" dirty="0"/>
            </a:br>
            <a:r>
              <a:rPr lang="en-US" sz="5400" b="1" dirty="0" err="1"/>
              <a:t>llegado</a:t>
            </a:r>
            <a:r>
              <a:rPr lang="en-US" sz="5400" b="1" dirty="0"/>
              <a:t> </a:t>
            </a:r>
            <a:br>
              <a:rPr lang="en-US" sz="5400" b="1" dirty="0"/>
            </a:br>
            <a:r>
              <a:rPr lang="en-US" sz="5400" b="1" dirty="0"/>
              <a:t>a </a:t>
            </a:r>
            <a:r>
              <a:rPr lang="en-US" sz="5400" b="1" dirty="0" err="1"/>
              <a:t>su</a:t>
            </a:r>
            <a:r>
              <a:rPr lang="en-US" sz="5400" b="1" dirty="0"/>
              <a:t> </a:t>
            </a:r>
            <a:r>
              <a:rPr lang="en-US" sz="5400" b="1" dirty="0" err="1"/>
              <a:t>destino</a:t>
            </a:r>
            <a:r>
              <a:rPr lang="en-US" sz="5400" b="1" dirty="0"/>
              <a:t>; </a:t>
            </a:r>
            <a:br>
              <a:rPr lang="en-US" sz="5400" b="1" dirty="0"/>
            </a:br>
            <a:r>
              <a:rPr lang="en-US" sz="5400" b="1" dirty="0"/>
              <a:t>pronto </a:t>
            </a:r>
            <a:br>
              <a:rPr lang="en-US" sz="5400" b="1" dirty="0"/>
            </a:br>
            <a:r>
              <a:rPr lang="en-US" sz="5400" b="1" dirty="0" err="1"/>
              <a:t>va</a:t>
            </a:r>
            <a:r>
              <a:rPr lang="en-US" sz="5400" b="1" dirty="0"/>
              <a:t> a ____.</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a:hlinkClick r:id="" action="ppaction://hlinkshowjump?jump=nextslide"/>
            <a:extLst>
              <a:ext uri="{FF2B5EF4-FFF2-40B4-BE49-F238E27FC236}">
                <a16:creationId xmlns:a16="http://schemas.microsoft.com/office/drawing/2014/main" id="{0D1DD306-88E3-4002-8FC8-097A1477561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descr="image, check button&#10;">
            <a:extLst>
              <a:ext uri="{FF2B5EF4-FFF2-40B4-BE49-F238E27FC236}">
                <a16:creationId xmlns:a16="http://schemas.microsoft.com/office/drawing/2014/main" id="{A8A48602-1164-404B-8527-57A720B30C70}"/>
              </a:ext>
            </a:extLst>
          </p:cNvPr>
          <p:cNvSpPr txBox="1"/>
          <p:nvPr/>
        </p:nvSpPr>
        <p:spPr>
          <a:xfrm>
            <a:off x="4049163" y="6073001"/>
            <a:ext cx="4621794" cy="276999"/>
          </a:xfrm>
          <a:prstGeom prst="rect">
            <a:avLst/>
          </a:prstGeom>
          <a:noFill/>
        </p:spPr>
        <p:txBody>
          <a:bodyPr wrap="square">
            <a:spAutoFit/>
          </a:bodyPr>
          <a:lstStyle/>
          <a:p>
            <a:pPr rtl="0">
              <a:spcBef>
                <a:spcPts val="0"/>
              </a:spcBef>
              <a:spcAft>
                <a:spcPts val="0"/>
              </a:spcAft>
            </a:pPr>
            <a:r>
              <a:rPr lang="en-US" sz="1200" b="0" i="0" u="none" strike="noStrike" dirty="0">
                <a:effectLst/>
                <a:latin typeface="Calibri" panose="020F0502020204030204" pitchFamily="34" charset="0"/>
              </a:rPr>
              <a:t>Photo by</a:t>
            </a:r>
            <a:r>
              <a:rPr lang="en-US" sz="1200" b="0" i="0" u="none" strike="noStrike" dirty="0">
                <a:effectLst/>
                <a:latin typeface="Calibri" panose="020F0502020204030204" pitchFamily="34" charset="0"/>
                <a:hlinkClick r:id="rId3">
                  <a:extLst>
                    <a:ext uri="{A12FA001-AC4F-418D-AE19-62706E023703}">
                      <ahyp:hlinkClr xmlns:ahyp="http://schemas.microsoft.com/office/drawing/2018/hyperlinkcolor" val="tx"/>
                    </a:ext>
                  </a:extLst>
                </a:hlinkClick>
              </a:rPr>
              <a:t> </a:t>
            </a:r>
            <a:r>
              <a:rPr lang="en-US" sz="1200" b="0" i="0" u="sng" strike="noStrike" dirty="0" err="1">
                <a:solidFill>
                  <a:srgbClr val="FFF500"/>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Vladi</a:t>
            </a:r>
            <a:r>
              <a:rPr lang="en-US" sz="1200" b="0" i="0" u="sng" strike="noStrike" dirty="0">
                <a:solidFill>
                  <a:srgbClr val="FFF500"/>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 </a:t>
            </a:r>
            <a:r>
              <a:rPr lang="en-US" sz="1200" b="0" i="0" u="sng" strike="noStrike" dirty="0" err="1">
                <a:solidFill>
                  <a:srgbClr val="FFF500"/>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Malchevskiy</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effectLst/>
                <a:latin typeface="Calibri" panose="020F0502020204030204" pitchFamily="34" charset="0"/>
                <a:hlinkClick r:id="rId4">
                  <a:extLst>
                    <a:ext uri="{A12FA001-AC4F-418D-AE19-62706E023703}">
                      <ahyp:hlinkClr xmlns:ahyp="http://schemas.microsoft.com/office/drawing/2018/hyperlinkcolor" val="tx"/>
                    </a:ext>
                  </a:extLst>
                </a:hlinkClick>
              </a:rPr>
              <a:t> </a:t>
            </a:r>
            <a:r>
              <a:rPr lang="en-US" sz="1200" b="0" i="0" u="sng" strike="noStrike" dirty="0" err="1">
                <a:solidFill>
                  <a:srgbClr val="FFF500"/>
                </a:solidFill>
                <a:effectLst/>
                <a:latin typeface="Calibri" panose="020F0502020204030204" pitchFamily="34" charset="0"/>
                <a:hlinkClick r:id="rId4">
                  <a:extLst>
                    <a:ext uri="{A12FA001-AC4F-418D-AE19-62706E023703}">
                      <ahyp:hlinkClr xmlns:ahyp="http://schemas.microsoft.com/office/drawing/2018/hyperlinkcolor" val="tx"/>
                    </a:ext>
                  </a:extLst>
                </a:hlinkClick>
              </a:rPr>
              <a:t>Unsplash</a:t>
            </a:r>
            <a:endParaRPr lang="en-US" dirty="0"/>
          </a:p>
        </p:txBody>
      </p:sp>
    </p:spTree>
    <p:extLst>
      <p:ext uri="{BB962C8B-B14F-4D97-AF65-F5344CB8AC3E}">
        <p14:creationId xmlns:p14="http://schemas.microsoft.com/office/powerpoint/2010/main" val="11654534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6646"/>
            <a:ext cx="8229600" cy="1143000"/>
          </a:xfrm>
        </p:spPr>
        <p:txBody>
          <a:bodyPr>
            <a:normAutofit/>
          </a:bodyPr>
          <a:lstStyle/>
          <a:p>
            <a:r>
              <a:rPr lang="en-US" sz="5400" b="1" dirty="0" err="1"/>
              <a:t>aterrizar</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878544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109536"/>
            <a:ext cx="8229600" cy="2713005"/>
          </a:xfrm>
        </p:spPr>
        <p:txBody>
          <a:bodyPr>
            <a:normAutofit/>
          </a:bodyPr>
          <a:lstStyle/>
          <a:p>
            <a:r>
              <a:rPr lang="en-US" sz="5400" b="1" dirty="0"/>
              <a:t>El </a:t>
            </a:r>
            <a:r>
              <a:rPr lang="en-US" sz="5400" b="1" dirty="0" err="1"/>
              <a:t>carro</a:t>
            </a:r>
            <a:r>
              <a:rPr lang="en-US" sz="5400" b="1" dirty="0"/>
              <a:t> rojo no </a:t>
            </a:r>
            <a:r>
              <a:rPr lang="en-US" sz="5400" b="1" dirty="0" err="1"/>
              <a:t>pudo</a:t>
            </a:r>
            <a:br>
              <a:rPr lang="en-US" sz="5400" b="1" dirty="0"/>
            </a:br>
            <a:r>
              <a:rPr lang="en-US" sz="5400" b="1" dirty="0" err="1"/>
              <a:t>evitar</a:t>
            </a:r>
            <a:r>
              <a:rPr lang="en-US" sz="5400" b="1" dirty="0"/>
              <a:t> </a:t>
            </a:r>
            <a:r>
              <a:rPr lang="en-US" b="1" i="1" dirty="0"/>
              <a:t>(avoid) </a:t>
            </a:r>
            <a:r>
              <a:rPr lang="en-US" sz="5400" b="1" dirty="0"/>
              <a:t>____</a:t>
            </a:r>
            <a:br>
              <a:rPr lang="en-US" sz="5400" b="1" dirty="0"/>
            </a:br>
            <a:r>
              <a:rPr lang="en-US" sz="5400" b="1" dirty="0"/>
              <a:t>contra </a:t>
            </a:r>
            <a:r>
              <a:rPr lang="en-US" sz="5400" b="1" dirty="0" err="1"/>
              <a:t>el</a:t>
            </a:r>
            <a:r>
              <a:rPr lang="en-US" sz="5400" b="1" dirty="0"/>
              <a:t> </a:t>
            </a:r>
            <a:r>
              <a:rPr lang="en-US" sz="5400" b="1" dirty="0" err="1"/>
              <a:t>coche</a:t>
            </a:r>
            <a:r>
              <a:rPr lang="en-US" sz="5400" b="1" dirty="0"/>
              <a:t> negro.</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5C9CC19-F82B-4F23-BE0E-6A56A183043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860A0B04-0323-468D-A415-D3D7073FDC1F}"/>
              </a:ext>
            </a:extLst>
          </p:cNvPr>
          <p:cNvSpPr txBox="1"/>
          <p:nvPr/>
        </p:nvSpPr>
        <p:spPr>
          <a:xfrm>
            <a:off x="3058953" y="6383374"/>
            <a:ext cx="3026094" cy="276999"/>
          </a:xfrm>
          <a:prstGeom prst="rect">
            <a:avLst/>
          </a:prstGeom>
          <a:noFill/>
        </p:spPr>
        <p:txBody>
          <a:bodyPr wrap="square">
            <a:spAutoFit/>
          </a:bodyPr>
          <a:lstStyle/>
          <a:p>
            <a:pPr algn="ctr"/>
            <a:r>
              <a:rPr lang="en-US" sz="1200" b="0" i="0" u="none" strike="noStrike" dirty="0">
                <a:effectLst/>
              </a:rPr>
              <a:t>Imagen </a:t>
            </a:r>
            <a:r>
              <a:rPr lang="en-US" sz="1200" b="0" i="0" u="none" strike="noStrike" dirty="0">
                <a:solidFill>
                  <a:srgbClr val="191B26"/>
                </a:solidFill>
                <a:effectLst/>
              </a:rPr>
              <a:t> </a:t>
            </a:r>
            <a:r>
              <a:rPr lang="en-US" sz="1200" dirty="0"/>
              <a:t>de</a:t>
            </a:r>
            <a:r>
              <a:rPr lang="en-US" sz="1200" dirty="0">
                <a:solidFill>
                  <a:srgbClr val="191B26"/>
                </a:solidFill>
              </a:rPr>
              <a:t> </a:t>
            </a:r>
            <a:r>
              <a:rPr lang="en-US" sz="1200" dirty="0">
                <a:solidFill>
                  <a:srgbClr val="191B26"/>
                </a:solidFill>
                <a:hlinkClick r:id="rId2"/>
              </a:rPr>
              <a:t>Wikimedia </a:t>
            </a:r>
            <a:r>
              <a:rPr lang="en-US" sz="1200" b="0" i="0" u="none" strike="noStrike" dirty="0">
                <a:solidFill>
                  <a:srgbClr val="191B26"/>
                </a:solidFill>
                <a:effectLst/>
                <a:hlinkClick r:id="rId2"/>
              </a:rPr>
              <a:t> </a:t>
            </a:r>
            <a:endParaRPr lang="en-US" dirty="0"/>
          </a:p>
        </p:txBody>
      </p:sp>
      <p:pic>
        <p:nvPicPr>
          <p:cNvPr id="10" name="Picture 9" descr="image of a car crash">
            <a:extLst>
              <a:ext uri="{FF2B5EF4-FFF2-40B4-BE49-F238E27FC236}">
                <a16:creationId xmlns:a16="http://schemas.microsoft.com/office/drawing/2014/main" id="{F6E9F185-64DF-5EA8-D2AF-62CA8B5005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3660" y="2880545"/>
            <a:ext cx="7456680" cy="3144083"/>
          </a:xfrm>
          <a:prstGeom prst="rect">
            <a:avLst/>
          </a:prstGeom>
          <a:ln w="38100">
            <a:solidFill>
              <a:schemeClr val="tx1"/>
            </a:solidFill>
          </a:ln>
        </p:spPr>
      </p:pic>
    </p:spTree>
    <p:extLst>
      <p:ext uri="{BB962C8B-B14F-4D97-AF65-F5344CB8AC3E}">
        <p14:creationId xmlns:p14="http://schemas.microsoft.com/office/powerpoint/2010/main" val="32330244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566" y="2690739"/>
            <a:ext cx="8229600" cy="1143000"/>
          </a:xfrm>
        </p:spPr>
        <p:txBody>
          <a:bodyPr>
            <a:normAutofit/>
          </a:bodyPr>
          <a:lstStyle/>
          <a:p>
            <a:r>
              <a:rPr lang="en-US" sz="5400" b="1" dirty="0" err="1"/>
              <a:t>chocarse</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387050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extLst>
              <a:ext uri="{FF2B5EF4-FFF2-40B4-BE49-F238E27FC236}">
                <a16:creationId xmlns:a16="http://schemas.microsoft.com/office/drawing/2014/main" id="{347BEB36-1DCF-48DB-9201-12C39404AB4A}"/>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p:txBody>
          <a:bodyPr>
            <a:normAutofit/>
          </a:bodyPr>
          <a:lstStyle/>
          <a:p>
            <a:r>
              <a:rPr lang="en-US" sz="5400" b="1" dirty="0"/>
              <a:t>Tenth Category 200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3"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5030" y="6017713"/>
            <a:ext cx="609600" cy="609600"/>
          </a:xfrm>
          <a:prstGeom prst="rect">
            <a:avLst/>
          </a:prstGeom>
        </p:spPr>
      </p:pic>
      <p:pic>
        <p:nvPicPr>
          <p:cNvPr id="9" name="Picture 8" descr="&#10;image, daily double">
            <a:extLst>
              <a:ext uri="{FF2B5EF4-FFF2-40B4-BE49-F238E27FC236}">
                <a16:creationId xmlns:a16="http://schemas.microsoft.com/office/drawing/2014/main" id="{8DA4B156-6A2B-4032-91CA-1230B2D30EFE}"/>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36964039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descr="image, check button&#10;&#10;&#10;">
            <a:extLst>
              <a:ext uri="{FF2B5EF4-FFF2-40B4-BE49-F238E27FC236}">
                <a16:creationId xmlns:a16="http://schemas.microsoft.com/office/drawing/2014/main" id="{347BEB36-1DCF-48DB-9201-12C39404AB4A}"/>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
        <p:nvSpPr>
          <p:cNvPr id="2" name="Title 1"/>
          <p:cNvSpPr>
            <a:spLocks noGrp="1"/>
          </p:cNvSpPr>
          <p:nvPr>
            <p:ph type="title"/>
          </p:nvPr>
        </p:nvSpPr>
        <p:spPr>
          <a:xfrm>
            <a:off x="457200" y="2087389"/>
            <a:ext cx="8229600" cy="2683221"/>
          </a:xfrm>
        </p:spPr>
        <p:txBody>
          <a:bodyPr>
            <a:normAutofit/>
          </a:bodyPr>
          <a:lstStyle/>
          <a:p>
            <a:r>
              <a:rPr lang="en-US" sz="5400" b="1" dirty="0" err="1"/>
              <a:t>Región</a:t>
            </a:r>
            <a:r>
              <a:rPr lang="en-US" sz="5400" b="1" dirty="0"/>
              <a:t> </a:t>
            </a:r>
            <a:r>
              <a:rPr lang="en-US" sz="5400" b="1" dirty="0" err="1"/>
              <a:t>donde</a:t>
            </a:r>
            <a:r>
              <a:rPr lang="en-US" sz="5400" b="1" dirty="0"/>
              <a:t> </a:t>
            </a:r>
            <a:r>
              <a:rPr lang="en-US" sz="5400" b="1" dirty="0" err="1"/>
              <a:t>surgió</a:t>
            </a:r>
            <a:br>
              <a:rPr lang="en-US" sz="5400" b="1" dirty="0"/>
            </a:br>
            <a:r>
              <a:rPr lang="en-US" sz="5400" b="1" dirty="0"/>
              <a:t>la </a:t>
            </a:r>
            <a:r>
              <a:rPr lang="en-US" sz="5400" b="1" dirty="0" err="1"/>
              <a:t>música</a:t>
            </a:r>
            <a:r>
              <a:rPr lang="en-US" sz="5400" b="1" dirty="0"/>
              <a:t> </a:t>
            </a:r>
            <a:r>
              <a:rPr lang="en-US" sz="5400" b="1" dirty="0" err="1"/>
              <a:t>flamenca</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13938140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234"/>
            <a:ext cx="8229600" cy="1143000"/>
          </a:xfrm>
        </p:spPr>
        <p:txBody>
          <a:bodyPr>
            <a:normAutofit/>
          </a:bodyPr>
          <a:lstStyle/>
          <a:p>
            <a:r>
              <a:rPr lang="en-US" sz="5400" b="1" dirty="0"/>
              <a:t>Andalucía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431716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489" y="1956922"/>
            <a:ext cx="8229600" cy="2944155"/>
          </a:xfrm>
        </p:spPr>
        <p:txBody>
          <a:bodyPr>
            <a:normAutofit/>
          </a:bodyPr>
          <a:lstStyle/>
          <a:p>
            <a:r>
              <a:rPr lang="en-US" sz="5400" b="1" dirty="0"/>
              <a:t>Los gitanos de </a:t>
            </a:r>
            <a:r>
              <a:rPr lang="en-US" sz="5400" b="1" dirty="0" err="1"/>
              <a:t>España</a:t>
            </a:r>
            <a:br>
              <a:rPr lang="en-US" sz="5400" b="1" dirty="0"/>
            </a:br>
            <a:r>
              <a:rPr lang="en-US" sz="5400" b="1" dirty="0"/>
              <a:t>son </a:t>
            </a:r>
            <a:r>
              <a:rPr lang="en-US" sz="5400" b="1" dirty="0" err="1"/>
              <a:t>originalmente</a:t>
            </a:r>
            <a:br>
              <a:rPr lang="en-US" sz="5400" b="1" dirty="0"/>
            </a:br>
            <a:r>
              <a:rPr lang="en-US" sz="5400" b="1" dirty="0"/>
              <a:t>de </a:t>
            </a:r>
            <a:r>
              <a:rPr lang="en-US" sz="5400" b="1" dirty="0" err="1"/>
              <a:t>este</a:t>
            </a:r>
            <a:r>
              <a:rPr lang="en-US" sz="5400" b="1" dirty="0"/>
              <a:t> </a:t>
            </a:r>
            <a:r>
              <a:rPr lang="en-US" sz="5400" b="1" dirty="0" err="1"/>
              <a:t>país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BADDE02-EABB-4550-BC7F-275AF45FBFBB}"/>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6672087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500"/>
      </a:hlink>
      <a:folHlink>
        <a:srgbClr val="AF9D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1657</TotalTime>
  <Words>1212</Words>
  <Application>Microsoft Office PowerPoint</Application>
  <PresentationFormat>On-screen Show (4:3)</PresentationFormat>
  <Paragraphs>273</Paragraphs>
  <Slides>109</Slides>
  <Notes>9</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109</vt:i4>
      </vt:variant>
    </vt:vector>
  </HeadingPairs>
  <TitlesOfParts>
    <vt:vector size="112" baseType="lpstr">
      <vt:lpstr>Arial</vt:lpstr>
      <vt:lpstr>Calibri</vt:lpstr>
      <vt:lpstr>Office Theme</vt:lpstr>
      <vt:lpstr>PowerPoint Presentation</vt:lpstr>
      <vt:lpstr>PowerPoint Presentation</vt:lpstr>
      <vt:lpstr>PowerPoint Presentation</vt:lpstr>
      <vt:lpstr>PowerPoint Presentation</vt:lpstr>
      <vt:lpstr>isla</vt:lpstr>
      <vt:lpstr>PowerPoint Presentation</vt:lpstr>
      <vt:lpstr>bahía</vt:lpstr>
      <vt:lpstr>PowerPoint Presentation</vt:lpstr>
      <vt:lpstr>desierto</vt:lpstr>
      <vt:lpstr>PowerPoint Presentation</vt:lpstr>
      <vt:lpstr>bosque</vt:lpstr>
      <vt:lpstr>PowerPoint Presentation</vt:lpstr>
      <vt:lpstr>arrecife</vt:lpstr>
      <vt:lpstr>PowerPoint Presentation</vt:lpstr>
      <vt:lpstr>inundación</vt:lpstr>
      <vt:lpstr>PowerPoint Presentation</vt:lpstr>
      <vt:lpstr>neblina</vt:lpstr>
      <vt:lpstr>PowerPoint Presentation</vt:lpstr>
      <vt:lpstr>rocío</vt:lpstr>
      <vt:lpstr>PowerPoint Presentation</vt:lpstr>
      <vt:lpstr>relámpagos</vt:lpstr>
      <vt:lpstr>PowerPoint Presentation</vt:lpstr>
      <vt:lpstr>arcoiris</vt:lpstr>
      <vt:lpstr>La madre a sus hijos y a su esposo: “___ (bajar) a comer”.</vt:lpstr>
      <vt:lpstr>Bajen a comer.</vt:lpstr>
      <vt:lpstr>El joven al motorista: “No ___ (doblar) a la derecha; ___ (seguir) derecho”.</vt:lpstr>
      <vt:lpstr>No doble a la derecha; siga derecho.</vt:lpstr>
      <vt:lpstr>La dependienta al cliente: “___ (comprar) este anillo; le queda muy bonito”.</vt:lpstr>
      <vt:lpstr>Compre este anillo.</vt:lpstr>
      <vt:lpstr>Third Category - 400</vt:lpstr>
      <vt:lpstr>La profesora a los estudiantes: “___ (sacar) un lápiz  y un papel”.</vt:lpstr>
      <vt:lpstr>Saquen un lápiz.</vt:lpstr>
      <vt:lpstr>El policía a los peatones: “No ___ (correr) y   ___ (cruzar) la calle  con cuidado”.</vt:lpstr>
      <vt:lpstr>No corran y  crucen con cuidado.</vt:lpstr>
      <vt:lpstr>PowerPoint Presentation</vt:lpstr>
      <vt:lpstr>llantas</vt:lpstr>
      <vt:lpstr>PowerPoint Presentation</vt:lpstr>
      <vt:lpstr>bocina</vt:lpstr>
      <vt:lpstr>PowerPoint Presentation</vt:lpstr>
      <vt:lpstr>cinturón de seguridad</vt:lpstr>
      <vt:lpstr>PowerPoint Presentation</vt:lpstr>
      <vt:lpstr>volante</vt:lpstr>
      <vt:lpstr>PowerPoint Presentation</vt:lpstr>
      <vt:lpstr>frenos</vt:lpstr>
      <vt:lpstr>Las Ramblas y la Iglesia de la Sagrada Familia están en ____.</vt:lpstr>
      <vt:lpstr>      Barcelona</vt:lpstr>
      <vt:lpstr>El Museo del Prado está en ____.</vt:lpstr>
      <vt:lpstr>PowerPoint Presentation</vt:lpstr>
      <vt:lpstr>La Alhambra está en ___.</vt:lpstr>
      <vt:lpstr>Granada</vt:lpstr>
      <vt:lpstr>El Alcázar y la torre de  Giralda están en ___.</vt:lpstr>
      <vt:lpstr>Sevilla</vt:lpstr>
      <vt:lpstr>Este acueducto romano está en ___.</vt:lpstr>
      <vt:lpstr>Segovia</vt:lpstr>
      <vt:lpstr>PowerPoint Presentation</vt:lpstr>
      <vt:lpstr>bote</vt:lpstr>
      <vt:lpstr>PowerPoint Presentation</vt:lpstr>
      <vt:lpstr>lancha</vt:lpstr>
      <vt:lpstr>PowerPoint Presentation</vt:lpstr>
      <vt:lpstr>crucero</vt:lpstr>
      <vt:lpstr>PowerPoint Presentation</vt:lpstr>
      <vt:lpstr>tranvía</vt:lpstr>
      <vt:lpstr>PowerPoint Presentation</vt:lpstr>
      <vt:lpstr>velero</vt:lpstr>
      <vt:lpstr>Persona que lleva  las maletas a su habitación.</vt:lpstr>
      <vt:lpstr>botones</vt:lpstr>
      <vt:lpstr>Persona que arregla su habitación.</vt:lpstr>
      <vt:lpstr>camarera</vt:lpstr>
      <vt:lpstr>SEVENTH Category - 600</vt:lpstr>
      <vt:lpstr>Conjunto de ropas y cosas que llevamos de viaje.</vt:lpstr>
      <vt:lpstr>equipaje</vt:lpstr>
      <vt:lpstr>Lugar donde los clientes se registran y reciben información.</vt:lpstr>
      <vt:lpstr>recepción/mostrador</vt:lpstr>
      <vt:lpstr>Lugar donde una persona se hospeda.</vt:lpstr>
      <vt:lpstr>alojamiento</vt:lpstr>
      <vt:lpstr>PowerPoint Presentation</vt:lpstr>
      <vt:lpstr>vacuna</vt:lpstr>
      <vt:lpstr>PowerPoint Presentation</vt:lpstr>
      <vt:lpstr>aduana</vt:lpstr>
      <vt:lpstr>Todas estas personas son ___.</vt:lpstr>
      <vt:lpstr>pasajeros</vt:lpstr>
      <vt:lpstr>PowerPoint Presentation</vt:lpstr>
      <vt:lpstr>maletas</vt:lpstr>
      <vt:lpstr>PowerPoint Presentation</vt:lpstr>
      <vt:lpstr>pases de abordar</vt:lpstr>
      <vt:lpstr>A este joven le gusta  ___ montañas.</vt:lpstr>
      <vt:lpstr>escalar</vt:lpstr>
      <vt:lpstr>En Granada, quiero ___ (pasar la noche) en  el Parador San Francisco.</vt:lpstr>
      <vt:lpstr>hospedarme</vt:lpstr>
      <vt:lpstr>Es común ___ un itinerario antes de viajar para saber dónde vamos a visitar.</vt:lpstr>
      <vt:lpstr>planificar</vt:lpstr>
      <vt:lpstr>El avión ha  llegado  a su destino;  pronto  va a ____.</vt:lpstr>
      <vt:lpstr>aterrizar</vt:lpstr>
      <vt:lpstr>El carro rojo no pudo evitar (avoid) ____ contra el coche negro.</vt:lpstr>
      <vt:lpstr>chocarse</vt:lpstr>
      <vt:lpstr>Tenth Category 200</vt:lpstr>
      <vt:lpstr>Región donde surgió la música flamenca.</vt:lpstr>
      <vt:lpstr>Andalucía</vt:lpstr>
      <vt:lpstr>Los gitanos de España son originalmente de este país.</vt:lpstr>
      <vt:lpstr>India</vt:lpstr>
      <vt:lpstr>Los paradores son ____ de lujo administrados por el gobierno español.</vt:lpstr>
      <vt:lpstr>hoteles</vt:lpstr>
      <vt:lpstr>Este mercado al aire libre en Madrid es muy popular los fines de semana.</vt:lpstr>
      <vt:lpstr>El Rastro</vt:lpstr>
      <vt:lpstr>¿Qué tipo de transporte es el AVE?</vt:lpstr>
      <vt:lpstr>Tren  (AVE  = Alta Velocidad Española)</vt:lpstr>
      <vt:lpstr>JEOPARDY FINAL </vt:lpstr>
      <vt:lpstr>Nombre del arquitecto del Parque Güell</vt:lpstr>
      <vt:lpstr>Antoní Gaudí</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Jared and Stephanie Speight</dc:creator>
  <cp:lastModifiedBy>Beatrice Tseng</cp:lastModifiedBy>
  <cp:revision>82</cp:revision>
  <dcterms:created xsi:type="dcterms:W3CDTF">2012-12-01T10:13:02Z</dcterms:created>
  <dcterms:modified xsi:type="dcterms:W3CDTF">2022-08-03T01:55:17Z</dcterms:modified>
</cp:coreProperties>
</file>