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11"/>
  </p:notesMasterIdLst>
  <p:sldIdLst>
    <p:sldId id="256" r:id="rId2"/>
    <p:sldId id="316" r:id="rId3"/>
    <p:sldId id="257"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70"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263" r:id="rId56"/>
    <p:sldId id="264" r:id="rId57"/>
    <p:sldId id="265" r:id="rId58"/>
    <p:sldId id="266" r:id="rId59"/>
    <p:sldId id="267" r:id="rId60"/>
    <p:sldId id="268" r:id="rId61"/>
    <p:sldId id="269" r:id="rId62"/>
    <p:sldId id="270" r:id="rId63"/>
    <p:sldId id="271" r:id="rId64"/>
    <p:sldId id="272" r:id="rId65"/>
    <p:sldId id="276" r:id="rId66"/>
    <p:sldId id="277" r:id="rId67"/>
    <p:sldId id="278" r:id="rId68"/>
    <p:sldId id="279" r:id="rId69"/>
    <p:sldId id="280" r:id="rId70"/>
    <p:sldId id="369"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 id="302" r:id="rId93"/>
    <p:sldId id="303" r:id="rId94"/>
    <p:sldId id="304" r:id="rId95"/>
    <p:sldId id="305" r:id="rId96"/>
    <p:sldId id="367" r:id="rId97"/>
    <p:sldId id="368" r:id="rId98"/>
    <p:sldId id="307" r:id="rId99"/>
    <p:sldId id="308" r:id="rId100"/>
    <p:sldId id="309" r:id="rId101"/>
    <p:sldId id="310" r:id="rId102"/>
    <p:sldId id="311" r:id="rId103"/>
    <p:sldId id="312" r:id="rId104"/>
    <p:sldId id="313" r:id="rId105"/>
    <p:sldId id="314" r:id="rId106"/>
    <p:sldId id="315" r:id="rId107"/>
    <p:sldId id="273" r:id="rId108"/>
    <p:sldId id="274" r:id="rId109"/>
    <p:sldId id="27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2FF"/>
    <a:srgbClr val="FFCC00"/>
    <a:srgbClr val="CC0000"/>
    <a:srgbClr val="CC3399"/>
    <a:srgbClr val="CC00CC"/>
    <a:srgbClr val="996633"/>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4660"/>
  </p:normalViewPr>
  <p:slideViewPr>
    <p:cSldViewPr snapToGrid="0" snapToObjects="1">
      <p:cViewPr varScale="1">
        <p:scale>
          <a:sx n="104" d="100"/>
          <a:sy n="104" d="100"/>
        </p:scale>
        <p:origin x="214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A02D3-74E9-174D-B413-ADDA3EC44DCC}" type="datetimeFigureOut">
              <a:rPr lang="en-US" smtClean="0"/>
              <a:t>8/2/2022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78F2A-A376-E24D-B7E2-49F0AB816C2E}" type="slidenum">
              <a:rPr lang="en-US" smtClean="0"/>
              <a:t>‹#›</a:t>
            </a:fld>
            <a:endParaRPr lang="en-US"/>
          </a:p>
        </p:txBody>
      </p:sp>
    </p:spTree>
    <p:extLst>
      <p:ext uri="{BB962C8B-B14F-4D97-AF65-F5344CB8AC3E}">
        <p14:creationId xmlns:p14="http://schemas.microsoft.com/office/powerpoint/2010/main" val="279081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30</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31</a:t>
            </a:fld>
            <a:endParaRPr lang="en-US"/>
          </a:p>
        </p:txBody>
      </p:sp>
    </p:spTree>
    <p:extLst>
      <p:ext uri="{BB962C8B-B14F-4D97-AF65-F5344CB8AC3E}">
        <p14:creationId xmlns:p14="http://schemas.microsoft.com/office/powerpoint/2010/main" val="143554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36</a:t>
            </a:fld>
            <a:endParaRPr lang="en-US"/>
          </a:p>
        </p:txBody>
      </p:sp>
    </p:spTree>
    <p:extLst>
      <p:ext uri="{BB962C8B-B14F-4D97-AF65-F5344CB8AC3E}">
        <p14:creationId xmlns:p14="http://schemas.microsoft.com/office/powerpoint/2010/main" val="104754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44</a:t>
            </a:fld>
            <a:endParaRPr lang="en-US"/>
          </a:p>
        </p:txBody>
      </p:sp>
    </p:spTree>
    <p:extLst>
      <p:ext uri="{BB962C8B-B14F-4D97-AF65-F5344CB8AC3E}">
        <p14:creationId xmlns:p14="http://schemas.microsoft.com/office/powerpoint/2010/main" val="695599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69</a:t>
            </a:fld>
            <a:endParaRPr lang="en-US"/>
          </a:p>
        </p:txBody>
      </p:sp>
    </p:spTree>
    <p:extLst>
      <p:ext uri="{BB962C8B-B14F-4D97-AF65-F5344CB8AC3E}">
        <p14:creationId xmlns:p14="http://schemas.microsoft.com/office/powerpoint/2010/main" val="2833190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70</a:t>
            </a:fld>
            <a:endParaRPr lang="en-US"/>
          </a:p>
        </p:txBody>
      </p:sp>
    </p:spTree>
    <p:extLst>
      <p:ext uri="{BB962C8B-B14F-4D97-AF65-F5344CB8AC3E}">
        <p14:creationId xmlns:p14="http://schemas.microsoft.com/office/powerpoint/2010/main" val="998829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82</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96</a:t>
            </a:fld>
            <a:endParaRPr lang="en-US"/>
          </a:p>
        </p:txBody>
      </p:sp>
    </p:spTree>
    <p:extLst>
      <p:ext uri="{BB962C8B-B14F-4D97-AF65-F5344CB8AC3E}">
        <p14:creationId xmlns:p14="http://schemas.microsoft.com/office/powerpoint/2010/main" val="2631333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97</a:t>
            </a:fld>
            <a:endParaRPr lang="en-US"/>
          </a:p>
        </p:txBody>
      </p:sp>
    </p:spTree>
    <p:extLst>
      <p:ext uri="{BB962C8B-B14F-4D97-AF65-F5344CB8AC3E}">
        <p14:creationId xmlns:p14="http://schemas.microsoft.com/office/powerpoint/2010/main" val="427071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0832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18613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95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92350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3620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6192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FE646B-7154-D34F-ABF8-7C078666FD25}"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37319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E646B-7154-D34F-ABF8-7C078666FD25}"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8389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646B-7154-D34F-ABF8-7C078666FD25}"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76601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53337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95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646B-7154-D34F-ABF8-7C078666FD25}" type="datetimeFigureOut">
              <a:rPr lang="en-US" smtClean="0"/>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560B-4A7A-2047-91EC-E1FDF98AD8D7}" type="slidenum">
              <a:rPr lang="en-US" smtClean="0"/>
              <a:t>‹#›</a:t>
            </a:fld>
            <a:endParaRPr lang="en-US"/>
          </a:p>
        </p:txBody>
      </p:sp>
    </p:spTree>
    <p:extLst>
      <p:ext uri="{BB962C8B-B14F-4D97-AF65-F5344CB8AC3E}">
        <p14:creationId xmlns:p14="http://schemas.microsoft.com/office/powerpoint/2010/main" val="1606082779"/>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hyperlink" Target="https://pixabay.com/es/?utm_source=link-attribution&amp;utm_medium=referral&amp;utm_campaign=image&amp;utm_content=1037209" TargetMode="External"/><Relationship Id="rId5" Type="http://schemas.openxmlformats.org/officeDocument/2006/relationships/hyperlink" Target="https://pixabay.com/es/users/dezalb-1045091/?utm_source=link-attribution&amp;utm_medium=referral&amp;utm_campaign=image&amp;utm_content=1037209" TargetMode="Externa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hyperlink" Target="https://commons.wikimedia.org/wiki/File:Guatemala-1595_-_Temple_of_the_Great_Jaguar_(2214578316).jpg" TargetMode="Externa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hyperlink" Target="https://www.pinterest.com/pin/266345765450388703/" TargetMode="External"/><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5.png"/></Relationships>
</file>

<file path=ppt/slides/_rels/slide109.xml.rels><?xml version="1.0" encoding="UTF-8" standalone="yes"?>
<Relationships xmlns="http://schemas.openxmlformats.org/package/2006/relationships"><Relationship Id="rId3" Type="http://schemas.openxmlformats.org/officeDocument/2006/relationships/hyperlink" Target="https://www.flickr.com/photos/eriktorner/8431682202" TargetMode="External"/><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mmons.wikimedia.org/wiki/File:Jewelry_display_at_Brooklyn_Flea.jpg"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hyperlink" Target="https://pixabay.com/es/?utm_source=link-attribution&amp;utm_medium=referral&amp;utm_campaign=image&amp;utm_content=876363" TargetMode="Externa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hyperlink" Target="https://pixabay.com/es/users/maky_orel-436253/?utm_source=link-attribution&amp;utm_medium=referral&amp;utm_campaign=image&amp;utm_content=876363" TargetMode="External"/><Relationship Id="rId5" Type="http://schemas.openxmlformats.org/officeDocument/2006/relationships/hyperlink" Target="https://pixabay.com/es/?utm_source=link-attribution&amp;utm_medium=referral&amp;utm_campaign=image&amp;utm_content=1715098" TargetMode="External"/><Relationship Id="rId4" Type="http://schemas.openxmlformats.org/officeDocument/2006/relationships/hyperlink" Target="https://pixabay.com/es/users/pixel-mixer-1197643/?utm_source=link-attribution&amp;utm_medium=referral&amp;utm_campaign=image&amp;utm_content=171509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8.xml"/><Relationship Id="rId18" Type="http://schemas.openxmlformats.org/officeDocument/2006/relationships/slide" Target="slide20.xml"/><Relationship Id="rId26" Type="http://schemas.openxmlformats.org/officeDocument/2006/relationships/slide" Target="slide53.xml"/><Relationship Id="rId3" Type="http://schemas.openxmlformats.org/officeDocument/2006/relationships/slide" Target="slide14.xml"/><Relationship Id="rId21" Type="http://schemas.openxmlformats.org/officeDocument/2006/relationships/slide" Target="slide51.xml"/><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slide" Target="slide10.xml"/><Relationship Id="rId25" Type="http://schemas.openxmlformats.org/officeDocument/2006/relationships/slide" Target="slide43.xml"/><Relationship Id="rId2" Type="http://schemas.openxmlformats.org/officeDocument/2006/relationships/slide" Target="slide4.xml"/><Relationship Id="rId16" Type="http://schemas.openxmlformats.org/officeDocument/2006/relationships/slide" Target="slide49.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47.xml"/><Relationship Id="rId24" Type="http://schemas.openxmlformats.org/officeDocument/2006/relationships/slide" Target="slide33.xml"/><Relationship Id="rId5" Type="http://schemas.openxmlformats.org/officeDocument/2006/relationships/slide" Target="slide35.xml"/><Relationship Id="rId15" Type="http://schemas.openxmlformats.org/officeDocument/2006/relationships/slide" Target="slide39.xml"/><Relationship Id="rId23" Type="http://schemas.openxmlformats.org/officeDocument/2006/relationships/slide" Target="slide22.xml"/><Relationship Id="rId28" Type="http://schemas.openxmlformats.org/officeDocument/2006/relationships/image" Target="../media/image2.jpeg"/><Relationship Id="rId10" Type="http://schemas.openxmlformats.org/officeDocument/2006/relationships/slide" Target="slide37.xml"/><Relationship Id="rId19"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6.xml"/><Relationship Id="rId14" Type="http://schemas.openxmlformats.org/officeDocument/2006/relationships/slide" Target="slide28.xml"/><Relationship Id="rId22" Type="http://schemas.openxmlformats.org/officeDocument/2006/relationships/slide" Target="slide12.xml"/><Relationship Id="rId27"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es/?utm_source=link-attribution&amp;utm_medium=referral&amp;utm_campaign=image&amp;utm_content=2156172"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unsplash.com/@karsten116?utm_source=unsplash&amp;utm_medium=referral&amp;utm_content=creditCopyText"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unsplash.com/s/photos/necklace?utm_source=unsplash&amp;utm_medium=referral&amp;utm_content=creditCopyTex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unsplash.com/@thaiall?utm_source=unsplash&amp;utm_medium=referral&amp;utm_content=creditCopyText"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unsplash.com/s/photos/hammer?utm_source=unsplash&amp;utm_medium=referral&amp;utm_content=creditCopyTex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69.xml"/><Relationship Id="rId18" Type="http://schemas.openxmlformats.org/officeDocument/2006/relationships/slide" Target="slide72.xml"/><Relationship Id="rId26" Type="http://schemas.openxmlformats.org/officeDocument/2006/relationships/slide" Target="slide105.xml"/><Relationship Id="rId3" Type="http://schemas.openxmlformats.org/officeDocument/2006/relationships/slide" Target="slide65.xml"/><Relationship Id="rId21" Type="http://schemas.openxmlformats.org/officeDocument/2006/relationships/slide" Target="slide103.xml"/><Relationship Id="rId7" Type="http://schemas.openxmlformats.org/officeDocument/2006/relationships/slide" Target="slide57.xml"/><Relationship Id="rId12" Type="http://schemas.openxmlformats.org/officeDocument/2006/relationships/slide" Target="slide59.xml"/><Relationship Id="rId17" Type="http://schemas.openxmlformats.org/officeDocument/2006/relationships/slide" Target="slide61.xml"/><Relationship Id="rId25" Type="http://schemas.openxmlformats.org/officeDocument/2006/relationships/slide" Target="slide94.xml"/><Relationship Id="rId2" Type="http://schemas.openxmlformats.org/officeDocument/2006/relationships/slide" Target="slide55.xml"/><Relationship Id="rId16" Type="http://schemas.openxmlformats.org/officeDocument/2006/relationships/slide" Target="slide101.xml"/><Relationship Id="rId20" Type="http://schemas.openxmlformats.org/officeDocument/2006/relationships/slide" Target="slide92.xml"/><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slide" Target="slide96.xml"/><Relationship Id="rId11" Type="http://schemas.openxmlformats.org/officeDocument/2006/relationships/slide" Target="slide99.xml"/><Relationship Id="rId24" Type="http://schemas.openxmlformats.org/officeDocument/2006/relationships/slide" Target="slide84.xml"/><Relationship Id="rId5" Type="http://schemas.openxmlformats.org/officeDocument/2006/relationships/slide" Target="slide86.xml"/><Relationship Id="rId15" Type="http://schemas.openxmlformats.org/officeDocument/2006/relationships/slide" Target="slide90.xml"/><Relationship Id="rId23" Type="http://schemas.openxmlformats.org/officeDocument/2006/relationships/slide" Target="slide74.xml"/><Relationship Id="rId28" Type="http://schemas.openxmlformats.org/officeDocument/2006/relationships/image" Target="../media/image3.png"/><Relationship Id="rId10" Type="http://schemas.openxmlformats.org/officeDocument/2006/relationships/slide" Target="slide88.xml"/><Relationship Id="rId19" Type="http://schemas.openxmlformats.org/officeDocument/2006/relationships/slide" Target="slide82.xml"/><Relationship Id="rId4" Type="http://schemas.openxmlformats.org/officeDocument/2006/relationships/slide" Target="slide76.xml"/><Relationship Id="rId9" Type="http://schemas.openxmlformats.org/officeDocument/2006/relationships/slide" Target="slide78.xml"/><Relationship Id="rId14" Type="http://schemas.openxmlformats.org/officeDocument/2006/relationships/slide" Target="slide80.xml"/><Relationship Id="rId22" Type="http://schemas.openxmlformats.org/officeDocument/2006/relationships/slide" Target="slide63.xml"/><Relationship Id="rId27" Type="http://schemas.openxmlformats.org/officeDocument/2006/relationships/slide" Target="slide10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unsplash.com/s/photos/rocking-chair?utm_source=unsplash&amp;utm_medium=referral&amp;utm_content=creditCopyText" TargetMode="External"/><Relationship Id="rId4" Type="http://schemas.openxmlformats.org/officeDocument/2006/relationships/hyperlink" Target="https://unsplash.com/@mahin71?utm_source=unsplash&amp;utm_medium=referral&amp;utm_content=creditCopyTex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pixabay.com/users/stux-12364/?utm_source=link-attribution&amp;utm_medium=referral&amp;utm_campaign=image&amp;utm_content=379591" TargetMode="Externa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37959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unsplash.com/@alschim?utm_source=unsplash&amp;utm_medium=referral&amp;utm_content=creditCopyText"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unsplash.com/s/photos/fruit-store?utm_source=unsplash&amp;utm_medium=referral&amp;utm_content=creditCopyText" TargetMode="Externa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hyperlink" Target="https://unsplash.com/@alex_wsul?utm_source=unsplash&amp;utm_medium=referral&amp;utm_content=creditCopyText"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unsplash.com/s/photos/butcher?utm_source=unsplash&amp;utm_medium=referral&amp;utm_content=creditCopyTex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pixabay.com/users/jeshoots-com-264599/?utm_source=link-attribution&amp;utm_medium=referral&amp;utm_campaign=image&amp;utm_content=410330"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41033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unsplash.com/@divazus?utm_source=unsplash&amp;utm_medium=referral&amp;utm_content=creditCopyText"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unsplash.com/s/photos/scissors?utm_source=unsplash&amp;utm_medium=referral&amp;utm_content=creditCopyTex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in.pinterest.com/pin/55028426680888576/"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ixabay.com/users/michoff-10798847/?utm_source=link-attribution&amp;utm_medium=referral&amp;utm_campaign=image&amp;utm_content=4401043" TargetMode="External"/><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4401043" TargetMode="External"/></Relationships>
</file>

<file path=ppt/slides/_rels/slide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hyperlink" Target="https://pixabay.com/?utm_source=link-attribution&amp;utm_medium=referral&amp;utm_campaign=image&amp;utm_content=5408477" TargetMode="External"/><Relationship Id="rId5" Type="http://schemas.openxmlformats.org/officeDocument/2006/relationships/hyperlink" Target="https://pixabay.com/users/jancickal-3757113/?utm_source=link-attribution&amp;utm_medium=referral&amp;utm_campaign=image&amp;utm_content=5408477" TargetMode="Externa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hyperlink" Target="https://unsplash.com/s/photos/chichen-itza?utm_source=unsplash&amp;utm_medium=referral&amp;utm_content=creditCopyText" TargetMode="External"/><Relationship Id="rId5" Type="http://schemas.openxmlformats.org/officeDocument/2006/relationships/hyperlink" Target="https://unsplash.com/@christinaabken?utm_source=unsplash&amp;utm_medium=referral&amp;utm_content=creditCopyText" TargetMode="Externa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hyperlink" Target="https://commons.wikimedia.org/wiki/File:Chultun.jpg" TargetMode="External"/><Relationship Id="rId5" Type="http://schemas.openxmlformats.org/officeDocument/2006/relationships/hyperlink" Target="https://commons.wikimedia.org/wiki/File:Chultun,_ancient_Maya_underground_storage_chamber_(3266729554).jpg" TargetMode="Externa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s://www.piqsels.com/es/public-domain-photo-fqmnk"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hyperlink" Target="https://commons.wikimedia.org/wiki/File:Premio_Nobel_de_la_Paz_(1992),_Rigoberta_Mench%C3%BA_(39368937735).jpg" TargetMode="Externa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hyperlink" Target="https://pixabay.com/es/?utm_source=link-attribution&amp;utm_medium=referral&amp;utm_campaign=image&amp;utm_content=1222876" TargetMode="External"/><Relationship Id="rId4" Type="http://schemas.openxmlformats.org/officeDocument/2006/relationships/hyperlink" Target="https://pixabay.com/es/users/sferrario1968-214554/?utm_source=link-attribution&amp;utm_medium=referral&amp;utm_campaign=image&amp;utm_content=1222876"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pixabay.com/users/u_cu8ubr1ng3-26488150/?utm_source=link-attribution&amp;utm_medium=referral&amp;utm_campaign=image&amp;utm_content=7109135"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7109135"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pixabay.com/users/antranias-50356/?utm_source=link-attribution&amp;utm_medium=referral&amp;utm_campaign=image&amp;utm_content=1610082" TargetMode="Externa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1610082"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pixabay.com/users/avalontree-23227919/?utm_source=link-attribution&amp;utm_medium=referral&amp;utm_campaign=image&amp;utm_content=6669288"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6669288" TargetMode="External"/></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hyperlink" Target="https://pixabay.com/?utm_source=link-attribution&amp;utm_medium=referral&amp;utm_campaign=image&amp;utm_content=6826825" TargetMode="External"/><Relationship Id="rId5" Type="http://schemas.openxmlformats.org/officeDocument/2006/relationships/hyperlink" Target="https://pixabay.com/users/ninacliparts-21564466/?utm_source=link-attribution&amp;utm_medium=referral&amp;utm_campaign=image&amp;utm_content=6826825" TargetMode="External"/><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hyperlink" Target="https://pixabay.com/users/sponchia-443272/?utm_source=link-attribution&amp;utm_medium=referral&amp;utm_campaign=image&amp;utm_content=2914497" TargetMode="Externa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2914497"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hyperlink" Target="https://unsplash.com/s/photos/scarf?utm_source=unsplash&amp;utm_medium=referral&amp;utm_content=creditCopyText" TargetMode="External"/><Relationship Id="rId5" Type="http://schemas.openxmlformats.org/officeDocument/2006/relationships/hyperlink" Target="https://unsplash.com/@altansukhe?utm_source=unsplash&amp;utm_medium=referral&amp;utm_content=creditCopyText" TargetMode="External"/><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hyperlink" Target="https://pixabay.com/es/photos/klomp-obstruir-el-4432517/" TargetMode="External"/><Relationship Id="rId5" Type="http://schemas.openxmlformats.org/officeDocument/2006/relationships/hyperlink" Target="https://pixabay.com/es/users/rgy23-10497518/" TargetMode="Externa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hyperlink" Target="https://pixabay.com/es/?utm_source=link-attribution&amp;utm_medium=referral&amp;utm_campaign=image&amp;utm_content=3734000" TargetMode="External"/><Relationship Id="rId5" Type="http://schemas.openxmlformats.org/officeDocument/2006/relationships/hyperlink" Target="https://pixabay.com/es/users/mabelamber-1377835/?utm_source=link-attribution&amp;utm_medium=referral&amp;utm_campaign=image&amp;utm_content=3734000" TargetMode="External"/><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hyperlink" Target="https://unsplash.com/s/photos/belt?utm_source=unsplash&amp;utm_medium=referral&amp;utm_content=creditCopyText" TargetMode="External"/><Relationship Id="rId5" Type="http://schemas.openxmlformats.org/officeDocument/2006/relationships/hyperlink" Target="https://unsplash.com/@introspectivedsgn?utm_source=unsplash&amp;utm_medium=referral&amp;utm_content=creditCopyText" TargetMode="External"/><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hyperlink" Target="https://pixabay.com/es/?utm_source=link-attribution&amp;utm_medium=referral&amp;utm_campaign=image&amp;utm_content=4867423" TargetMode="External"/><Relationship Id="rId5" Type="http://schemas.openxmlformats.org/officeDocument/2006/relationships/hyperlink" Target="https://pixabay.com/es/users/ds_30-1795490/?utm_source=link-attribution&amp;utm_medium=referral&amp;utm_campaign=image&amp;utm_content=4867423" TargetMode="External"/><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hyperlink" Target="https://unsplash.com/@mahrous_houses?utm_source=unsplash&amp;utm_medium=referral&amp;utm_content=creditCopyText" TargetMode="Externa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hyperlink" Target="https://unsplash.com/s/photos/printer?utm_source=unsplash&amp;utm_medium=referral&amp;utm_content=creditCopyText"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pixabay.com/es/users/opaye-1806/?utm_source=link-attribution&amp;utm_medium=referral&amp;utm_campaign=image&amp;utm_content=10933" TargetMode="Externa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10933"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erdaest?utm_source=unsplash&amp;utm_medium=referral&amp;utm_content=creditCopyText"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unsplash.com/s/photos/cardboard-box?utm_source=unsplash&amp;utm_medium=referral&amp;utm_content=creditCopyText"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unsplash.com/@towfiqu999999?utm_source=unsplash&amp;utm_medium=referral&amp;utm_content=creditCopyText" TargetMode="External"/><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hyperlink" Target="https://unsplash.com/s/photos/pan?utm_source=unsplash&amp;utm_medium=referral&amp;utm_content=creditCopyText"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pixabay.com/es/photos/parilla-picnic-fiesta-de-barbacoa-3178916/" TargetMode="External"/><Relationship Id="rId4" Type="http://schemas.openxmlformats.org/officeDocument/2006/relationships/hyperlink" Target="https://pixabay.com/es/users/philippt-8110118/"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pixabay.com/es/users/kipasregency-5518507/?utm_source=link-attribution&amp;utm_medium=referral&amp;utm_campaign=image&amp;utm_content=2362873" TargetMode="External"/><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2362873"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hyperlink" Target="https://www.pinterest.com/pin/291115563397199811/" TargetMode="External"/><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image, set of Jeopardy Games"/>
          <p:cNvPicPr>
            <a:picLocks noChangeAspect="1"/>
          </p:cNvPicPr>
          <p:nvPr/>
        </p:nvPicPr>
        <p:blipFill>
          <a:blip r:embed="rId2"/>
          <a:stretch>
            <a:fillRect/>
          </a:stretch>
        </p:blipFill>
        <p:spPr>
          <a:xfrm>
            <a:off x="0" y="1247785"/>
            <a:ext cx="9144000" cy="4474723"/>
          </a:xfrm>
          <a:prstGeom prst="rect">
            <a:avLst/>
          </a:prstGeom>
        </p:spPr>
      </p:pic>
      <p:sp>
        <p:nvSpPr>
          <p:cNvPr id="6" name="Rectangle 5"/>
          <p:cNvSpPr/>
          <p:nvPr/>
        </p:nvSpPr>
        <p:spPr>
          <a:xfrm>
            <a:off x="-1" y="146599"/>
            <a:ext cx="7921783" cy="923330"/>
          </a:xfrm>
          <a:prstGeom prst="rect">
            <a:avLst/>
          </a:prstGeom>
          <a:noFill/>
        </p:spPr>
        <p:txBody>
          <a:bodyPr wrap="square" lIns="91440" tIns="45720" rIns="91440" bIns="45720">
            <a:spAutoFit/>
          </a:bodyPr>
          <a:lstStyle/>
          <a:p>
            <a:pPr algn="ctr"/>
            <a:r>
              <a:rPr lang="en-US"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Capítulo</a:t>
            </a: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14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0" y="5900365"/>
            <a:ext cx="9144000" cy="1569660"/>
          </a:xfrm>
          <a:prstGeom prst="rect">
            <a:avLst/>
          </a:prstGeom>
          <a:noFill/>
        </p:spPr>
        <p:txBody>
          <a:bodyPr wrap="squar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 la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Profesora</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Tseng</a:t>
            </a:r>
          </a:p>
          <a:p>
            <a:pPr algn="ct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a:extLst>
              <a:ext uri="{FF2B5EF4-FFF2-40B4-BE49-F238E27FC236}">
                <a16:creationId xmlns:a16="http://schemas.microsoft.com/office/drawing/2014/main" id="{E60DF2E2-39F4-4CBA-82E6-EC3DC9B44D59}"/>
              </a:ext>
            </a:extLst>
          </p:cNvPr>
          <p:cNvSpPr txBox="1"/>
          <p:nvPr/>
        </p:nvSpPr>
        <p:spPr>
          <a:xfrm>
            <a:off x="7007383" y="724278"/>
            <a:ext cx="2136618" cy="468590"/>
          </a:xfrm>
          <a:prstGeom prst="rect">
            <a:avLst/>
          </a:prstGeom>
          <a:noFill/>
        </p:spPr>
        <p:txBody>
          <a:bodyPr wrap="square" rtlCol="0">
            <a:spAutoFit/>
          </a:bodyPr>
          <a:lstStyle/>
          <a:p>
            <a:pPr algn="r"/>
            <a:r>
              <a:rPr lang="es-PA" sz="1200" dirty="0" err="1"/>
              <a:t>Template</a:t>
            </a:r>
            <a:r>
              <a:rPr lang="es-PA" sz="1200" dirty="0"/>
              <a:t> </a:t>
            </a:r>
            <a:r>
              <a:rPr lang="es-PA" sz="1200" dirty="0" err="1"/>
              <a:t>by</a:t>
            </a:r>
            <a:r>
              <a:rPr lang="es-PA" sz="1200" dirty="0"/>
              <a:t> Jared </a:t>
            </a:r>
            <a:r>
              <a:rPr lang="es-PA" sz="1200"/>
              <a:t>Speight</a:t>
            </a:r>
            <a:endParaRPr lang="es-PA" sz="1200" dirty="0"/>
          </a:p>
          <a:p>
            <a:pPr algn="r"/>
            <a:r>
              <a:rPr lang="es-PA" sz="1200" dirty="0"/>
              <a:t>Content </a:t>
            </a:r>
            <a:r>
              <a:rPr lang="es-PA" sz="1200" dirty="0" err="1"/>
              <a:t>by</a:t>
            </a:r>
            <a:r>
              <a:rPr lang="es-PA" sz="1200" dirty="0"/>
              <a:t> Beatrice Tseng</a:t>
            </a:r>
            <a:endParaRPr lang="en-US" sz="1200" dirty="0"/>
          </a:p>
        </p:txBody>
      </p:sp>
    </p:spTree>
    <p:extLst>
      <p:ext uri="{BB962C8B-B14F-4D97-AF65-F5344CB8AC3E}">
        <p14:creationId xmlns:p14="http://schemas.microsoft.com/office/powerpoint/2010/main" val="369410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two can openers">
            <a:extLst>
              <a:ext uri="{FF2B5EF4-FFF2-40B4-BE49-F238E27FC236}">
                <a16:creationId xmlns:a16="http://schemas.microsoft.com/office/drawing/2014/main" id="{2914ADED-1627-40A2-B1C3-3B75BA1E60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376" y="90534"/>
            <a:ext cx="9451817" cy="7088863"/>
          </a:xfrm>
          <a:prstGeom prst="rect">
            <a:avLst/>
          </a:prstGeom>
        </p:spPr>
      </p:pic>
      <p:sp>
        <p:nvSpPr>
          <p:cNvPr id="2" name="Title 1"/>
          <p:cNvSpPr>
            <a:spLocks noGrp="1"/>
          </p:cNvSpPr>
          <p:nvPr>
            <p:ph type="title"/>
          </p:nvPr>
        </p:nvSpPr>
        <p:spPr>
          <a:xfrm>
            <a:off x="461727" y="-401506"/>
            <a:ext cx="8229600" cy="2464321"/>
          </a:xfrm>
        </p:spPr>
        <p:txBody>
          <a:bodyPr>
            <a:normAutofit/>
          </a:bodyPr>
          <a:lstStyle/>
          <a:p>
            <a:r>
              <a:rPr lang="en-US" sz="5400" b="1" dirty="0"/>
              <a:t>El ___ </a:t>
            </a:r>
            <a:r>
              <a:rPr lang="en-US" sz="5400" b="1" dirty="0" err="1"/>
              <a:t>está</a:t>
            </a:r>
            <a:r>
              <a:rPr lang="en-US" sz="5400" b="1" dirty="0"/>
              <a:t> </a:t>
            </a:r>
            <a:r>
              <a:rPr lang="en-US" sz="5400" b="1" dirty="0" err="1"/>
              <a:t>hecho</a:t>
            </a:r>
            <a:r>
              <a:rPr lang="en-US" sz="5400" b="1" dirty="0"/>
              <a:t> de</a:t>
            </a:r>
            <a:br>
              <a:rPr lang="en-US" sz="5400" b="1" dirty="0"/>
            </a:br>
            <a:r>
              <a:rPr lang="en-US" sz="5400" b="1" dirty="0" err="1"/>
              <a:t>plástico</a:t>
            </a:r>
            <a:r>
              <a:rPr lang="en-US" sz="5400" b="1" dirty="0"/>
              <a:t> y metal.</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C374537-02B2-4AA5-904C-4697D19D06E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325BC60B-D288-4A1B-BE68-C1C250CB3CD9}"/>
              </a:ext>
            </a:extLst>
          </p:cNvPr>
          <p:cNvSpPr txBox="1"/>
          <p:nvPr/>
        </p:nvSpPr>
        <p:spPr>
          <a:xfrm>
            <a:off x="262550" y="6350001"/>
            <a:ext cx="2652666" cy="276999"/>
          </a:xfrm>
          <a:prstGeom prst="rect">
            <a:avLst/>
          </a:prstGeom>
          <a:noFill/>
        </p:spPr>
        <p:txBody>
          <a:bodyPr wrap="square" rtlCol="0">
            <a:spAutoFit/>
          </a:bodyPr>
          <a:lstStyle/>
          <a:p>
            <a:r>
              <a:rPr lang="es-PA" sz="1200" dirty="0"/>
              <a:t>Imagen de Beatrice Tseng</a:t>
            </a:r>
            <a:endParaRPr lang="en-US" sz="1200" dirty="0"/>
          </a:p>
        </p:txBody>
      </p:sp>
    </p:spTree>
    <p:extLst>
      <p:ext uri="{BB962C8B-B14F-4D97-AF65-F5344CB8AC3E}">
        <p14:creationId xmlns:p14="http://schemas.microsoft.com/office/powerpoint/2010/main" val="2053123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a:t>Antigua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078584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7847"/>
            <a:ext cx="8229600" cy="3102305"/>
          </a:xfrm>
        </p:spPr>
        <p:txBody>
          <a:bodyPr>
            <a:normAutofit/>
          </a:bodyPr>
          <a:lstStyle/>
          <a:p>
            <a:r>
              <a:rPr lang="es-PA" sz="5400" b="1" dirty="0"/>
              <a:t>El lago más profundo </a:t>
            </a:r>
            <a:br>
              <a:rPr lang="es-PA" sz="5400" b="1" dirty="0"/>
            </a:br>
            <a:r>
              <a:rPr lang="es-PA" sz="5400" b="1" dirty="0"/>
              <a:t>del mundo, rodeado de volcanes.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CB5C730-7BE3-41F5-9DD8-C619D62B0EF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43594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of lake Atitlan, boats">
            <a:extLst>
              <a:ext uri="{FF2B5EF4-FFF2-40B4-BE49-F238E27FC236}">
                <a16:creationId xmlns:a16="http://schemas.microsoft.com/office/drawing/2014/main" id="{0989AD52-E8F0-44EF-ACA3-F1015F2DEE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748" y="86545"/>
            <a:ext cx="9983391" cy="6676393"/>
          </a:xfrm>
          <a:prstGeom prst="rect">
            <a:avLst/>
          </a:prstGeom>
        </p:spPr>
      </p:pic>
      <p:sp>
        <p:nvSpPr>
          <p:cNvPr id="2" name="Title 1"/>
          <p:cNvSpPr>
            <a:spLocks noGrp="1"/>
          </p:cNvSpPr>
          <p:nvPr>
            <p:ph type="title"/>
          </p:nvPr>
        </p:nvSpPr>
        <p:spPr>
          <a:xfrm>
            <a:off x="457200" y="208404"/>
            <a:ext cx="8229600" cy="1143000"/>
          </a:xfrm>
        </p:spPr>
        <p:txBody>
          <a:bodyPr>
            <a:normAutofit/>
          </a:bodyPr>
          <a:lstStyle/>
          <a:p>
            <a:pPr algn="r"/>
            <a:r>
              <a:rPr lang="en-US" sz="5400" b="1" dirty="0"/>
              <a:t>Lago </a:t>
            </a:r>
            <a:r>
              <a:rPr lang="en-US" sz="5400" b="1" dirty="0" err="1"/>
              <a:t>Atitlán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check button&#10;">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10" name="TextBox 9">
            <a:extLst>
              <a:ext uri="{FF2B5EF4-FFF2-40B4-BE49-F238E27FC236}">
                <a16:creationId xmlns:a16="http://schemas.microsoft.com/office/drawing/2014/main" id="{AF9380DC-746B-4205-89FC-9B69D11B30C4}"/>
              </a:ext>
            </a:extLst>
          </p:cNvPr>
          <p:cNvSpPr txBox="1"/>
          <p:nvPr/>
        </p:nvSpPr>
        <p:spPr>
          <a:xfrm>
            <a:off x="271605" y="208404"/>
            <a:ext cx="6359900" cy="276999"/>
          </a:xfrm>
          <a:prstGeom prst="rect">
            <a:avLst/>
          </a:prstGeom>
          <a:noFill/>
        </p:spPr>
        <p:txBody>
          <a:bodyPr wrap="square">
            <a:spAutoFit/>
          </a:bodyPr>
          <a:lstStyle/>
          <a:p>
            <a:r>
              <a:rPr lang="en-US" sz="1200" b="0" i="0" dirty="0">
                <a:effectLst/>
              </a:rPr>
              <a:t>Imagen de </a:t>
            </a:r>
            <a:r>
              <a:rPr lang="en-US" sz="1200" b="0" i="0" u="sng" dirty="0">
                <a:solidFill>
                  <a:srgbClr val="191B26"/>
                </a:solidFill>
                <a:effectLst/>
                <a:hlinkClick r:id="rId5"/>
              </a:rPr>
              <a:t>DEZALB</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6"/>
              </a:rPr>
              <a:t>Pixabay</a:t>
            </a:r>
            <a:r>
              <a:rPr lang="en-US" sz="1200" b="0" i="0" dirty="0">
                <a:solidFill>
                  <a:srgbClr val="191B26"/>
                </a:solidFill>
                <a:effectLst/>
              </a:rPr>
              <a:t> </a:t>
            </a:r>
            <a:endParaRPr lang="en-US" sz="1200" dirty="0"/>
          </a:p>
        </p:txBody>
      </p:sp>
      <p:sp>
        <p:nvSpPr>
          <p:cNvPr id="12" name="TextBox 11">
            <a:extLst>
              <a:ext uri="{FF2B5EF4-FFF2-40B4-BE49-F238E27FC236}">
                <a16:creationId xmlns:a16="http://schemas.microsoft.com/office/drawing/2014/main" id="{39E2BAC6-57D4-4CCB-828E-AF3C5F13F0B3}"/>
              </a:ext>
            </a:extLst>
          </p:cNvPr>
          <p:cNvSpPr txBox="1"/>
          <p:nvPr/>
        </p:nvSpPr>
        <p:spPr>
          <a:xfrm>
            <a:off x="5249720" y="1184512"/>
            <a:ext cx="4377350" cy="830997"/>
          </a:xfrm>
          <a:prstGeom prst="rect">
            <a:avLst/>
          </a:prstGeom>
          <a:noFill/>
        </p:spPr>
        <p:txBody>
          <a:bodyPr wrap="square" rtlCol="0">
            <a:spAutoFit/>
          </a:bodyPr>
          <a:lstStyle/>
          <a:p>
            <a:r>
              <a:rPr lang="es-PA" sz="2400" dirty="0"/>
              <a:t>Profundidad: 340 metros </a:t>
            </a:r>
          </a:p>
          <a:p>
            <a:r>
              <a:rPr lang="es-PA" sz="2400" dirty="0"/>
              <a:t>                         1.115 pies</a:t>
            </a:r>
            <a:endParaRPr lang="en-US" sz="2400" dirty="0"/>
          </a:p>
        </p:txBody>
      </p:sp>
    </p:spTree>
    <p:extLst>
      <p:ext uri="{BB962C8B-B14F-4D97-AF65-F5344CB8AC3E}">
        <p14:creationId xmlns:p14="http://schemas.microsoft.com/office/powerpoint/2010/main" val="3389110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1844902"/>
            <a:ext cx="8229600" cy="3168195"/>
          </a:xfrm>
        </p:spPr>
        <p:txBody>
          <a:bodyPr>
            <a:normAutofit/>
          </a:bodyPr>
          <a:lstStyle/>
          <a:p>
            <a:r>
              <a:rPr lang="en-US" sz="5400" b="1" dirty="0"/>
              <a:t>El </a:t>
            </a:r>
            <a:r>
              <a:rPr lang="en-US" sz="5400" b="1" dirty="0" err="1"/>
              <a:t>Templo</a:t>
            </a:r>
            <a:r>
              <a:rPr lang="en-US" sz="5400" b="1" dirty="0"/>
              <a:t> del Gran Jaguar</a:t>
            </a:r>
            <a:br>
              <a:rPr lang="en-US" sz="5400" b="1" dirty="0"/>
            </a:br>
            <a:r>
              <a:rPr lang="en-US" sz="5400" b="1" dirty="0" err="1"/>
              <a:t>está</a:t>
            </a:r>
            <a:r>
              <a:rPr lang="en-US" sz="5400" b="1" dirty="0"/>
              <a:t> </a:t>
            </a:r>
            <a:r>
              <a:rPr lang="en-US" sz="5400" b="1" dirty="0" err="1"/>
              <a:t>en</a:t>
            </a:r>
            <a:r>
              <a:rPr lang="en-US" sz="5400" b="1" dirty="0"/>
              <a:t> las </a:t>
            </a:r>
            <a:r>
              <a:rPr lang="en-US" sz="5400" b="1" dirty="0" err="1"/>
              <a:t>ruinas</a:t>
            </a:r>
            <a:r>
              <a:rPr lang="en-US" sz="5400" b="1" dirty="0"/>
              <a:t> de</a:t>
            </a:r>
            <a:br>
              <a:rPr lang="en-US" sz="5400" b="1" dirty="0"/>
            </a:br>
            <a:r>
              <a:rPr lang="en-US" sz="5400" b="1" dirty="0" err="1"/>
              <a:t>esta</a:t>
            </a:r>
            <a:r>
              <a:rPr lang="en-US" sz="5400" b="1" dirty="0"/>
              <a:t> ciudad.</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EC3B83C-DC21-4B46-81B3-61180903F38D}"/>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81642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temple in Tikal">
            <a:extLst>
              <a:ext uri="{FF2B5EF4-FFF2-40B4-BE49-F238E27FC236}">
                <a16:creationId xmlns:a16="http://schemas.microsoft.com/office/drawing/2014/main" id="{92B4860D-577C-4E63-BB80-DF7413BD0217}"/>
              </a:ext>
            </a:extLst>
          </p:cNvPr>
          <p:cNvPicPr>
            <a:picLocks noChangeAspect="1"/>
          </p:cNvPicPr>
          <p:nvPr/>
        </p:nvPicPr>
        <p:blipFill>
          <a:blip r:embed="rId2"/>
          <a:stretch>
            <a:fillRect/>
          </a:stretch>
        </p:blipFill>
        <p:spPr>
          <a:xfrm>
            <a:off x="-134440" y="40337"/>
            <a:ext cx="6142494" cy="8189992"/>
          </a:xfrm>
          <a:prstGeom prst="rect">
            <a:avLst/>
          </a:prstGeom>
          <a:ln w="38100">
            <a:solidFill>
              <a:schemeClr val="tx1"/>
            </a:solidFill>
          </a:ln>
        </p:spPr>
      </p:pic>
      <p:sp>
        <p:nvSpPr>
          <p:cNvPr id="2" name="Title 1"/>
          <p:cNvSpPr>
            <a:spLocks noGrp="1"/>
          </p:cNvSpPr>
          <p:nvPr>
            <p:ph type="title"/>
          </p:nvPr>
        </p:nvSpPr>
        <p:spPr>
          <a:xfrm>
            <a:off x="6219731" y="445480"/>
            <a:ext cx="2601007" cy="1143000"/>
          </a:xfrm>
        </p:spPr>
        <p:txBody>
          <a:bodyPr>
            <a:normAutofit/>
          </a:bodyPr>
          <a:lstStyle/>
          <a:p>
            <a:r>
              <a:rPr lang="en-US" sz="5400" b="1" dirty="0"/>
              <a:t>Tikal</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4C195D5F-9FA8-4292-BCAD-120032039CF7}"/>
              </a:ext>
            </a:extLst>
          </p:cNvPr>
          <p:cNvSpPr txBox="1"/>
          <p:nvPr/>
        </p:nvSpPr>
        <p:spPr>
          <a:xfrm>
            <a:off x="2824377" y="6380475"/>
            <a:ext cx="4282289" cy="276999"/>
          </a:xfrm>
          <a:prstGeom prst="rect">
            <a:avLst/>
          </a:prstGeom>
          <a:noFill/>
        </p:spPr>
        <p:txBody>
          <a:bodyPr wrap="square" rtlCol="0">
            <a:spAutoFit/>
          </a:bodyPr>
          <a:lstStyle/>
          <a:p>
            <a:r>
              <a:rPr lang="es-PA" sz="1200" dirty="0"/>
              <a:t>Imagen de Dennis Jarvis en </a:t>
            </a:r>
            <a:r>
              <a:rPr lang="es-PA" sz="1200" dirty="0">
                <a:hlinkClick r:id="rId5"/>
              </a:rPr>
              <a:t>Wikimedia</a:t>
            </a:r>
            <a:endParaRPr lang="en-US" sz="1200" dirty="0"/>
          </a:p>
        </p:txBody>
      </p:sp>
      <p:sp>
        <p:nvSpPr>
          <p:cNvPr id="7" name="TextBox 6">
            <a:extLst>
              <a:ext uri="{FF2B5EF4-FFF2-40B4-BE49-F238E27FC236}">
                <a16:creationId xmlns:a16="http://schemas.microsoft.com/office/drawing/2014/main" id="{C8D4D961-8FBA-4580-B7D2-160FF3F8550A}"/>
              </a:ext>
            </a:extLst>
          </p:cNvPr>
          <p:cNvSpPr txBox="1"/>
          <p:nvPr/>
        </p:nvSpPr>
        <p:spPr>
          <a:xfrm>
            <a:off x="6142495" y="4877319"/>
            <a:ext cx="2445000" cy="830997"/>
          </a:xfrm>
          <a:prstGeom prst="rect">
            <a:avLst/>
          </a:prstGeom>
          <a:noFill/>
        </p:spPr>
        <p:txBody>
          <a:bodyPr wrap="square" rtlCol="0">
            <a:spAutoFit/>
          </a:bodyPr>
          <a:lstStyle/>
          <a:p>
            <a:r>
              <a:rPr lang="es-PA" sz="2400" b="1" dirty="0"/>
              <a:t>Templo del </a:t>
            </a:r>
          </a:p>
          <a:p>
            <a:r>
              <a:rPr lang="es-PA" sz="2400" b="1" dirty="0"/>
              <a:t>Gran Jaguar</a:t>
            </a:r>
            <a:endParaRPr lang="en-US" sz="2400" b="1" dirty="0"/>
          </a:p>
        </p:txBody>
      </p:sp>
    </p:spTree>
    <p:extLst>
      <p:ext uri="{BB962C8B-B14F-4D97-AF65-F5344CB8AC3E}">
        <p14:creationId xmlns:p14="http://schemas.microsoft.com/office/powerpoint/2010/main" val="4569527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856" y="1922369"/>
            <a:ext cx="8836182" cy="2875968"/>
          </a:xfrm>
        </p:spPr>
        <p:txBody>
          <a:bodyPr>
            <a:normAutofit/>
          </a:bodyPr>
          <a:lstStyle/>
          <a:p>
            <a:r>
              <a:rPr lang="en-US" sz="5400" b="1" dirty="0" err="1"/>
              <a:t>Iglesia</a:t>
            </a:r>
            <a:r>
              <a:rPr lang="en-US" sz="5400" b="1" dirty="0"/>
              <a:t> que </a:t>
            </a:r>
            <a:r>
              <a:rPr lang="en-US" sz="5400" b="1" dirty="0" err="1"/>
              <a:t>tiene</a:t>
            </a:r>
            <a:r>
              <a:rPr lang="en-US" sz="5400" b="1" dirty="0"/>
              <a:t> </a:t>
            </a:r>
            <a:r>
              <a:rPr lang="en-US" sz="5400" b="1" dirty="0" err="1"/>
              <a:t>una</a:t>
            </a:r>
            <a:r>
              <a:rPr lang="en-US" sz="5400" b="1" dirty="0"/>
              <a:t> </a:t>
            </a:r>
            <a:r>
              <a:rPr lang="en-US" sz="5400" b="1" dirty="0" err="1"/>
              <a:t>fachada</a:t>
            </a:r>
            <a:br>
              <a:rPr lang="en-US" sz="5400" b="1" dirty="0"/>
            </a:br>
            <a:r>
              <a:rPr lang="en-US" sz="5400" b="1" dirty="0" err="1"/>
              <a:t>decorada</a:t>
            </a:r>
            <a:r>
              <a:rPr lang="en-US" sz="5400" b="1" dirty="0"/>
              <a:t> con </a:t>
            </a:r>
            <a:r>
              <a:rPr lang="en-US" sz="5400" b="1" dirty="0" err="1"/>
              <a:t>colores</a:t>
            </a:r>
            <a:r>
              <a:rPr lang="en-US" sz="5400" b="1" dirty="0"/>
              <a:t> </a:t>
            </a:r>
            <a:r>
              <a:rPr lang="en-US" sz="5400" b="1" dirty="0" err="1"/>
              <a:t>vivos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82BC919-DE72-4315-9677-A78EE15D030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1197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ky, yellow, outdoor&#10;&#10;Description automatically generated">
            <a:extLst>
              <a:ext uri="{FF2B5EF4-FFF2-40B4-BE49-F238E27FC236}">
                <a16:creationId xmlns:a16="http://schemas.microsoft.com/office/drawing/2014/main" id="{2D8F75A8-586F-4B38-ABB1-546B465A33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90808" y="-42214"/>
            <a:ext cx="6362382" cy="7063399"/>
          </a:xfrm>
          <a:prstGeom prst="rect">
            <a:avLst/>
          </a:prstGeom>
          <a:ln w="38100">
            <a:solidFill>
              <a:schemeClr val="tx1"/>
            </a:solidFill>
          </a:ln>
        </p:spPr>
      </p:pic>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11" name="TextBox 10">
            <a:extLst>
              <a:ext uri="{FF2B5EF4-FFF2-40B4-BE49-F238E27FC236}">
                <a16:creationId xmlns:a16="http://schemas.microsoft.com/office/drawing/2014/main" id="{1069165C-DF89-4B94-AF15-520B8ABB7EEC}"/>
              </a:ext>
            </a:extLst>
          </p:cNvPr>
          <p:cNvSpPr txBox="1"/>
          <p:nvPr/>
        </p:nvSpPr>
        <p:spPr>
          <a:xfrm>
            <a:off x="2498756" y="6380475"/>
            <a:ext cx="4282289" cy="276999"/>
          </a:xfrm>
          <a:prstGeom prst="rect">
            <a:avLst/>
          </a:prstGeom>
          <a:noFill/>
        </p:spPr>
        <p:txBody>
          <a:bodyPr wrap="square" rtlCol="0">
            <a:spAutoFit/>
          </a:bodyPr>
          <a:lstStyle/>
          <a:p>
            <a:pPr algn="ctr"/>
            <a:r>
              <a:rPr lang="es-PA" sz="1200" dirty="0"/>
              <a:t>Imagen de Bella </a:t>
            </a:r>
            <a:r>
              <a:rPr lang="es-PA" sz="1200" dirty="0" err="1"/>
              <a:t>Sestito</a:t>
            </a:r>
            <a:r>
              <a:rPr lang="es-PA" sz="1200" dirty="0"/>
              <a:t> en </a:t>
            </a:r>
            <a:r>
              <a:rPr lang="es-PA" sz="1200" dirty="0">
                <a:hlinkClick r:id="rId5"/>
              </a:rPr>
              <a:t>Pinterest</a:t>
            </a:r>
            <a:endParaRPr lang="en-US" sz="1200" dirty="0"/>
          </a:p>
        </p:txBody>
      </p:sp>
      <p:sp>
        <p:nvSpPr>
          <p:cNvPr id="12" name="TextBox 11">
            <a:extLst>
              <a:ext uri="{FF2B5EF4-FFF2-40B4-BE49-F238E27FC236}">
                <a16:creationId xmlns:a16="http://schemas.microsoft.com/office/drawing/2014/main" id="{0D887BB3-6025-453D-90A2-5EF51CAC2492}"/>
              </a:ext>
            </a:extLst>
          </p:cNvPr>
          <p:cNvSpPr txBox="1"/>
          <p:nvPr/>
        </p:nvSpPr>
        <p:spPr>
          <a:xfrm>
            <a:off x="185291" y="125879"/>
            <a:ext cx="8773416" cy="923330"/>
          </a:xfrm>
          <a:prstGeom prst="rect">
            <a:avLst/>
          </a:prstGeom>
          <a:noFill/>
        </p:spPr>
        <p:txBody>
          <a:bodyPr wrap="square" rtlCol="0">
            <a:spAutoFit/>
          </a:bodyPr>
          <a:lstStyle/>
          <a:p>
            <a:pPr algn="ctr"/>
            <a:r>
              <a:rPr lang="es-PA" sz="5400" b="1" dirty="0"/>
              <a:t>San Andrés Xecul</a:t>
            </a:r>
            <a:endParaRPr lang="en-US" sz="5400" b="1" dirty="0"/>
          </a:p>
        </p:txBody>
      </p:sp>
    </p:spTree>
    <p:extLst>
      <p:ext uri="{BB962C8B-B14F-4D97-AF65-F5344CB8AC3E}">
        <p14:creationId xmlns:p14="http://schemas.microsoft.com/office/powerpoint/2010/main" val="42819403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JEOPARDY FINAL </a:t>
            </a:r>
          </a:p>
        </p:txBody>
      </p:sp>
      <p:sp>
        <p:nvSpPr>
          <p:cNvPr id="4" name="TextBox 3"/>
          <p:cNvSpPr txBox="1"/>
          <p:nvPr/>
        </p:nvSpPr>
        <p:spPr>
          <a:xfrm>
            <a:off x="3051395" y="2740513"/>
            <a:ext cx="3053080" cy="2215991"/>
          </a:xfrm>
          <a:prstGeom prst="rect">
            <a:avLst/>
          </a:prstGeom>
          <a:noFill/>
        </p:spPr>
        <p:txBody>
          <a:bodyPr wrap="none" rtlCol="0">
            <a:spAutoFit/>
          </a:bodyPr>
          <a:lstStyle/>
          <a:p>
            <a:pPr algn="ctr"/>
            <a:r>
              <a:rPr lang="en-US" sz="5400" dirty="0" err="1"/>
              <a:t>Categoría</a:t>
            </a:r>
            <a:r>
              <a:rPr lang="en-US" sz="5400" dirty="0"/>
              <a:t>:</a:t>
            </a:r>
          </a:p>
          <a:p>
            <a:pPr algn="ctr"/>
            <a:r>
              <a:rPr lang="en-US" sz="6000" b="1" i="1" dirty="0">
                <a:solidFill>
                  <a:srgbClr val="FFFF00"/>
                </a:solidFill>
              </a:rPr>
              <a:t>Lugar</a:t>
            </a:r>
          </a:p>
          <a:p>
            <a:pPr algn="ctr"/>
            <a:endParaRPr lang="en-US" sz="2400" dirty="0"/>
          </a:p>
        </p:txBody>
      </p:sp>
      <p:sp>
        <p:nvSpPr>
          <p:cNvPr id="7" name="Frame 6">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ight Arrow 6" descr="image, check button&#10;">
            <a:hlinkClick r:id="" action="ppaction://hlinkshowjump?jump=nextslide"/>
            <a:extLst>
              <a:ext uri="{FF2B5EF4-FFF2-40B4-BE49-F238E27FC236}">
                <a16:creationId xmlns:a16="http://schemas.microsoft.com/office/drawing/2014/main" id="{65583F24-F9DA-4B75-943D-DBED442B6A6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92637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67" y="1732246"/>
            <a:ext cx="8847331" cy="3100528"/>
          </a:xfrm>
        </p:spPr>
        <p:txBody>
          <a:bodyPr>
            <a:normAutofit/>
          </a:bodyPr>
          <a:lstStyle/>
          <a:p>
            <a:r>
              <a:rPr lang="en-US" sz="5400" b="1" dirty="0"/>
              <a:t>Chichicastenango </a:t>
            </a:r>
            <a:r>
              <a:rPr lang="en-US" sz="5400" b="1" dirty="0" err="1"/>
              <a:t>tiene</a:t>
            </a:r>
            <a:br>
              <a:rPr lang="en-US" sz="5400" b="1" dirty="0"/>
            </a:br>
            <a:r>
              <a:rPr lang="en-US" sz="5400" b="1" dirty="0"/>
              <a:t>un ___ </a:t>
            </a:r>
            <a:r>
              <a:rPr lang="en-US" sz="5400" b="1" dirty="0" err="1"/>
              <a:t>indígena</a:t>
            </a:r>
            <a:r>
              <a:rPr lang="en-US" sz="5400" b="1" dirty="0"/>
              <a:t> </a:t>
            </a:r>
            <a:r>
              <a:rPr lang="en-US" sz="5400" b="1" dirty="0" err="1"/>
              <a:t>muy</a:t>
            </a:r>
            <a:r>
              <a:rPr lang="en-US" sz="5400" b="1" dirty="0"/>
              <a:t> </a:t>
            </a:r>
            <a:r>
              <a:rPr lang="en-US" sz="5400" b="1" dirty="0" err="1"/>
              <a:t>grande</a:t>
            </a:r>
            <a:r>
              <a:rPr lang="en-US" sz="5400" b="1" dirty="0"/>
              <a:t>.</a:t>
            </a: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Jeopardy (Think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867" y="5915377"/>
            <a:ext cx="812800" cy="812800"/>
          </a:xfrm>
          <a:prstGeom prst="rect">
            <a:avLst/>
          </a:prstGeom>
        </p:spPr>
      </p:pic>
      <p:sp>
        <p:nvSpPr>
          <p:cNvPr id="6" name="Right Arrow 6" descr="image, check button&#10;">
            <a:hlinkClick r:id="" action="ppaction://hlinkshowjump?jump=nextslide"/>
            <a:extLst>
              <a:ext uri="{FF2B5EF4-FFF2-40B4-BE49-F238E27FC236}">
                <a16:creationId xmlns:a16="http://schemas.microsoft.com/office/drawing/2014/main" id="{A351F35D-AFF0-49C0-9903-A7364EFFD04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702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rowd of people at an outdoor market, Chichicastenango indigenous market in Guatemala.">
            <a:extLst>
              <a:ext uri="{FF2B5EF4-FFF2-40B4-BE49-F238E27FC236}">
                <a16:creationId xmlns:a16="http://schemas.microsoft.com/office/drawing/2014/main" id="{E6D53BCC-3597-43C6-8016-FADA140794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428" y="83645"/>
            <a:ext cx="10032930" cy="6690710"/>
          </a:xfrm>
          <a:prstGeom prst="rect">
            <a:avLst/>
          </a:prstGeom>
        </p:spPr>
      </p:pic>
      <p:sp>
        <p:nvSpPr>
          <p:cNvPr id="2" name="Title 1"/>
          <p:cNvSpPr>
            <a:spLocks noGrp="1"/>
          </p:cNvSpPr>
          <p:nvPr>
            <p:ph type="title"/>
          </p:nvPr>
        </p:nvSpPr>
        <p:spPr>
          <a:xfrm>
            <a:off x="0" y="-22832"/>
            <a:ext cx="8229600" cy="1143000"/>
          </a:xfrm>
        </p:spPr>
        <p:txBody>
          <a:bodyPr>
            <a:normAutofit/>
          </a:bodyPr>
          <a:lstStyle/>
          <a:p>
            <a:pPr algn="l"/>
            <a:r>
              <a:rPr lang="en-US" sz="5400" b="1" dirty="0">
                <a:solidFill>
                  <a:srgbClr val="0070C0"/>
                </a:solidFill>
                <a:highlight>
                  <a:srgbClr val="F6F2FF"/>
                </a:highlight>
              </a:rPr>
              <a:t>mercado   </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TextBox 2">
            <a:extLst>
              <a:ext uri="{FF2B5EF4-FFF2-40B4-BE49-F238E27FC236}">
                <a16:creationId xmlns:a16="http://schemas.microsoft.com/office/drawing/2014/main" id="{61444521-9BF3-455D-8A3F-C3A4315246AC}"/>
              </a:ext>
            </a:extLst>
          </p:cNvPr>
          <p:cNvSpPr txBox="1"/>
          <p:nvPr/>
        </p:nvSpPr>
        <p:spPr>
          <a:xfrm>
            <a:off x="235390" y="6373599"/>
            <a:ext cx="3041964" cy="307777"/>
          </a:xfrm>
          <a:prstGeom prst="rect">
            <a:avLst/>
          </a:prstGeom>
          <a:noFill/>
        </p:spPr>
        <p:txBody>
          <a:bodyPr wrap="square" rtlCol="0">
            <a:spAutoFit/>
          </a:bodyPr>
          <a:lstStyle/>
          <a:p>
            <a:r>
              <a:rPr lang="es-PA" sz="1400" dirty="0"/>
              <a:t>Imagen de Erik </a:t>
            </a:r>
            <a:r>
              <a:rPr lang="es-PA" sz="1400" dirty="0" err="1"/>
              <a:t>Törner</a:t>
            </a:r>
            <a:r>
              <a:rPr lang="es-PA" sz="1400" dirty="0"/>
              <a:t> en </a:t>
            </a:r>
            <a:r>
              <a:rPr lang="es-PA" sz="1400" dirty="0">
                <a:hlinkClick r:id="rId3"/>
              </a:rPr>
              <a:t>Flickr</a:t>
            </a:r>
            <a:endParaRPr lang="en-US" sz="1400" dirty="0"/>
          </a:p>
        </p:txBody>
      </p:sp>
    </p:spTree>
    <p:extLst>
      <p:ext uri="{BB962C8B-B14F-4D97-AF65-F5344CB8AC3E}">
        <p14:creationId xmlns:p14="http://schemas.microsoft.com/office/powerpoint/2010/main" val="94164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745060"/>
            <a:ext cx="8229600" cy="1143000"/>
          </a:xfrm>
        </p:spPr>
        <p:txBody>
          <a:bodyPr>
            <a:noAutofit/>
          </a:bodyPr>
          <a:lstStyle/>
          <a:p>
            <a:r>
              <a:rPr lang="es-PA" sz="5400" b="1" dirty="0"/>
              <a:t>a</a:t>
            </a:r>
            <a:r>
              <a:rPr lang="en-US" sz="5400" b="1" dirty="0" err="1"/>
              <a:t>brelatas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1084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9B1BB93F-93B2-4C37-89F5-A570758446B8}"/>
              </a:ext>
            </a:extLst>
          </p:cNvPr>
          <p:cNvPicPr>
            <a:picLocks noChangeAspect="1"/>
          </p:cNvPicPr>
          <p:nvPr/>
        </p:nvPicPr>
        <p:blipFill>
          <a:blip r:embed="rId2"/>
          <a:stretch>
            <a:fillRect/>
          </a:stretch>
        </p:blipFill>
        <p:spPr>
          <a:xfrm>
            <a:off x="-501287" y="76065"/>
            <a:ext cx="10065096" cy="6705870"/>
          </a:xfrm>
          <a:prstGeom prst="rect">
            <a:avLst/>
          </a:prstGeom>
        </p:spPr>
      </p:pic>
      <p:sp>
        <p:nvSpPr>
          <p:cNvPr id="2" name="Title 1"/>
          <p:cNvSpPr>
            <a:spLocks noGrp="1"/>
          </p:cNvSpPr>
          <p:nvPr>
            <p:ph type="title"/>
          </p:nvPr>
        </p:nvSpPr>
        <p:spPr>
          <a:xfrm>
            <a:off x="416461" y="1777506"/>
            <a:ext cx="8229600" cy="1970628"/>
          </a:xfrm>
        </p:spPr>
        <p:txBody>
          <a:bodyPr>
            <a:normAutofit/>
          </a:bodyPr>
          <a:lstStyle/>
          <a:p>
            <a:r>
              <a:rPr lang="en-US" sz="5400" b="1" dirty="0"/>
              <a:t>Las ___ </a:t>
            </a:r>
            <a:r>
              <a:rPr lang="en-US" sz="5400" b="1" dirty="0" err="1"/>
              <a:t>están</a:t>
            </a:r>
            <a:r>
              <a:rPr lang="en-US" sz="5400" b="1" dirty="0"/>
              <a:t> </a:t>
            </a:r>
            <a:r>
              <a:rPr lang="en-US" sz="5400" b="1" dirty="0" err="1"/>
              <a:t>hechas</a:t>
            </a:r>
            <a:r>
              <a:rPr lang="en-US" sz="5400" b="1" dirty="0"/>
              <a:t> de</a:t>
            </a:r>
            <a:br>
              <a:rPr lang="en-US" sz="5400" b="1" dirty="0"/>
            </a:br>
            <a:r>
              <a:rPr lang="en-US" sz="5400" b="1" dirty="0" err="1"/>
              <a:t>oro</a:t>
            </a:r>
            <a:r>
              <a:rPr lang="en-US" sz="5400" b="1" dirty="0"/>
              <a:t> y </a:t>
            </a:r>
            <a:r>
              <a:rPr lang="en-US" sz="5400" b="1" dirty="0" err="1"/>
              <a:t>plata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a:hlinkClick r:id="" action="ppaction://hlinkshowjump?jump=nextslide"/>
            <a:extLst>
              <a:ext uri="{FF2B5EF4-FFF2-40B4-BE49-F238E27FC236}">
                <a16:creationId xmlns:a16="http://schemas.microsoft.com/office/drawing/2014/main" id="{FD1CD9D6-6E9A-4344-83F6-0E2CB85545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3" name="TextBox 2" descr="image, check button&#10;">
            <a:extLst>
              <a:ext uri="{FF2B5EF4-FFF2-40B4-BE49-F238E27FC236}">
                <a16:creationId xmlns:a16="http://schemas.microsoft.com/office/drawing/2014/main" id="{3BAEABFD-DA91-4321-9A5E-201EE606463C}"/>
              </a:ext>
            </a:extLst>
          </p:cNvPr>
          <p:cNvSpPr txBox="1"/>
          <p:nvPr/>
        </p:nvSpPr>
        <p:spPr>
          <a:xfrm>
            <a:off x="226337" y="6334622"/>
            <a:ext cx="2915215" cy="276999"/>
          </a:xfrm>
          <a:prstGeom prst="rect">
            <a:avLst/>
          </a:prstGeom>
          <a:noFill/>
        </p:spPr>
        <p:txBody>
          <a:bodyPr wrap="square" rtlCol="0">
            <a:spAutoFit/>
          </a:bodyPr>
          <a:lstStyle/>
          <a:p>
            <a:r>
              <a:rPr lang="es-PA" sz="1200" dirty="0"/>
              <a:t>Imagen de Caroline </a:t>
            </a:r>
            <a:r>
              <a:rPr lang="es-PA" sz="1200" dirty="0" err="1"/>
              <a:t>Culler</a:t>
            </a:r>
            <a:r>
              <a:rPr lang="es-PA" sz="1200" dirty="0"/>
              <a:t> en </a:t>
            </a:r>
            <a:r>
              <a:rPr lang="es-PA" sz="1200" dirty="0">
                <a:hlinkClick r:id="rId3"/>
              </a:rPr>
              <a:t>Wikimedia</a:t>
            </a:r>
            <a:endParaRPr lang="en-US" sz="1200" dirty="0"/>
          </a:p>
        </p:txBody>
      </p:sp>
    </p:spTree>
    <p:extLst>
      <p:ext uri="{BB962C8B-B14F-4D97-AF65-F5344CB8AC3E}">
        <p14:creationId xmlns:p14="http://schemas.microsoft.com/office/powerpoint/2010/main" val="1607450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86" y="2857500"/>
            <a:ext cx="8229600" cy="1143000"/>
          </a:xfrm>
        </p:spPr>
        <p:txBody>
          <a:bodyPr>
            <a:noAutofit/>
          </a:bodyPr>
          <a:lstStyle/>
          <a:p>
            <a:r>
              <a:rPr lang="en-US" sz="5400" b="1" dirty="0" err="1"/>
              <a:t>joyas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8049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watch in a case">
            <a:extLst>
              <a:ext uri="{FF2B5EF4-FFF2-40B4-BE49-F238E27FC236}">
                <a16:creationId xmlns:a16="http://schemas.microsoft.com/office/drawing/2014/main" id="{FA7BAE6C-A360-4243-8390-7EC91A6642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4729" y="-295564"/>
            <a:ext cx="9679709" cy="769315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C04BCA1-A7AD-48A8-BD55-95EF3C6A641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9" name="TextBox 8">
            <a:extLst>
              <a:ext uri="{FF2B5EF4-FFF2-40B4-BE49-F238E27FC236}">
                <a16:creationId xmlns:a16="http://schemas.microsoft.com/office/drawing/2014/main" id="{7C7729F9-5BAD-40CF-B697-149D5C66A36A}"/>
              </a:ext>
            </a:extLst>
          </p:cNvPr>
          <p:cNvSpPr txBox="1"/>
          <p:nvPr/>
        </p:nvSpPr>
        <p:spPr>
          <a:xfrm>
            <a:off x="341745" y="309510"/>
            <a:ext cx="2881745" cy="276999"/>
          </a:xfrm>
          <a:prstGeom prst="rect">
            <a:avLst/>
          </a:prstGeom>
          <a:noFill/>
        </p:spPr>
        <p:txBody>
          <a:bodyPr wrap="square" rtlCol="0">
            <a:spAutoFit/>
          </a:bodyPr>
          <a:lstStyle/>
          <a:p>
            <a:r>
              <a:rPr lang="en-US" sz="1200" dirty="0" err="1"/>
              <a:t>Foto</a:t>
            </a:r>
            <a:r>
              <a:rPr lang="en-US" sz="1200" dirty="0"/>
              <a:t> de Beatrice Tseng</a:t>
            </a:r>
          </a:p>
        </p:txBody>
      </p:sp>
    </p:spTree>
    <p:extLst>
      <p:ext uri="{BB962C8B-B14F-4D97-AF65-F5344CB8AC3E}">
        <p14:creationId xmlns:p14="http://schemas.microsoft.com/office/powerpoint/2010/main" val="25834335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10020"/>
            <a:ext cx="8229600" cy="1143000"/>
          </a:xfrm>
        </p:spPr>
        <p:txBody>
          <a:bodyPr>
            <a:noAutofit/>
          </a:bodyPr>
          <a:lstStyle/>
          <a:p>
            <a:r>
              <a:rPr lang="en-US" sz="5400" b="1" dirty="0" err="1"/>
              <a:t>reloj</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2088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a ring with thee butterflies  in a blue velvet box">
            <a:extLst>
              <a:ext uri="{FF2B5EF4-FFF2-40B4-BE49-F238E27FC236}">
                <a16:creationId xmlns:a16="http://schemas.microsoft.com/office/drawing/2014/main" id="{4C65CAC4-F9AC-3694-182C-0F4EB136C86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0501" y="110402"/>
            <a:ext cx="9625001" cy="663719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62001938-8C5D-49C8-8D1A-A98161A713C5}"/>
              </a:ext>
            </a:extLst>
          </p:cNvPr>
          <p:cNvSpPr txBox="1"/>
          <p:nvPr/>
        </p:nvSpPr>
        <p:spPr>
          <a:xfrm>
            <a:off x="7280403" y="181864"/>
            <a:ext cx="2104097" cy="276999"/>
          </a:xfrm>
          <a:prstGeom prst="rect">
            <a:avLst/>
          </a:prstGeom>
          <a:noFill/>
        </p:spPr>
        <p:txBody>
          <a:bodyPr wrap="square">
            <a:spAutoFit/>
          </a:bodyPr>
          <a:lstStyle/>
          <a:p>
            <a:r>
              <a:rPr lang="en-US" sz="1200" b="1" dirty="0" err="1">
                <a:latin typeface="Calibri" panose="020F0502020204030204" pitchFamily="34" charset="0"/>
              </a:rPr>
              <a:t>Foto</a:t>
            </a:r>
            <a:r>
              <a:rPr lang="en-US" sz="1200" b="1" dirty="0">
                <a:latin typeface="Calibri" panose="020F0502020204030204" pitchFamily="34" charset="0"/>
              </a:rPr>
              <a:t> de Beatrice Tseng</a:t>
            </a:r>
            <a:endParaRPr lang="en-US" b="1" dirty="0"/>
          </a:p>
        </p:txBody>
      </p:sp>
    </p:spTree>
    <p:extLst>
      <p:ext uri="{BB962C8B-B14F-4D97-AF65-F5344CB8AC3E}">
        <p14:creationId xmlns:p14="http://schemas.microsoft.com/office/powerpoint/2010/main" val="20390253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681" y="2700967"/>
            <a:ext cx="8229600" cy="1143000"/>
          </a:xfrm>
        </p:spPr>
        <p:txBody>
          <a:bodyPr>
            <a:normAutofit/>
          </a:bodyPr>
          <a:lstStyle/>
          <a:p>
            <a:r>
              <a:rPr lang="en-US" sz="5400" b="1" dirty="0" err="1"/>
              <a:t>anillo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9725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2F66EA-BF39-4853-ABF9-7F5DE1A09F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8" name="Picture 7" descr="image of a guy with earing on his ear">
            <a:extLst>
              <a:ext uri="{FF2B5EF4-FFF2-40B4-BE49-F238E27FC236}">
                <a16:creationId xmlns:a16="http://schemas.microsoft.com/office/drawing/2014/main" id="{3F624332-2712-1532-5512-5B19C5926E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7942" y="1053635"/>
            <a:ext cx="3902043" cy="4822932"/>
          </a:xfrm>
          <a:prstGeom prst="rect">
            <a:avLst/>
          </a:prstGeom>
          <a:ln w="38100">
            <a:solidFill>
              <a:schemeClr val="tx1"/>
            </a:solidFill>
          </a:ln>
        </p:spPr>
      </p:pic>
      <p:pic>
        <p:nvPicPr>
          <p:cNvPr id="9" name="Picture 8" descr="image of a girl with earing on her ear">
            <a:extLst>
              <a:ext uri="{FF2B5EF4-FFF2-40B4-BE49-F238E27FC236}">
                <a16:creationId xmlns:a16="http://schemas.microsoft.com/office/drawing/2014/main" id="{328EB0D9-E329-E328-FF95-7E89F78280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7754" y="449566"/>
            <a:ext cx="3902043" cy="4871211"/>
          </a:xfrm>
          <a:prstGeom prst="rect">
            <a:avLst/>
          </a:prstGeom>
          <a:ln w="38100">
            <a:solidFill>
              <a:schemeClr val="tx1"/>
            </a:solidFill>
          </a:ln>
        </p:spPr>
      </p:pic>
      <p:sp>
        <p:nvSpPr>
          <p:cNvPr id="11" name="TextBox 10">
            <a:extLst>
              <a:ext uri="{FF2B5EF4-FFF2-40B4-BE49-F238E27FC236}">
                <a16:creationId xmlns:a16="http://schemas.microsoft.com/office/drawing/2014/main" id="{F1EE71E5-B2BA-5BFD-6561-70C0D2D8A0BA}"/>
              </a:ext>
            </a:extLst>
          </p:cNvPr>
          <p:cNvSpPr txBox="1"/>
          <p:nvPr/>
        </p:nvSpPr>
        <p:spPr>
          <a:xfrm>
            <a:off x="491439" y="6073002"/>
            <a:ext cx="3908546" cy="276999"/>
          </a:xfrm>
          <a:prstGeom prst="rect">
            <a:avLst/>
          </a:prstGeom>
          <a:noFill/>
        </p:spPr>
        <p:txBody>
          <a:bodyPr wrap="square">
            <a:spAutoFit/>
          </a:bodyPr>
          <a:lstStyle/>
          <a:p>
            <a:pPr algn="ctr"/>
            <a:r>
              <a:rPr lang="en-US" sz="1200" b="0" i="0" dirty="0">
                <a:effectLst/>
              </a:rPr>
              <a:t>Imagen de </a:t>
            </a:r>
            <a:r>
              <a:rPr lang="en-US" sz="1200" b="0" i="0" u="sng" dirty="0">
                <a:solidFill>
                  <a:srgbClr val="191B26"/>
                </a:solidFill>
                <a:effectLst/>
                <a:hlinkClick r:id="rId4"/>
              </a:rPr>
              <a:t>Marcel </a:t>
            </a:r>
            <a:r>
              <a:rPr lang="en-US" sz="1200" b="0" i="0" u="sng" dirty="0" err="1">
                <a:solidFill>
                  <a:srgbClr val="191B26"/>
                </a:solidFill>
                <a:effectLst/>
                <a:hlinkClick r:id="rId4"/>
              </a:rPr>
              <a:t>Langthim</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5"/>
              </a:rPr>
              <a:t>Pixabay</a:t>
            </a:r>
            <a:r>
              <a:rPr lang="en-US" sz="1200" b="0" i="0" dirty="0">
                <a:solidFill>
                  <a:srgbClr val="191B26"/>
                </a:solidFill>
                <a:effectLst/>
              </a:rPr>
              <a:t> </a:t>
            </a:r>
            <a:endParaRPr lang="en-US" sz="1200" dirty="0"/>
          </a:p>
        </p:txBody>
      </p:sp>
      <p:sp>
        <p:nvSpPr>
          <p:cNvPr id="2" name="TextBox 1">
            <a:extLst>
              <a:ext uri="{FF2B5EF4-FFF2-40B4-BE49-F238E27FC236}">
                <a16:creationId xmlns:a16="http://schemas.microsoft.com/office/drawing/2014/main" id="{A9A958E3-1439-4495-3CF6-D727C9432FCD}"/>
              </a:ext>
            </a:extLst>
          </p:cNvPr>
          <p:cNvSpPr txBox="1"/>
          <p:nvPr/>
        </p:nvSpPr>
        <p:spPr>
          <a:xfrm>
            <a:off x="4970352" y="5477347"/>
            <a:ext cx="3675706" cy="276999"/>
          </a:xfrm>
          <a:prstGeom prst="rect">
            <a:avLst/>
          </a:prstGeom>
          <a:noFill/>
        </p:spPr>
        <p:txBody>
          <a:bodyPr wrap="square" rtlCol="0">
            <a:spAutoFit/>
          </a:bodyPr>
          <a:lstStyle/>
          <a:p>
            <a:pPr algn="ctr"/>
            <a:r>
              <a:rPr lang="en-US" sz="1200" b="0" i="0" u="none" strike="noStrike" dirty="0">
                <a:effectLst/>
                <a:latin typeface="Calibri" panose="020F0502020204030204" pitchFamily="34" charset="0"/>
              </a:rPr>
              <a:t>Imagen de </a:t>
            </a:r>
            <a:r>
              <a:rPr lang="en-US" sz="1200" b="0" i="0" u="sng" strike="noStrike" dirty="0" err="1">
                <a:solidFill>
                  <a:srgbClr val="1155CC"/>
                </a:solidFill>
                <a:effectLst/>
                <a:latin typeface="Calibri" panose="020F0502020204030204" pitchFamily="34" charset="0"/>
                <a:hlinkClick r:id="rId6"/>
              </a:rPr>
              <a:t>Markéta</a:t>
            </a:r>
            <a:r>
              <a:rPr lang="en-US" sz="1200" b="0" i="0" u="sng" strike="noStrike" dirty="0">
                <a:solidFill>
                  <a:srgbClr val="1155CC"/>
                </a:solidFill>
                <a:effectLst/>
                <a:latin typeface="Calibri" panose="020F0502020204030204" pitchFamily="34" charset="0"/>
                <a:hlinkClick r:id="rId6"/>
              </a:rPr>
              <a:t> </a:t>
            </a:r>
            <a:r>
              <a:rPr lang="en-US" sz="1200" b="0" i="0" u="sng" strike="noStrike" dirty="0" err="1">
                <a:solidFill>
                  <a:srgbClr val="1155CC"/>
                </a:solidFill>
                <a:effectLst/>
                <a:latin typeface="Calibri" panose="020F0502020204030204" pitchFamily="34" charset="0"/>
                <a:hlinkClick r:id="rId6"/>
              </a:rPr>
              <a:t>Machová</a:t>
            </a:r>
            <a:r>
              <a:rPr lang="en-US" sz="1200" b="0" i="0" u="none" strike="noStrike" dirty="0">
                <a:solidFill>
                  <a:srgbClr val="191B26"/>
                </a:solidFill>
                <a:effectLst/>
                <a:latin typeface="Calibri" panose="020F0502020204030204" pitchFamily="34" charset="0"/>
              </a:rPr>
              <a:t> </a:t>
            </a:r>
            <a:r>
              <a:rPr lang="en-US" sz="1200" b="0" i="0" u="none" strike="noStrike" dirty="0" err="1">
                <a:effectLst/>
                <a:latin typeface="Calibri" panose="020F0502020204030204" pitchFamily="34" charset="0"/>
              </a:rPr>
              <a:t>en</a:t>
            </a:r>
            <a:r>
              <a:rPr lang="en-US" sz="1200" b="0" i="0" u="none" strike="noStrike" dirty="0">
                <a:effectLst/>
                <a:latin typeface="Calibri" panose="020F0502020204030204" pitchFamily="34" charset="0"/>
              </a:rPr>
              <a:t> </a:t>
            </a:r>
            <a:r>
              <a:rPr lang="en-US" sz="1200" b="0" i="0" u="sng" strike="noStrike" dirty="0" err="1">
                <a:solidFill>
                  <a:srgbClr val="1155CC"/>
                </a:solidFill>
                <a:effectLst/>
                <a:latin typeface="Calibri" panose="020F0502020204030204" pitchFamily="34" charset="0"/>
                <a:hlinkClick r:id="rId7"/>
              </a:rPr>
              <a:t>Pixabay</a:t>
            </a:r>
            <a:endParaRPr lang="en-US" sz="1200" dirty="0"/>
          </a:p>
        </p:txBody>
      </p:sp>
    </p:spTree>
    <p:extLst>
      <p:ext uri="{BB962C8B-B14F-4D97-AF65-F5344CB8AC3E}">
        <p14:creationId xmlns:p14="http://schemas.microsoft.com/office/powerpoint/2010/main" val="3560528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673806"/>
            <a:ext cx="8229600" cy="1143000"/>
          </a:xfrm>
        </p:spPr>
        <p:txBody>
          <a:bodyPr>
            <a:normAutofit/>
          </a:bodyPr>
          <a:lstStyle/>
          <a:p>
            <a:r>
              <a:rPr lang="en-US" sz="5400" b="1" dirty="0"/>
              <a:t>aretes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1744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05055104"/>
              </p:ext>
            </p:extLst>
          </p:nvPr>
        </p:nvGraphicFramePr>
        <p:xfrm>
          <a:off x="0" y="0"/>
          <a:ext cx="9144000" cy="5658414"/>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946495">
                  <a:extLst>
                    <a:ext uri="{9D8B030D-6E8A-4147-A177-3AD203B41FA5}">
                      <a16:colId xmlns:a16="http://schemas.microsoft.com/office/drawing/2014/main" val="20000"/>
                    </a:ext>
                  </a:extLst>
                </a:gridCol>
                <a:gridCol w="1584356">
                  <a:extLst>
                    <a:ext uri="{9D8B030D-6E8A-4147-A177-3AD203B41FA5}">
                      <a16:colId xmlns:a16="http://schemas.microsoft.com/office/drawing/2014/main" val="20001"/>
                    </a:ext>
                  </a:extLst>
                </a:gridCol>
                <a:gridCol w="195554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43069">
                <a:tc>
                  <a:txBody>
                    <a:bodyPr/>
                    <a:lstStyle/>
                    <a:p>
                      <a:pPr algn="ctr"/>
                      <a:r>
                        <a:rPr lang="en-US" sz="2400" dirty="0"/>
                        <a:t>MATERIALES y APARATOS</a:t>
                      </a:r>
                    </a:p>
                  </a:txBody>
                  <a:tcPr anchor="ctr">
                    <a:cell3D prstMaterial="dkEdge">
                      <a:bevel prst="coolSlant"/>
                      <a:lightRig rig="flood" dir="t"/>
                    </a:cell3D>
                    <a:solidFill>
                      <a:srgbClr val="0000FF"/>
                    </a:solidFill>
                  </a:tcPr>
                </a:tc>
                <a:tc>
                  <a:txBody>
                    <a:bodyPr/>
                    <a:lstStyle/>
                    <a:p>
                      <a:pPr algn="ctr"/>
                      <a:r>
                        <a:rPr lang="en-US" sz="2400" dirty="0"/>
                        <a:t>JOYAS</a:t>
                      </a:r>
                    </a:p>
                  </a:txBody>
                  <a:tcPr anchor="ctr">
                    <a:cell3D prstMaterial="dkEdge">
                      <a:bevel prst="coolSlant"/>
                      <a:lightRig rig="flood" dir="t"/>
                    </a:cell3D>
                    <a:solidFill>
                      <a:srgbClr val="0000FF"/>
                    </a:solidFill>
                  </a:tcPr>
                </a:tc>
                <a:tc>
                  <a:txBody>
                    <a:bodyPr/>
                    <a:lstStyle/>
                    <a:p>
                      <a:pPr algn="ctr"/>
                      <a:r>
                        <a:rPr lang="en-US" sz="2400" dirty="0"/>
                        <a:t>SUSTANTIVOS</a:t>
                      </a:r>
                    </a:p>
                  </a:txBody>
                  <a:tcPr anchor="ctr">
                    <a:cell3D prstMaterial="dkEdge">
                      <a:bevel prst="coolSlant"/>
                      <a:lightRig rig="flood" dir="t"/>
                    </a:cell3D>
                    <a:solidFill>
                      <a:srgbClr val="0000FF"/>
                    </a:solidFill>
                  </a:tcPr>
                </a:tc>
                <a:tc>
                  <a:txBody>
                    <a:bodyPr/>
                    <a:lstStyle/>
                    <a:p>
                      <a:pPr algn="ctr"/>
                      <a:r>
                        <a:rPr lang="en-US" sz="2400" dirty="0"/>
                        <a:t>LUGARES</a:t>
                      </a:r>
                    </a:p>
                  </a:txBody>
                  <a:tcPr anchor="ctr">
                    <a:cell3D prstMaterial="dkEdge">
                      <a:bevel prst="coolSlant"/>
                      <a:lightRig rig="flood" dir="t"/>
                    </a:cell3D>
                    <a:solidFill>
                      <a:srgbClr val="0000FF"/>
                    </a:solidFill>
                  </a:tcPr>
                </a:tc>
                <a:tc>
                  <a:txBody>
                    <a:bodyPr/>
                    <a:lstStyle/>
                    <a:p>
                      <a:pPr algn="ctr"/>
                      <a:r>
                        <a:rPr lang="en-US" sz="2400" dirty="0"/>
                        <a:t>LOS MAYAS</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43069">
                <a:tc>
                  <a:txBody>
                    <a:bodyPr/>
                    <a:lstStyle/>
                    <a:p>
                      <a:pPr algn="ctr"/>
                      <a:r>
                        <a:rPr lang="en-US" sz="3600" dirty="0">
                          <a:solidFill>
                            <a:srgbClr val="FFFFFF"/>
                          </a:solidFill>
                          <a:hlinkClick r:id="rId2"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43069">
                <a:tc>
                  <a:txBody>
                    <a:bodyPr/>
                    <a:lstStyle/>
                    <a:p>
                      <a:pPr algn="ctr"/>
                      <a:r>
                        <a:rPr lang="en-US" sz="3600" dirty="0">
                          <a:solidFill>
                            <a:srgbClr val="FFFFFF"/>
                          </a:solidFill>
                          <a:hlinkClick r:id="rId7"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43069">
                <a:tc>
                  <a:txBody>
                    <a:bodyPr/>
                    <a:lstStyle/>
                    <a:p>
                      <a:pPr algn="ctr"/>
                      <a:r>
                        <a:rPr lang="en-US" sz="3600" dirty="0">
                          <a:solidFill>
                            <a:srgbClr val="FFFFFF"/>
                          </a:solidFill>
                          <a:hlinkClick r:id="rId12"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43069">
                <a:tc>
                  <a:txBody>
                    <a:bodyPr/>
                    <a:lstStyle/>
                    <a:p>
                      <a:pPr algn="ctr"/>
                      <a:r>
                        <a:rPr lang="en-US" sz="3600" dirty="0">
                          <a:solidFill>
                            <a:srgbClr val="FFFFFF"/>
                          </a:solidFill>
                          <a:hlinkClick r:id="rId1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43069">
                <a:tc>
                  <a:txBody>
                    <a:bodyPr/>
                    <a:lstStyle/>
                    <a:p>
                      <a:pPr algn="ctr"/>
                      <a:r>
                        <a:rPr lang="en-US" sz="3600" dirty="0">
                          <a:solidFill>
                            <a:srgbClr val="FFFFFF"/>
                          </a:solidFill>
                          <a:hlinkClick r:id="rId22"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1026" name="Picture 2" descr="Image, DOUBLE JEOPARDY button">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87216" y="5753478"/>
            <a:ext cx="1534562" cy="1023041"/>
          </a:xfrm>
          <a:prstGeom prst="rect">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64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hands holding each other, both wearing bracelets&#10;&#10;Description automatically generated with medium confidence">
            <a:extLst>
              <a:ext uri="{FF2B5EF4-FFF2-40B4-BE49-F238E27FC236}">
                <a16:creationId xmlns:a16="http://schemas.microsoft.com/office/drawing/2014/main" id="{494A520C-02E5-404F-82D4-71EFE45EA6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3477" y="123090"/>
            <a:ext cx="9932613" cy="6621742"/>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4EE00EE-8D25-4217-B871-F51EF56BE7C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AA26D471-5EB8-4D95-A133-EF5CDD647D48}"/>
              </a:ext>
            </a:extLst>
          </p:cNvPr>
          <p:cNvSpPr txBox="1"/>
          <p:nvPr/>
        </p:nvSpPr>
        <p:spPr>
          <a:xfrm>
            <a:off x="1874067" y="6340370"/>
            <a:ext cx="5502628" cy="276999"/>
          </a:xfrm>
          <a:prstGeom prst="rect">
            <a:avLst/>
          </a:prstGeom>
          <a:noFill/>
        </p:spPr>
        <p:txBody>
          <a:bodyPr wrap="square">
            <a:spAutoFit/>
          </a:bodyPr>
          <a:lstStyle/>
          <a:p>
            <a:pPr algn="ctr"/>
            <a:r>
              <a:rPr lang="en-US" sz="1200" b="0" i="0" dirty="0">
                <a:effectLst/>
              </a:rPr>
              <a:t>Imagen de </a:t>
            </a:r>
            <a:r>
              <a:rPr lang="en-US" sz="1200" u="sng" dirty="0" err="1"/>
              <a:t>Luisella</a:t>
            </a:r>
            <a:r>
              <a:rPr lang="en-US" sz="1200" u="sng" dirty="0"/>
              <a:t> </a:t>
            </a:r>
            <a:r>
              <a:rPr lang="en-US" sz="1200" u="sng" dirty="0" err="1"/>
              <a:t>Planeta</a:t>
            </a:r>
            <a:r>
              <a:rPr lang="en-US" sz="1200" u="sng" dirty="0"/>
              <a:t> Leoni LOVE PEACE </a:t>
            </a:r>
            <a:r>
              <a:rPr lang="en-US" sz="1200" b="0" i="0" dirty="0" err="1">
                <a:effectLst/>
              </a:rPr>
              <a:t>en</a:t>
            </a:r>
            <a:r>
              <a:rPr lang="en-US" sz="1200" b="0" i="0" dirty="0">
                <a:effectLst/>
              </a:rPr>
              <a:t> </a:t>
            </a:r>
            <a:r>
              <a:rPr lang="en-US" sz="1200" b="0" i="0" u="sng" dirty="0" err="1">
                <a:solidFill>
                  <a:srgbClr val="191B26"/>
                </a:solidFill>
                <a:effectLst/>
                <a:hlinkClick r:id="rId3"/>
              </a:rPr>
              <a:t>Pixabay</a:t>
            </a:r>
            <a:r>
              <a:rPr lang="en-US" sz="1200" b="0" i="0" dirty="0">
                <a:solidFill>
                  <a:srgbClr val="191B26"/>
                </a:solidFill>
                <a:effectLst/>
              </a:rPr>
              <a:t> </a:t>
            </a:r>
            <a:endParaRPr lang="en-US" sz="1200" dirty="0"/>
          </a:p>
        </p:txBody>
      </p:sp>
    </p:spTree>
    <p:extLst>
      <p:ext uri="{BB962C8B-B14F-4D97-AF65-F5344CB8AC3E}">
        <p14:creationId xmlns:p14="http://schemas.microsoft.com/office/powerpoint/2010/main" val="3520817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pulseras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4067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earing sunglasses&#10;&#10;Description automatically generated with medium confidence">
            <a:extLst>
              <a:ext uri="{FF2B5EF4-FFF2-40B4-BE49-F238E27FC236}">
                <a16:creationId xmlns:a16="http://schemas.microsoft.com/office/drawing/2014/main" id="{E0D6D0BB-CE8D-41CB-BEE9-44C3EB4270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2329" y="74369"/>
            <a:ext cx="8899342" cy="736111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636305C-AFA3-4ADB-B852-F6DFFB7FC60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EEE1388D-9990-4AF3-B920-A178724DA789}"/>
              </a:ext>
            </a:extLst>
          </p:cNvPr>
          <p:cNvSpPr txBox="1"/>
          <p:nvPr/>
        </p:nvSpPr>
        <p:spPr>
          <a:xfrm>
            <a:off x="271604" y="188827"/>
            <a:ext cx="4794194" cy="276999"/>
          </a:xfrm>
          <a:prstGeom prst="rect">
            <a:avLst/>
          </a:prstGeom>
          <a:noFill/>
        </p:spPr>
        <p:txBody>
          <a:bodyPr wrap="square">
            <a:spAutoFit/>
          </a:bodyPr>
          <a:lstStyle/>
          <a:p>
            <a:r>
              <a:rPr lang="en-US" sz="1200" dirty="0">
                <a:solidFill>
                  <a:schemeClr val="bg1"/>
                </a:solidFill>
              </a:rPr>
              <a:t>Photo by </a:t>
            </a:r>
            <a:r>
              <a:rPr lang="en-US" sz="1200" dirty="0" err="1">
                <a:solidFill>
                  <a:srgbClr val="0070C0"/>
                </a:solidFill>
                <a:hlinkClick r:id="rId3">
                  <a:extLst>
                    <a:ext uri="{A12FA001-AC4F-418D-AE19-62706E023703}">
                      <ahyp:hlinkClr xmlns:ahyp="http://schemas.microsoft.com/office/drawing/2018/hyperlinkcolor" val="tx"/>
                    </a:ext>
                  </a:extLst>
                </a:hlinkClick>
              </a:rPr>
              <a:t>Karsten</a:t>
            </a:r>
            <a:r>
              <a:rPr lang="en-US" sz="1200" dirty="0">
                <a:solidFill>
                  <a:srgbClr val="FFF500"/>
                </a:solidFill>
                <a:hlinkClick r:id="rId3">
                  <a:extLst>
                    <a:ext uri="{A12FA001-AC4F-418D-AE19-62706E023703}">
                      <ahyp:hlinkClr xmlns:ahyp="http://schemas.microsoft.com/office/drawing/2018/hyperlinkcolor" val="tx"/>
                    </a:ext>
                  </a:extLst>
                </a:hlinkClick>
              </a:rPr>
              <a:t> </a:t>
            </a:r>
            <a:r>
              <a:rPr lang="en-US" sz="1200" dirty="0" err="1">
                <a:solidFill>
                  <a:srgbClr val="0070C0"/>
                </a:solidFill>
                <a:hlinkClick r:id="rId3">
                  <a:extLst>
                    <a:ext uri="{A12FA001-AC4F-418D-AE19-62706E023703}">
                      <ahyp:hlinkClr xmlns:ahyp="http://schemas.microsoft.com/office/drawing/2018/hyperlinkcolor" val="tx"/>
                    </a:ext>
                  </a:extLst>
                </a:hlinkClick>
              </a:rPr>
              <a:t>Winegeart</a:t>
            </a:r>
            <a:r>
              <a:rPr lang="en-US" sz="1200" dirty="0">
                <a:solidFill>
                  <a:srgbClr val="0070C0"/>
                </a:solidFill>
              </a:rPr>
              <a:t> </a:t>
            </a:r>
            <a:r>
              <a:rPr lang="en-US" sz="1200" dirty="0"/>
              <a:t>on </a:t>
            </a:r>
            <a:r>
              <a:rPr lang="en-US" sz="1200" dirty="0" err="1">
                <a:hlinkClick r:id="rId4"/>
              </a:rPr>
              <a:t>Unsplash</a:t>
            </a:r>
            <a:r>
              <a:rPr lang="en-US" sz="1200" dirty="0"/>
              <a:t> </a:t>
            </a:r>
          </a:p>
        </p:txBody>
      </p:sp>
    </p:spTree>
    <p:extLst>
      <p:ext uri="{BB962C8B-B14F-4D97-AF65-F5344CB8AC3E}">
        <p14:creationId xmlns:p14="http://schemas.microsoft.com/office/powerpoint/2010/main" val="47676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746234"/>
            <a:ext cx="8229600" cy="1143000"/>
          </a:xfrm>
        </p:spPr>
        <p:txBody>
          <a:bodyPr>
            <a:normAutofit/>
          </a:bodyPr>
          <a:lstStyle/>
          <a:p>
            <a:r>
              <a:rPr lang="en-US" sz="5400" b="1" dirty="0" err="1"/>
              <a:t>collares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7" name="Picture 6" descr="&#10;image, home button">
            <a:hlinkClick r:id="rId2" action="ppaction://hlinksldjump"/>
            <a:extLst>
              <a:ext uri="{FF2B5EF4-FFF2-40B4-BE49-F238E27FC236}">
                <a16:creationId xmlns:a16="http://schemas.microsoft.com/office/drawing/2014/main" id="{EB33A602-DD67-4F36-9EB6-5E95AB1EE224}"/>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1169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ottles on a table">
            <a:extLst>
              <a:ext uri="{FF2B5EF4-FFF2-40B4-BE49-F238E27FC236}">
                <a16:creationId xmlns:a16="http://schemas.microsoft.com/office/drawing/2014/main" id="{0CACC239-3F69-08DE-0F6E-F6DE752F0C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84" y="113526"/>
            <a:ext cx="8992632" cy="6744474"/>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03DE49B4-9C24-452B-A0F5-5E537158807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extBox 3">
            <a:extLst>
              <a:ext uri="{FF2B5EF4-FFF2-40B4-BE49-F238E27FC236}">
                <a16:creationId xmlns:a16="http://schemas.microsoft.com/office/drawing/2014/main" id="{37FB76C5-5EE0-F5D9-DAC2-54052EF4582B}"/>
              </a:ext>
            </a:extLst>
          </p:cNvPr>
          <p:cNvSpPr txBox="1"/>
          <p:nvPr/>
        </p:nvSpPr>
        <p:spPr>
          <a:xfrm>
            <a:off x="1539090" y="0"/>
            <a:ext cx="6174490" cy="923330"/>
          </a:xfrm>
          <a:prstGeom prst="rect">
            <a:avLst/>
          </a:prstGeom>
          <a:noFill/>
        </p:spPr>
        <p:txBody>
          <a:bodyPr wrap="square" rtlCol="0">
            <a:spAutoFit/>
          </a:bodyPr>
          <a:lstStyle/>
          <a:p>
            <a:pPr algn="ctr"/>
            <a:r>
              <a:rPr lang="es-PA" sz="5400" b="1" dirty="0"/>
              <a:t>¿Qué son?</a:t>
            </a:r>
            <a:endParaRPr lang="en-US" sz="5400" b="1" dirty="0"/>
          </a:p>
        </p:txBody>
      </p:sp>
      <p:sp>
        <p:nvSpPr>
          <p:cNvPr id="6" name="TextBox 5">
            <a:extLst>
              <a:ext uri="{FF2B5EF4-FFF2-40B4-BE49-F238E27FC236}">
                <a16:creationId xmlns:a16="http://schemas.microsoft.com/office/drawing/2014/main" id="{4A3E11B2-9F5E-D08A-40BF-1087849E8B47}"/>
              </a:ext>
            </a:extLst>
          </p:cNvPr>
          <p:cNvSpPr txBox="1"/>
          <p:nvPr/>
        </p:nvSpPr>
        <p:spPr>
          <a:xfrm>
            <a:off x="199175" y="6413154"/>
            <a:ext cx="3204927" cy="276999"/>
          </a:xfrm>
          <a:prstGeom prst="rect">
            <a:avLst/>
          </a:prstGeom>
          <a:noFill/>
        </p:spPr>
        <p:txBody>
          <a:bodyPr wrap="square" rtlCol="0">
            <a:spAutoFit/>
          </a:bodyPr>
          <a:lstStyle/>
          <a:p>
            <a:r>
              <a:rPr lang="es-PA" sz="1200" dirty="0">
                <a:solidFill>
                  <a:srgbClr val="FFFF00"/>
                </a:solidFill>
              </a:rPr>
              <a:t>Foto de Beatrice Tseng</a:t>
            </a:r>
            <a:endParaRPr lang="en-US" sz="1200" dirty="0">
              <a:solidFill>
                <a:srgbClr val="FFFF00"/>
              </a:solidFill>
            </a:endParaRPr>
          </a:p>
        </p:txBody>
      </p:sp>
    </p:spTree>
    <p:extLst>
      <p:ext uri="{BB962C8B-B14F-4D97-AF65-F5344CB8AC3E}">
        <p14:creationId xmlns:p14="http://schemas.microsoft.com/office/powerpoint/2010/main" val="2408730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5804"/>
            <a:ext cx="8229600" cy="1143000"/>
          </a:xfrm>
        </p:spPr>
        <p:txBody>
          <a:bodyPr>
            <a:normAutofit/>
          </a:bodyPr>
          <a:lstStyle/>
          <a:p>
            <a:r>
              <a:rPr lang="en-US" sz="5400" b="1" dirty="0" err="1"/>
              <a:t>botellas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862D875B-01B8-486E-9FDC-40F65222A34A}"/>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0688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sofa with cushions">
            <a:extLst>
              <a:ext uri="{FF2B5EF4-FFF2-40B4-BE49-F238E27FC236}">
                <a16:creationId xmlns:a16="http://schemas.microsoft.com/office/drawing/2014/main" id="{F067C814-85D4-42C7-A1F5-1F5F8396F4CE}"/>
              </a:ext>
            </a:extLst>
          </p:cNvPr>
          <p:cNvPicPr>
            <a:picLocks noChangeAspect="1"/>
          </p:cNvPicPr>
          <p:nvPr/>
        </p:nvPicPr>
        <p:blipFill>
          <a:blip r:embed="rId2"/>
          <a:stretch>
            <a:fillRect/>
          </a:stretch>
        </p:blipFill>
        <p:spPr>
          <a:xfrm>
            <a:off x="-87745" y="1"/>
            <a:ext cx="9144000" cy="685799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D5B26899-1839-48CE-A857-E95A68DEE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cxnSp>
        <p:nvCxnSpPr>
          <p:cNvPr id="8" name="Straight Arrow Connector 7" descr="arrow pointing at cushion">
            <a:extLst>
              <a:ext uri="{FF2B5EF4-FFF2-40B4-BE49-F238E27FC236}">
                <a16:creationId xmlns:a16="http://schemas.microsoft.com/office/drawing/2014/main" id="{25708BF2-C063-4BAA-B013-881CBF44DB15}"/>
              </a:ext>
            </a:extLst>
          </p:cNvPr>
          <p:cNvCxnSpPr>
            <a:cxnSpLocks/>
          </p:cNvCxnSpPr>
          <p:nvPr/>
        </p:nvCxnSpPr>
        <p:spPr>
          <a:xfrm flipH="1">
            <a:off x="3352800" y="434109"/>
            <a:ext cx="1514764" cy="117532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descr="arrow pointing at cushion">
            <a:extLst>
              <a:ext uri="{FF2B5EF4-FFF2-40B4-BE49-F238E27FC236}">
                <a16:creationId xmlns:a16="http://schemas.microsoft.com/office/drawing/2014/main" id="{2813E4CE-0C7D-4F21-B5DA-C1B1D8DC958E}"/>
              </a:ext>
            </a:extLst>
          </p:cNvPr>
          <p:cNvCxnSpPr>
            <a:cxnSpLocks/>
          </p:cNvCxnSpPr>
          <p:nvPr/>
        </p:nvCxnSpPr>
        <p:spPr>
          <a:xfrm flipH="1">
            <a:off x="4262582" y="434109"/>
            <a:ext cx="604982" cy="2784765"/>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descr="arrow pointing at cushion">
            <a:extLst>
              <a:ext uri="{FF2B5EF4-FFF2-40B4-BE49-F238E27FC236}">
                <a16:creationId xmlns:a16="http://schemas.microsoft.com/office/drawing/2014/main" id="{CF50900F-0B52-4C21-A914-B9791C39764F}"/>
              </a:ext>
            </a:extLst>
          </p:cNvPr>
          <p:cNvCxnSpPr>
            <a:cxnSpLocks/>
          </p:cNvCxnSpPr>
          <p:nvPr/>
        </p:nvCxnSpPr>
        <p:spPr>
          <a:xfrm>
            <a:off x="4867564" y="471055"/>
            <a:ext cx="1671781" cy="2276764"/>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E44C263-925F-422C-A8D0-BF7E98B3FAB8}"/>
              </a:ext>
            </a:extLst>
          </p:cNvPr>
          <p:cNvSpPr txBox="1"/>
          <p:nvPr/>
        </p:nvSpPr>
        <p:spPr>
          <a:xfrm>
            <a:off x="7199989" y="240631"/>
            <a:ext cx="1753888" cy="276999"/>
          </a:xfrm>
          <a:prstGeom prst="rect">
            <a:avLst/>
          </a:prstGeom>
          <a:noFill/>
        </p:spPr>
        <p:txBody>
          <a:bodyPr wrap="square" rtlCol="0">
            <a:spAutoFit/>
          </a:bodyPr>
          <a:lstStyle/>
          <a:p>
            <a:pPr algn="r"/>
            <a:r>
              <a:rPr lang="en-US" sz="1200" dirty="0" err="1"/>
              <a:t>Foto</a:t>
            </a:r>
            <a:r>
              <a:rPr lang="en-US" sz="1200" dirty="0"/>
              <a:t> de Beatrice Tseng</a:t>
            </a:r>
          </a:p>
        </p:txBody>
      </p:sp>
    </p:spTree>
    <p:extLst>
      <p:ext uri="{BB962C8B-B14F-4D97-AF65-F5344CB8AC3E}">
        <p14:creationId xmlns:p14="http://schemas.microsoft.com/office/powerpoint/2010/main" val="2210484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cojines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CC8CDF3D-9E50-4420-BE51-3E07F172403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605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mage hammer, nail, tiles on the floor">
            <a:extLst>
              <a:ext uri="{FF2B5EF4-FFF2-40B4-BE49-F238E27FC236}">
                <a16:creationId xmlns:a16="http://schemas.microsoft.com/office/drawing/2014/main" id="{513420DB-B095-4790-AE68-5F56F64BE1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6802" y="94492"/>
            <a:ext cx="10141528" cy="7606146"/>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A8B2690A-1593-47E2-87AE-4356898BB3F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2" name="TextBox 11">
            <a:extLst>
              <a:ext uri="{FF2B5EF4-FFF2-40B4-BE49-F238E27FC236}">
                <a16:creationId xmlns:a16="http://schemas.microsoft.com/office/drawing/2014/main" id="{DC7B1A4A-AC38-4E00-9882-01A349608801}"/>
              </a:ext>
            </a:extLst>
          </p:cNvPr>
          <p:cNvSpPr txBox="1"/>
          <p:nvPr/>
        </p:nvSpPr>
        <p:spPr>
          <a:xfrm>
            <a:off x="4955308" y="240631"/>
            <a:ext cx="3967019" cy="276999"/>
          </a:xfrm>
          <a:prstGeom prst="rect">
            <a:avLst/>
          </a:prstGeom>
          <a:noFill/>
        </p:spPr>
        <p:txBody>
          <a:bodyPr wrap="square">
            <a:spAutoFit/>
          </a:bodyPr>
          <a:lstStyle/>
          <a:p>
            <a:pPr algn="r"/>
            <a:r>
              <a:rPr lang="en-US" sz="1200" dirty="0"/>
              <a:t>Photo by </a:t>
            </a:r>
            <a:r>
              <a:rPr lang="en-US" sz="1200" dirty="0">
                <a:hlinkClick r:id="rId3"/>
              </a:rPr>
              <a:t>burin </a:t>
            </a:r>
            <a:r>
              <a:rPr lang="en-US" sz="1200" dirty="0" err="1">
                <a:hlinkClick r:id="rId3"/>
              </a:rPr>
              <a:t>rujjanapan</a:t>
            </a:r>
            <a:r>
              <a:rPr lang="en-US" sz="1200" dirty="0"/>
              <a:t> on </a:t>
            </a:r>
            <a:r>
              <a:rPr lang="en-US" sz="1200" dirty="0" err="1">
                <a:hlinkClick r:id="rId4"/>
              </a:rPr>
              <a:t>Unsplash</a:t>
            </a:r>
            <a:r>
              <a:rPr lang="en-US" sz="1200" dirty="0"/>
              <a:t> </a:t>
            </a:r>
          </a:p>
        </p:txBody>
      </p:sp>
      <p:cxnSp>
        <p:nvCxnSpPr>
          <p:cNvPr id="16" name="Straight Arrow Connector 15" descr="arrow pointing at hammer">
            <a:extLst>
              <a:ext uri="{FF2B5EF4-FFF2-40B4-BE49-F238E27FC236}">
                <a16:creationId xmlns:a16="http://schemas.microsoft.com/office/drawing/2014/main" id="{7DAE48D6-EA7B-4708-A0FD-572743C29189}"/>
              </a:ext>
            </a:extLst>
          </p:cNvPr>
          <p:cNvCxnSpPr>
            <a:cxnSpLocks/>
          </p:cNvCxnSpPr>
          <p:nvPr/>
        </p:nvCxnSpPr>
        <p:spPr>
          <a:xfrm flipH="1">
            <a:off x="5384800" y="1034472"/>
            <a:ext cx="1634836" cy="1911927"/>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4023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818" y="2721268"/>
            <a:ext cx="8229600" cy="1143000"/>
          </a:xfrm>
        </p:spPr>
        <p:txBody>
          <a:bodyPr>
            <a:normAutofit/>
          </a:bodyPr>
          <a:lstStyle/>
          <a:p>
            <a:r>
              <a:rPr lang="en-US" sz="5400" b="1" dirty="0" err="1"/>
              <a:t>martillo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F26BD528-E8BE-40BE-A271-B672C50C570E}"/>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18598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69542148"/>
              </p:ext>
            </p:extLst>
          </p:nvPr>
        </p:nvGraphicFramePr>
        <p:xfrm>
          <a:off x="0" y="0"/>
          <a:ext cx="9144000" cy="5629776"/>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38296">
                <a:tc>
                  <a:txBody>
                    <a:bodyPr/>
                    <a:lstStyle/>
                    <a:p>
                      <a:pPr algn="ctr"/>
                      <a:r>
                        <a:rPr lang="en-US" sz="2400" dirty="0"/>
                        <a:t>MÁS MATERIALES</a:t>
                      </a:r>
                    </a:p>
                  </a:txBody>
                  <a:tcPr anchor="ctr">
                    <a:cell3D prstMaterial="dkEdge">
                      <a:bevel prst="coolSlant"/>
                      <a:lightRig rig="flood" dir="t"/>
                    </a:cell3D>
                    <a:solidFill>
                      <a:srgbClr val="0000FF"/>
                    </a:solidFill>
                  </a:tcPr>
                </a:tc>
                <a:tc>
                  <a:txBody>
                    <a:bodyPr/>
                    <a:lstStyle/>
                    <a:p>
                      <a:pPr algn="ctr"/>
                      <a:r>
                        <a:rPr lang="en-US" sz="2400" dirty="0"/>
                        <a:t>PRENDAS</a:t>
                      </a:r>
                    </a:p>
                    <a:p>
                      <a:pPr algn="ctr"/>
                      <a:r>
                        <a:rPr lang="en-US" sz="2400" dirty="0"/>
                        <a:t>de VESTIR</a:t>
                      </a:r>
                    </a:p>
                  </a:txBody>
                  <a:tcPr anchor="ctr">
                    <a:cell3D prstMaterial="dkEdge">
                      <a:bevel prst="coolSlant"/>
                      <a:lightRig rig="flood" dir="t"/>
                    </a:cell3D>
                    <a:solidFill>
                      <a:srgbClr val="0000FF"/>
                    </a:solidFill>
                  </a:tcPr>
                </a:tc>
                <a:tc>
                  <a:txBody>
                    <a:bodyPr/>
                    <a:lstStyle/>
                    <a:p>
                      <a:pPr algn="ctr"/>
                      <a:r>
                        <a:rPr lang="en-US" sz="2400" dirty="0"/>
                        <a:t>APARATOS</a:t>
                      </a:r>
                    </a:p>
                  </a:txBody>
                  <a:tcPr anchor="ctr">
                    <a:cell3D prstMaterial="dkEdge">
                      <a:bevel prst="coolSlant"/>
                      <a:lightRig rig="flood" dir="t"/>
                    </a:cell3D>
                    <a:solidFill>
                      <a:srgbClr val="0000FF"/>
                    </a:solidFill>
                  </a:tcPr>
                </a:tc>
                <a:tc>
                  <a:txBody>
                    <a:bodyPr/>
                    <a:lstStyle/>
                    <a:p>
                      <a:pPr algn="ctr"/>
                      <a:r>
                        <a:rPr lang="en-US" sz="2400" dirty="0"/>
                        <a:t>POR o PARA</a:t>
                      </a:r>
                    </a:p>
                  </a:txBody>
                  <a:tcPr anchor="ctr">
                    <a:cell3D prstMaterial="dkEdge">
                      <a:bevel prst="coolSlant"/>
                      <a:lightRig rig="flood" dir="t"/>
                    </a:cell3D>
                    <a:solidFill>
                      <a:srgbClr val="0000FF"/>
                    </a:solidFill>
                  </a:tcPr>
                </a:tc>
                <a:tc>
                  <a:txBody>
                    <a:bodyPr/>
                    <a:lstStyle/>
                    <a:p>
                      <a:pPr algn="ctr"/>
                      <a:r>
                        <a:rPr lang="en-US" sz="2400" dirty="0"/>
                        <a:t>GUATEMALA</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38296">
                <a:tc>
                  <a:txBody>
                    <a:bodyPr/>
                    <a:lstStyle/>
                    <a:p>
                      <a:pPr algn="ctr"/>
                      <a:r>
                        <a:rPr lang="en-US" sz="3600" dirty="0">
                          <a:solidFill>
                            <a:srgbClr val="FFFFFF"/>
                          </a:solidFill>
                          <a:hlinkClick r:id="rId2"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38296">
                <a:tc>
                  <a:txBody>
                    <a:bodyPr/>
                    <a:lstStyle/>
                    <a:p>
                      <a:pPr algn="ctr"/>
                      <a:r>
                        <a:rPr lang="en-US" sz="3600" dirty="0">
                          <a:solidFill>
                            <a:srgbClr val="FFFFFF"/>
                          </a:solidFill>
                          <a:hlinkClick r:id="rId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38296">
                <a:tc>
                  <a:txBody>
                    <a:bodyPr/>
                    <a:lstStyle/>
                    <a:p>
                      <a:pPr algn="ctr"/>
                      <a:r>
                        <a:rPr lang="en-US" sz="3600" dirty="0">
                          <a:solidFill>
                            <a:srgbClr val="FFFFFF"/>
                          </a:solidFill>
                          <a:hlinkClick r:id="rId12"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38296">
                <a:tc>
                  <a:txBody>
                    <a:bodyPr/>
                    <a:lstStyle/>
                    <a:p>
                      <a:pPr algn="ctr"/>
                      <a:r>
                        <a:rPr lang="en-US" sz="3600" dirty="0">
                          <a:solidFill>
                            <a:srgbClr val="FFFFFF"/>
                          </a:solidFill>
                          <a:hlinkClick r:id="rId17"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38296">
                <a:tc>
                  <a:txBody>
                    <a:bodyPr/>
                    <a:lstStyle/>
                    <a:p>
                      <a:pPr algn="ctr"/>
                      <a:r>
                        <a:rPr lang="en-US" sz="3600" dirty="0">
                          <a:solidFill>
                            <a:srgbClr val="FFFFFF"/>
                          </a:solidFill>
                          <a:hlinkClick r:id="rId22"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6" name="Picture 5" descr="image, Final Jeopardy button">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200" b="98800" l="21250" r="77750"/>
                    </a14:imgEffect>
                  </a14:imgLayer>
                </a14:imgProps>
              </a:ext>
            </a:extLst>
          </a:blip>
          <a:srcRect l="13675" r="13675"/>
          <a:stretch/>
        </p:blipFill>
        <p:spPr>
          <a:xfrm>
            <a:off x="7646736" y="5702203"/>
            <a:ext cx="1222467" cy="105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1555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p:txBody>
          <a:bodyPr>
            <a:normAutofit/>
          </a:bodyPr>
          <a:lstStyle/>
          <a:p>
            <a:r>
              <a:rPr lang="en-US" sz="5400" b="1"/>
              <a:t>Third </a:t>
            </a:r>
            <a:r>
              <a:rPr lang="en-US" sz="5400" b="1" dirty="0"/>
              <a:t>Category - 400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7"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780762"/>
            <a:ext cx="609600" cy="609600"/>
          </a:xfrm>
          <a:prstGeom prst="rect">
            <a:avLst/>
          </a:prstGeom>
        </p:spPr>
      </p:pic>
      <p:pic>
        <p:nvPicPr>
          <p:cNvPr id="9" name="Picture 8" descr="image, Daily Double">
            <a:extLst>
              <a:ext uri="{FF2B5EF4-FFF2-40B4-BE49-F238E27FC236}">
                <a16:creationId xmlns:a16="http://schemas.microsoft.com/office/drawing/2014/main" id="{BC613851-1F70-412C-871C-9DF6ECF20885}"/>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18294588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black rocking chair">
            <a:extLst>
              <a:ext uri="{FF2B5EF4-FFF2-40B4-BE49-F238E27FC236}">
                <a16:creationId xmlns:a16="http://schemas.microsoft.com/office/drawing/2014/main" id="{1B42D9BE-CC21-4512-BC6C-DF502E8BE6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2882" y="-1630686"/>
            <a:ext cx="10609764" cy="8410177"/>
          </a:xfrm>
          <a:prstGeom prst="rect">
            <a:avLst/>
          </a:prstGeom>
        </p:spPr>
      </p:pic>
      <p:sp>
        <p:nvSpPr>
          <p:cNvPr id="8" name="Right Arrow 6" descr="image, check button&#10;&#10;">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C237D931-8EFA-4B72-AAFB-77494A477DCA}"/>
              </a:ext>
            </a:extLst>
          </p:cNvPr>
          <p:cNvSpPr txBox="1"/>
          <p:nvPr/>
        </p:nvSpPr>
        <p:spPr>
          <a:xfrm>
            <a:off x="2378242" y="6350001"/>
            <a:ext cx="4622800" cy="276999"/>
          </a:xfrm>
          <a:prstGeom prst="rect">
            <a:avLst/>
          </a:prstGeom>
          <a:noFill/>
        </p:spPr>
        <p:txBody>
          <a:bodyPr wrap="square">
            <a:spAutoFit/>
          </a:bodyPr>
          <a:lstStyle/>
          <a:p>
            <a:pPr algn="ctr"/>
            <a:r>
              <a:rPr lang="en-US" sz="1200" dirty="0">
                <a:solidFill>
                  <a:schemeClr val="bg1"/>
                </a:solidFill>
              </a:rPr>
              <a:t>Photo by </a:t>
            </a:r>
            <a:r>
              <a:rPr lang="en-US" sz="1200" dirty="0" err="1">
                <a:solidFill>
                  <a:srgbClr val="0070C0"/>
                </a:solidFill>
                <a:hlinkClick r:id="rId4">
                  <a:extLst>
                    <a:ext uri="{A12FA001-AC4F-418D-AE19-62706E023703}">
                      <ahyp:hlinkClr xmlns:ahyp="http://schemas.microsoft.com/office/drawing/2018/hyperlinkcolor" val="tx"/>
                    </a:ext>
                  </a:extLst>
                </a:hlinkClick>
              </a:rPr>
              <a:t>Mahin</a:t>
            </a:r>
            <a:r>
              <a:rPr lang="en-US" sz="1200" dirty="0">
                <a:solidFill>
                  <a:srgbClr val="0070C0"/>
                </a:solidFill>
                <a:hlinkClick r:id="rId4">
                  <a:extLst>
                    <a:ext uri="{A12FA001-AC4F-418D-AE19-62706E023703}">
                      <ahyp:hlinkClr xmlns:ahyp="http://schemas.microsoft.com/office/drawing/2018/hyperlinkcolor" val="tx"/>
                    </a:ext>
                  </a:extLst>
                </a:hlinkClick>
              </a:rPr>
              <a:t> Mostafa</a:t>
            </a:r>
            <a:r>
              <a:rPr lang="en-US" sz="1200" dirty="0">
                <a:solidFill>
                  <a:srgbClr val="0070C0"/>
                </a:solidFill>
              </a:rPr>
              <a:t> </a:t>
            </a:r>
            <a:r>
              <a:rPr lang="en-US" sz="1200" dirty="0">
                <a:solidFill>
                  <a:schemeClr val="bg1"/>
                </a:solidFill>
              </a:rPr>
              <a:t>on</a:t>
            </a:r>
            <a:r>
              <a:rPr lang="en-US" sz="1200" dirty="0"/>
              <a:t> </a:t>
            </a:r>
            <a:r>
              <a:rPr lang="en-US" sz="1200" dirty="0" err="1">
                <a:solidFill>
                  <a:srgbClr val="0070C0"/>
                </a:solidFill>
                <a:hlinkClick r:id="rId5">
                  <a:extLst>
                    <a:ext uri="{A12FA001-AC4F-418D-AE19-62706E023703}">
                      <ahyp:hlinkClr xmlns:ahyp="http://schemas.microsoft.com/office/drawing/2018/hyperlinkcolor" val="tx"/>
                    </a:ext>
                  </a:extLst>
                </a:hlinkClick>
              </a:rPr>
              <a:t>Unsplash</a:t>
            </a:r>
            <a:r>
              <a:rPr lang="en-US" sz="1200" dirty="0">
                <a:solidFill>
                  <a:srgbClr val="0070C0"/>
                </a:solidFill>
              </a:rPr>
              <a:t> </a:t>
            </a:r>
          </a:p>
        </p:txBody>
      </p:sp>
    </p:spTree>
    <p:extLst>
      <p:ext uri="{BB962C8B-B14F-4D97-AF65-F5344CB8AC3E}">
        <p14:creationId xmlns:p14="http://schemas.microsoft.com/office/powerpoint/2010/main" val="983947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mecedora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D21099E7-69FA-495D-A04F-195DD1E0C82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2368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of several tools, screwdrivers, hammer, saw, plyers, etc.">
            <a:extLst>
              <a:ext uri="{FF2B5EF4-FFF2-40B4-BE49-F238E27FC236}">
                <a16:creationId xmlns:a16="http://schemas.microsoft.com/office/drawing/2014/main" id="{60003F31-BA0F-4DC7-A9A7-6BEAA9A417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980" y="100347"/>
            <a:ext cx="9985959" cy="6657306"/>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EF7F5EC1-43B4-4F5E-B26C-AB3821CE2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6EF2193F-1334-44DB-8146-F4033EB981D7}"/>
              </a:ext>
            </a:extLst>
          </p:cNvPr>
          <p:cNvSpPr txBox="1"/>
          <p:nvPr/>
        </p:nvSpPr>
        <p:spPr>
          <a:xfrm>
            <a:off x="175491" y="6340370"/>
            <a:ext cx="6869546" cy="276999"/>
          </a:xfrm>
          <a:prstGeom prst="rect">
            <a:avLst/>
          </a:prstGeom>
          <a:noFill/>
        </p:spPr>
        <p:txBody>
          <a:bodyPr wrap="square">
            <a:spAutoFit/>
          </a:bodyPr>
          <a:lstStyle/>
          <a:p>
            <a:r>
              <a:rPr lang="en-US" sz="1200" b="0" i="0" dirty="0">
                <a:solidFill>
                  <a:srgbClr val="191B26"/>
                </a:solidFill>
                <a:effectLst/>
              </a:rPr>
              <a:t>Image by </a:t>
            </a:r>
            <a:r>
              <a:rPr lang="en-US" sz="1200" b="0" i="0" u="sng" dirty="0">
                <a:solidFill>
                  <a:srgbClr val="0070C0"/>
                </a:solidFill>
                <a:effectLst/>
                <a:hlinkClick r:id="rId3">
                  <a:extLst>
                    <a:ext uri="{A12FA001-AC4F-418D-AE19-62706E023703}">
                      <ahyp:hlinkClr xmlns:ahyp="http://schemas.microsoft.com/office/drawing/2018/hyperlinkcolor" val="tx"/>
                    </a:ext>
                  </a:extLst>
                </a:hlinkClick>
              </a:rPr>
              <a:t>donations welcome</a:t>
            </a:r>
            <a:r>
              <a:rPr lang="en-US" sz="1200" b="0" i="0" dirty="0">
                <a:solidFill>
                  <a:srgbClr val="0070C0"/>
                </a:solidFill>
                <a:effectLst/>
              </a:rPr>
              <a:t> </a:t>
            </a:r>
            <a:r>
              <a:rPr lang="en-US" sz="1200" b="0" i="0" dirty="0">
                <a:solidFill>
                  <a:srgbClr val="191B26"/>
                </a:solidFill>
                <a:effectLst/>
              </a:rPr>
              <a:t>from </a:t>
            </a:r>
            <a:r>
              <a:rPr lang="en-US" sz="1200" b="0" i="0" u="sng" dirty="0" err="1">
                <a:solidFill>
                  <a:srgbClr val="0070C0"/>
                </a:solidFill>
                <a:effectLst/>
                <a:hlinkClick r:id="rId4">
                  <a:extLst>
                    <a:ext uri="{A12FA001-AC4F-418D-AE19-62706E023703}">
                      <ahyp:hlinkClr xmlns:ahyp="http://schemas.microsoft.com/office/drawing/2018/hyperlinkcolor" val="tx"/>
                    </a:ext>
                  </a:extLst>
                </a:hlinkClick>
              </a:rPr>
              <a:t>Pixabay</a:t>
            </a:r>
            <a:r>
              <a:rPr lang="en-US" sz="1200" b="0" i="0" dirty="0">
                <a:solidFill>
                  <a:srgbClr val="0070C0"/>
                </a:solidFill>
                <a:effectLst/>
              </a:rPr>
              <a:t> </a:t>
            </a:r>
            <a:endParaRPr lang="en-US" sz="1200" dirty="0">
              <a:solidFill>
                <a:srgbClr val="0070C0"/>
              </a:solidFill>
            </a:endParaRPr>
          </a:p>
        </p:txBody>
      </p:sp>
    </p:spTree>
    <p:extLst>
      <p:ext uri="{BB962C8B-B14F-4D97-AF65-F5344CB8AC3E}">
        <p14:creationId xmlns:p14="http://schemas.microsoft.com/office/powerpoint/2010/main" val="152290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herramientas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4A31FB09-6D6D-4636-976F-4CF9A74100B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5834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ruits, different variety&#10;&#10;">
            <a:extLst>
              <a:ext uri="{FF2B5EF4-FFF2-40B4-BE49-F238E27FC236}">
                <a16:creationId xmlns:a16="http://schemas.microsoft.com/office/drawing/2014/main" id="{51FC7B61-6A54-437A-8CE4-97FF18862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128" y="76018"/>
            <a:ext cx="10069064" cy="671270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B0D99D6B-166A-4ED3-BA65-6AC2F4A9D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4EBAAD20-5484-431B-985E-10712DC43347}"/>
              </a:ext>
            </a:extLst>
          </p:cNvPr>
          <p:cNvSpPr txBox="1"/>
          <p:nvPr/>
        </p:nvSpPr>
        <p:spPr>
          <a:xfrm>
            <a:off x="6091383" y="5629126"/>
            <a:ext cx="4622800" cy="276999"/>
          </a:xfrm>
          <a:prstGeom prst="rect">
            <a:avLst/>
          </a:prstGeom>
          <a:noFill/>
        </p:spPr>
        <p:txBody>
          <a:bodyPr wrap="square">
            <a:spAutoFit/>
          </a:bodyPr>
          <a:lstStyle/>
          <a:p>
            <a:r>
              <a:rPr lang="en-US" sz="1200" dirty="0"/>
              <a:t>Photo by </a:t>
            </a:r>
            <a:r>
              <a:rPr lang="en-US" sz="1200" dirty="0">
                <a:hlinkClick r:id="rId3"/>
              </a:rPr>
              <a:t>Alexander </a:t>
            </a:r>
            <a:r>
              <a:rPr lang="en-US" sz="1200" dirty="0" err="1">
                <a:hlinkClick r:id="rId3"/>
              </a:rPr>
              <a:t>Schimmeck</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621831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1327"/>
            <a:ext cx="8229600" cy="1143000"/>
          </a:xfrm>
        </p:spPr>
        <p:txBody>
          <a:bodyPr>
            <a:normAutofit/>
          </a:bodyPr>
          <a:lstStyle/>
          <a:p>
            <a:r>
              <a:rPr lang="en-US" sz="5400" b="1" dirty="0" err="1"/>
              <a:t>fruter</a:t>
            </a:r>
            <a:r>
              <a:rPr lang="es-PA" sz="5400" b="1" dirty="0" err="1"/>
              <a:t>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3" action="ppaction://hlinksldjump"/>
            <a:extLst>
              <a:ext uri="{FF2B5EF4-FFF2-40B4-BE49-F238E27FC236}">
                <a16:creationId xmlns:a16="http://schemas.microsoft.com/office/drawing/2014/main" id="{45ADB35D-6B18-4974-A362-B20729398D37}"/>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19000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 table, shop, several types of meat and meat cuts&#10;&#10;">
            <a:extLst>
              <a:ext uri="{FF2B5EF4-FFF2-40B4-BE49-F238E27FC236}">
                <a16:creationId xmlns:a16="http://schemas.microsoft.com/office/drawing/2014/main" id="{EE10F7DE-D023-4190-BA92-022118B9DBD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F9840169-0572-444E-BC7F-C6C25662C0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36725BE6-A07A-473E-9C3C-3F70C06146D7}"/>
              </a:ext>
            </a:extLst>
          </p:cNvPr>
          <p:cNvSpPr txBox="1"/>
          <p:nvPr/>
        </p:nvSpPr>
        <p:spPr>
          <a:xfrm>
            <a:off x="6495716" y="240631"/>
            <a:ext cx="4622800" cy="276999"/>
          </a:xfrm>
          <a:prstGeom prst="rect">
            <a:avLst/>
          </a:prstGeom>
          <a:noFill/>
        </p:spPr>
        <p:txBody>
          <a:bodyPr wrap="square">
            <a:spAutoFit/>
          </a:bodyPr>
          <a:lstStyle/>
          <a:p>
            <a:r>
              <a:rPr lang="en-US" sz="1200" dirty="0"/>
              <a:t>Photo by </a:t>
            </a:r>
            <a:r>
              <a:rPr lang="en-US" sz="1200" dirty="0">
                <a:hlinkClick r:id="rId3"/>
              </a:rPr>
              <a:t>Alex Teixeira</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972474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carnicería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81EF3ADE-924E-4E06-A765-4D4B1A1EA02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2269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different types of ice cream&#10;">
            <a:extLst>
              <a:ext uri="{FF2B5EF4-FFF2-40B4-BE49-F238E27FC236}">
                <a16:creationId xmlns:a16="http://schemas.microsoft.com/office/drawing/2014/main" id="{46E29765-5AFC-4BAF-BD93-DA1B81AD8B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1687" y="110777"/>
            <a:ext cx="10435687" cy="663644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D8122FF-7777-4ADF-9A65-BDB85E056F2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76DDC407-40CE-40E1-9E39-09C81E92C875}"/>
              </a:ext>
            </a:extLst>
          </p:cNvPr>
          <p:cNvSpPr txBox="1"/>
          <p:nvPr/>
        </p:nvSpPr>
        <p:spPr>
          <a:xfrm>
            <a:off x="221673" y="6387113"/>
            <a:ext cx="3445164" cy="276999"/>
          </a:xfrm>
          <a:prstGeom prst="rect">
            <a:avLst/>
          </a:prstGeom>
          <a:noFill/>
        </p:spPr>
        <p:txBody>
          <a:bodyPr wrap="square">
            <a:spAutoFit/>
          </a:bodyPr>
          <a:lstStyle/>
          <a:p>
            <a:pPr rtl="0">
              <a:spcBef>
                <a:spcPts val="0"/>
              </a:spcBef>
              <a:spcAft>
                <a:spcPts val="0"/>
              </a:spcAft>
            </a:pPr>
            <a:r>
              <a:rPr lang="en-US" sz="1200" b="0" i="0" u="none" strike="noStrike" dirty="0">
                <a:effectLst/>
                <a:latin typeface="Arial" panose="020B0604020202020204" pitchFamily="34" charset="0"/>
              </a:rPr>
              <a:t>Image</a:t>
            </a:r>
            <a:r>
              <a:rPr lang="en-US" sz="1200" b="0" i="0" u="none" strike="noStrike" dirty="0">
                <a:solidFill>
                  <a:srgbClr val="191B26"/>
                </a:solidFill>
                <a:effectLst/>
                <a:latin typeface="Arial" panose="020B0604020202020204" pitchFamily="34" charset="0"/>
              </a:rPr>
              <a:t> </a:t>
            </a:r>
            <a:r>
              <a:rPr lang="en-US" sz="1200" b="0" i="0" u="none" strike="noStrike" dirty="0">
                <a:effectLst/>
                <a:latin typeface="Arial" panose="020B0604020202020204" pitchFamily="34" charset="0"/>
              </a:rPr>
              <a:t>by</a:t>
            </a:r>
            <a:r>
              <a:rPr lang="en-US" sz="1200" b="0" i="0" u="none" strike="noStrike" dirty="0">
                <a:solidFill>
                  <a:srgbClr val="191B26"/>
                </a:solidFill>
                <a:effectLst/>
                <a:latin typeface="Arial" panose="020B0604020202020204" pitchFamily="34" charset="0"/>
              </a:rPr>
              <a:t> </a:t>
            </a:r>
            <a:r>
              <a:rPr lang="en-US" sz="1200" b="0" i="0" u="sng" strike="noStrike" dirty="0">
                <a:solidFill>
                  <a:srgbClr val="0070C0"/>
                </a:solidFill>
                <a:effectLst/>
                <a:latin typeface="Arial" panose="020B0604020202020204" pitchFamily="34" charset="0"/>
                <a:hlinkClick r:id="rId3">
                  <a:extLst>
                    <a:ext uri="{A12FA001-AC4F-418D-AE19-62706E023703}">
                      <ahyp:hlinkClr xmlns:ahyp="http://schemas.microsoft.com/office/drawing/2018/hyperlinkcolor" val="tx"/>
                    </a:ext>
                  </a:extLst>
                </a:hlinkClick>
              </a:rPr>
              <a:t>Jan </a:t>
            </a:r>
            <a:r>
              <a:rPr lang="en-US" sz="1200" b="0" i="0" u="sng" strike="noStrike" dirty="0" err="1">
                <a:solidFill>
                  <a:srgbClr val="0070C0"/>
                </a:solidFill>
                <a:effectLst/>
                <a:latin typeface="Arial" panose="020B0604020202020204" pitchFamily="34" charset="0"/>
                <a:hlinkClick r:id="rId3">
                  <a:extLst>
                    <a:ext uri="{A12FA001-AC4F-418D-AE19-62706E023703}">
                      <ahyp:hlinkClr xmlns:ahyp="http://schemas.microsoft.com/office/drawing/2018/hyperlinkcolor" val="tx"/>
                    </a:ext>
                  </a:extLst>
                </a:hlinkClick>
              </a:rPr>
              <a:t>Vašek</a:t>
            </a:r>
            <a:r>
              <a:rPr lang="en-US" sz="1200" b="0" i="0" u="none" strike="noStrike" dirty="0">
                <a:effectLst/>
                <a:latin typeface="Arial" panose="020B0604020202020204" pitchFamily="34" charset="0"/>
              </a:rPr>
              <a:t> from </a:t>
            </a:r>
            <a:r>
              <a:rPr lang="en-US" sz="1200" b="0" i="0" u="sng" strike="noStrike" dirty="0" err="1">
                <a:solidFill>
                  <a:srgbClr val="0070C0"/>
                </a:solidFill>
                <a:effectLst/>
                <a:latin typeface="Arial" panose="020B0604020202020204" pitchFamily="34" charset="0"/>
                <a:hlinkClick r:id="rId4">
                  <a:extLst>
                    <a:ext uri="{A12FA001-AC4F-418D-AE19-62706E023703}">
                      <ahyp:hlinkClr xmlns:ahyp="http://schemas.microsoft.com/office/drawing/2018/hyperlinkcolor" val="tx"/>
                    </a:ext>
                  </a:extLst>
                </a:hlinkClick>
              </a:rPr>
              <a:t>Pixabay</a:t>
            </a:r>
            <a:endParaRPr lang="en-US" dirty="0">
              <a:solidFill>
                <a:srgbClr val="0070C0"/>
              </a:solidFill>
            </a:endParaRPr>
          </a:p>
        </p:txBody>
      </p:sp>
    </p:spTree>
    <p:extLst>
      <p:ext uri="{BB962C8B-B14F-4D97-AF65-F5344CB8AC3E}">
        <p14:creationId xmlns:p14="http://schemas.microsoft.com/office/powerpoint/2010/main" val="2556194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pair of scissors">
            <a:extLst>
              <a:ext uri="{FF2B5EF4-FFF2-40B4-BE49-F238E27FC236}">
                <a16:creationId xmlns:a16="http://schemas.microsoft.com/office/drawing/2014/main" id="{9DF0F45E-1F86-4FDA-9B41-901B772570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9666" y="61111"/>
            <a:ext cx="10103666" cy="6735777"/>
          </a:xfrm>
          <a:prstGeom prst="rect">
            <a:avLst/>
          </a:prstGeom>
        </p:spPr>
      </p:pic>
      <p:sp>
        <p:nvSpPr>
          <p:cNvPr id="2" name="Title 1"/>
          <p:cNvSpPr>
            <a:spLocks noGrp="1"/>
          </p:cNvSpPr>
          <p:nvPr>
            <p:ph type="title"/>
          </p:nvPr>
        </p:nvSpPr>
        <p:spPr>
          <a:xfrm>
            <a:off x="149382" y="122223"/>
            <a:ext cx="8845235" cy="1143000"/>
          </a:xfrm>
          <a:ln>
            <a:noFill/>
          </a:ln>
        </p:spPr>
        <p:txBody>
          <a:bodyPr>
            <a:normAutofit fontScale="90000"/>
          </a:bodyPr>
          <a:lstStyle/>
          <a:p>
            <a:r>
              <a:rPr lang="en-US" sz="5400" b="1" dirty="0">
                <a:solidFill>
                  <a:srgbClr val="0070C0"/>
                </a:solidFill>
              </a:rPr>
              <a:t>Las ___ son de </a:t>
            </a:r>
            <a:r>
              <a:rPr lang="en-US" sz="5400" b="1" dirty="0" err="1">
                <a:solidFill>
                  <a:srgbClr val="0070C0"/>
                </a:solidFill>
              </a:rPr>
              <a:t>acero</a:t>
            </a:r>
            <a:r>
              <a:rPr lang="en-US" sz="5400" b="1" dirty="0">
                <a:solidFill>
                  <a:srgbClr val="0070C0"/>
                </a:solidFill>
              </a:rPr>
              <a:t> </a:t>
            </a:r>
            <a:r>
              <a:rPr lang="en-US" sz="5400" b="1" dirty="0" err="1">
                <a:solidFill>
                  <a:srgbClr val="0070C0"/>
                </a:solidFill>
              </a:rPr>
              <a:t>inoxidable</a:t>
            </a:r>
            <a:r>
              <a:rPr lang="en-US" sz="5400" b="1" dirty="0">
                <a:solidFill>
                  <a:srgbClr val="0070C0"/>
                </a:solidFill>
              </a:rPr>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i">
            <a:hlinkClick r:id="" action="ppaction://hlinkshowjump?jump=nextslide"/>
            <a:extLst>
              <a:ext uri="{FF2B5EF4-FFF2-40B4-BE49-F238E27FC236}">
                <a16:creationId xmlns:a16="http://schemas.microsoft.com/office/drawing/2014/main" id="{0B8E3321-B9CC-4AF1-BA58-97BECA7C335A}"/>
              </a:ext>
            </a:extLst>
          </p:cNvPr>
          <p:cNvSpPr/>
          <p:nvPr/>
        </p:nvSpPr>
        <p:spPr>
          <a:xfrm>
            <a:off x="7740713" y="6082633"/>
            <a:ext cx="1066404"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8" name="TextBox 7">
            <a:extLst>
              <a:ext uri="{FF2B5EF4-FFF2-40B4-BE49-F238E27FC236}">
                <a16:creationId xmlns:a16="http://schemas.microsoft.com/office/drawing/2014/main" id="{4051A50E-AD80-4887-AD76-890EC5B7D22A}"/>
              </a:ext>
            </a:extLst>
          </p:cNvPr>
          <p:cNvSpPr txBox="1"/>
          <p:nvPr/>
        </p:nvSpPr>
        <p:spPr>
          <a:xfrm>
            <a:off x="2218099" y="6359632"/>
            <a:ext cx="4784399" cy="276999"/>
          </a:xfrm>
          <a:prstGeom prst="rect">
            <a:avLst/>
          </a:prstGeom>
          <a:noFill/>
        </p:spPr>
        <p:txBody>
          <a:bodyPr wrap="square">
            <a:spAutoFit/>
          </a:bodyPr>
          <a:lstStyle/>
          <a:p>
            <a:pPr algn="ctr"/>
            <a:r>
              <a:rPr lang="en-US" sz="1200" dirty="0">
                <a:solidFill>
                  <a:schemeClr val="bg1"/>
                </a:solidFill>
              </a:rPr>
              <a:t>Photo by </a:t>
            </a:r>
            <a:r>
              <a:rPr lang="en-US" sz="1200" dirty="0" err="1">
                <a:solidFill>
                  <a:srgbClr val="0070C0"/>
                </a:solidFill>
                <a:hlinkClick r:id="rId3">
                  <a:extLst>
                    <a:ext uri="{A12FA001-AC4F-418D-AE19-62706E023703}">
                      <ahyp:hlinkClr xmlns:ahyp="http://schemas.microsoft.com/office/drawing/2018/hyperlinkcolor" val="tx"/>
                    </a:ext>
                  </a:extLst>
                </a:hlinkClick>
              </a:rPr>
              <a:t>Divazus</a:t>
            </a:r>
            <a:r>
              <a:rPr lang="en-US" sz="1200" dirty="0">
                <a:solidFill>
                  <a:srgbClr val="0070C0"/>
                </a:solidFill>
                <a:hlinkClick r:id="rId3">
                  <a:extLst>
                    <a:ext uri="{A12FA001-AC4F-418D-AE19-62706E023703}">
                      <ahyp:hlinkClr xmlns:ahyp="http://schemas.microsoft.com/office/drawing/2018/hyperlinkcolor" val="tx"/>
                    </a:ext>
                  </a:extLst>
                </a:hlinkClick>
              </a:rPr>
              <a:t> Fabric Store</a:t>
            </a:r>
            <a:r>
              <a:rPr lang="en-US" sz="1200" dirty="0">
                <a:solidFill>
                  <a:srgbClr val="0070C0"/>
                </a:solidFill>
              </a:rPr>
              <a:t> </a:t>
            </a:r>
            <a:r>
              <a:rPr lang="en-US" sz="1200" dirty="0">
                <a:solidFill>
                  <a:schemeClr val="bg1"/>
                </a:solidFill>
              </a:rPr>
              <a:t>on</a:t>
            </a:r>
            <a:r>
              <a:rPr lang="en-US" sz="1200" dirty="0"/>
              <a:t> </a:t>
            </a:r>
            <a:r>
              <a:rPr lang="en-US" sz="1200" dirty="0" err="1">
                <a:solidFill>
                  <a:srgbClr val="0070C0"/>
                </a:solidFill>
                <a:hlinkClick r:id="rId4">
                  <a:extLst>
                    <a:ext uri="{A12FA001-AC4F-418D-AE19-62706E023703}">
                      <ahyp:hlinkClr xmlns:ahyp="http://schemas.microsoft.com/office/drawing/2018/hyperlinkcolor" val="tx"/>
                    </a:ext>
                  </a:extLst>
                </a:hlinkClick>
              </a:rPr>
              <a:t>Unsplash</a:t>
            </a:r>
            <a:r>
              <a:rPr lang="en-US" sz="1200" dirty="0">
                <a:solidFill>
                  <a:srgbClr val="0070C0"/>
                </a:solidFill>
              </a:rPr>
              <a:t> </a:t>
            </a:r>
          </a:p>
        </p:txBody>
      </p:sp>
    </p:spTree>
    <p:extLst>
      <p:ext uri="{BB962C8B-B14F-4D97-AF65-F5344CB8AC3E}">
        <p14:creationId xmlns:p14="http://schemas.microsoft.com/office/powerpoint/2010/main" val="217837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527" y="2857500"/>
            <a:ext cx="8229600" cy="1143000"/>
          </a:xfrm>
        </p:spPr>
        <p:txBody>
          <a:bodyPr>
            <a:normAutofit/>
          </a:bodyPr>
          <a:lstStyle/>
          <a:p>
            <a:r>
              <a:rPr lang="en-US" sz="5400" b="1" dirty="0" err="1"/>
              <a:t>heladería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737D5204-89FE-4313-BC4E-80847F74C7E2}"/>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6403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ceiling, indoor, living, room, furniture store.&#10;&#10;">
            <a:extLst>
              <a:ext uri="{FF2B5EF4-FFF2-40B4-BE49-F238E27FC236}">
                <a16:creationId xmlns:a16="http://schemas.microsoft.com/office/drawing/2014/main" id="{B3779877-50D9-468F-8019-F28C7B211E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8987" y="117036"/>
            <a:ext cx="10062987" cy="662392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18D2D1F4-8567-4A47-AFD7-5A5A72BFA39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9" name="TextBox 8">
            <a:extLst>
              <a:ext uri="{FF2B5EF4-FFF2-40B4-BE49-F238E27FC236}">
                <a16:creationId xmlns:a16="http://schemas.microsoft.com/office/drawing/2014/main" id="{47FADECB-9204-40E5-A2ED-6E5D06356DED}"/>
              </a:ext>
            </a:extLst>
          </p:cNvPr>
          <p:cNvSpPr txBox="1"/>
          <p:nvPr/>
        </p:nvSpPr>
        <p:spPr>
          <a:xfrm>
            <a:off x="341745" y="263328"/>
            <a:ext cx="462280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PA" sz="1200" dirty="0">
                <a:solidFill>
                  <a:prstClr val="white"/>
                </a:solidFill>
                <a:latin typeface="Calibri"/>
              </a:rPr>
              <a:t>Imagen de  Bonnie Lee en </a:t>
            </a:r>
            <a:r>
              <a:rPr lang="es-PA" sz="1200" dirty="0">
                <a:solidFill>
                  <a:prstClr val="white"/>
                </a:solidFill>
                <a:latin typeface="Calibri"/>
                <a:hlinkClick r:id="rId3"/>
              </a:rPr>
              <a:t>Pinterest</a:t>
            </a:r>
            <a:endParaRPr lang="es-PA" sz="1200" dirty="0">
              <a:solidFill>
                <a:prstClr val="white"/>
              </a:solidFill>
              <a:latin typeface="Calibri"/>
            </a:endParaRPr>
          </a:p>
        </p:txBody>
      </p:sp>
    </p:spTree>
    <p:extLst>
      <p:ext uri="{BB962C8B-B14F-4D97-AF65-F5344CB8AC3E}">
        <p14:creationId xmlns:p14="http://schemas.microsoft.com/office/powerpoint/2010/main" val="39235635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8146"/>
            <a:ext cx="8229600" cy="1143000"/>
          </a:xfrm>
        </p:spPr>
        <p:txBody>
          <a:bodyPr>
            <a:normAutofit/>
          </a:bodyPr>
          <a:lstStyle/>
          <a:p>
            <a:r>
              <a:rPr lang="en-US" sz="5400" b="1" dirty="0" err="1"/>
              <a:t>mueblería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62B220BE-19C8-40C9-9581-AF7D31C985B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665215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person looking through the window of a jewelry store">
            <a:extLst>
              <a:ext uri="{FF2B5EF4-FFF2-40B4-BE49-F238E27FC236}">
                <a16:creationId xmlns:a16="http://schemas.microsoft.com/office/drawing/2014/main" id="{96DA5D12-081A-44C7-9C76-A0215D7458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00219" y="128237"/>
            <a:ext cx="11926896" cy="660152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0C9DC04-B50A-4620-A7F2-DC1A01A1349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2" name="TextBox 11">
            <a:extLst>
              <a:ext uri="{FF2B5EF4-FFF2-40B4-BE49-F238E27FC236}">
                <a16:creationId xmlns:a16="http://schemas.microsoft.com/office/drawing/2014/main" id="{53B2A66E-C62B-47A8-AC23-51EA877E7202}"/>
              </a:ext>
            </a:extLst>
          </p:cNvPr>
          <p:cNvSpPr txBox="1"/>
          <p:nvPr/>
        </p:nvSpPr>
        <p:spPr>
          <a:xfrm>
            <a:off x="3606800" y="360339"/>
            <a:ext cx="5221098" cy="276999"/>
          </a:xfrm>
          <a:prstGeom prst="rect">
            <a:avLst/>
          </a:prstGeom>
          <a:noFill/>
        </p:spPr>
        <p:txBody>
          <a:bodyPr wrap="square">
            <a:spAutoFit/>
          </a:bodyPr>
          <a:lstStyle/>
          <a:p>
            <a:pPr algn="r"/>
            <a:r>
              <a:rPr lang="en-US" sz="1200" b="0" i="0" dirty="0">
                <a:effectLst/>
              </a:rPr>
              <a:t>Image by </a:t>
            </a:r>
            <a:r>
              <a:rPr lang="en-US" sz="1200" b="0" i="0" u="sng" dirty="0">
                <a:solidFill>
                  <a:srgbClr val="191B26"/>
                </a:solidFill>
                <a:effectLst/>
                <a:hlinkClick r:id="rId3"/>
              </a:rPr>
              <a:t>MICHOFF</a:t>
            </a:r>
            <a:r>
              <a:rPr lang="en-US" sz="1200" b="0" i="0" dirty="0">
                <a:solidFill>
                  <a:srgbClr val="191B26"/>
                </a:solidFill>
                <a:effectLst/>
              </a:rPr>
              <a:t> </a:t>
            </a:r>
            <a:r>
              <a:rPr lang="en-US" sz="1200" b="0" i="0" dirty="0">
                <a:effectLst/>
              </a:rPr>
              <a:t>from</a:t>
            </a:r>
            <a:r>
              <a:rPr lang="en-US" sz="1200" b="0" i="0" dirty="0">
                <a:solidFill>
                  <a:srgbClr val="191B26"/>
                </a:solidFill>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spTree>
    <p:extLst>
      <p:ext uri="{BB962C8B-B14F-4D97-AF65-F5344CB8AC3E}">
        <p14:creationId xmlns:p14="http://schemas.microsoft.com/office/powerpoint/2010/main" val="30847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1CD6F295-4CA8-4851-9251-8331642122FD}"/>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10" name="TextBox 9">
            <a:extLst>
              <a:ext uri="{FF2B5EF4-FFF2-40B4-BE49-F238E27FC236}">
                <a16:creationId xmlns:a16="http://schemas.microsoft.com/office/drawing/2014/main" id="{81FD4CEC-B479-4111-A52F-43271D61ABE3}"/>
              </a:ext>
            </a:extLst>
          </p:cNvPr>
          <p:cNvSpPr txBox="1"/>
          <p:nvPr/>
        </p:nvSpPr>
        <p:spPr>
          <a:xfrm>
            <a:off x="1620448" y="2725510"/>
            <a:ext cx="6102279" cy="923330"/>
          </a:xfrm>
          <a:prstGeom prst="rect">
            <a:avLst/>
          </a:prstGeom>
          <a:noFill/>
        </p:spPr>
        <p:txBody>
          <a:bodyPr wrap="square" rtlCol="0">
            <a:spAutoFit/>
          </a:bodyPr>
          <a:lstStyle/>
          <a:p>
            <a:pPr algn="ctr"/>
            <a:r>
              <a:rPr lang="es-PA" sz="5400" b="1" dirty="0"/>
              <a:t>joyería</a:t>
            </a:r>
            <a:endParaRPr lang="en-US" sz="5400" b="1" dirty="0"/>
          </a:p>
        </p:txBody>
      </p:sp>
    </p:spTree>
    <p:extLst>
      <p:ext uri="{BB962C8B-B14F-4D97-AF65-F5344CB8AC3E}">
        <p14:creationId xmlns:p14="http://schemas.microsoft.com/office/powerpoint/2010/main" val="369169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7320"/>
            <a:ext cx="8229600" cy="2203360"/>
          </a:xfrm>
        </p:spPr>
        <p:txBody>
          <a:bodyPr>
            <a:normAutofit/>
          </a:bodyPr>
          <a:lstStyle/>
          <a:p>
            <a:r>
              <a:rPr lang="en-US" sz="5400" b="1" dirty="0"/>
              <a:t>Ciudad </a:t>
            </a:r>
            <a:r>
              <a:rPr lang="en-US" sz="5400" b="1" dirty="0" err="1"/>
              <a:t>más</a:t>
            </a:r>
            <a:r>
              <a:rPr lang="en-US" sz="5400" b="1" dirty="0"/>
              <a:t> </a:t>
            </a:r>
            <a:r>
              <a:rPr lang="en-US" sz="5400" b="1" dirty="0" err="1"/>
              <a:t>grande</a:t>
            </a:r>
            <a:r>
              <a:rPr lang="en-US" sz="5400" b="1" dirty="0"/>
              <a:t> de</a:t>
            </a:r>
            <a:br>
              <a:rPr lang="en-US" sz="5400" b="1" dirty="0"/>
            </a:br>
            <a:r>
              <a:rPr lang="en-US" sz="5400" b="1" dirty="0"/>
              <a:t>la América </a:t>
            </a:r>
            <a:r>
              <a:rPr lang="en-US" sz="5400" b="1" dirty="0" err="1"/>
              <a:t>precolombina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ight Arrow 6" descr="image, check button&#10;">
            <a:hlinkClick r:id="" action="ppaction://hlinkshowjump?jump=nextslide"/>
            <a:extLst>
              <a:ext uri="{FF2B5EF4-FFF2-40B4-BE49-F238E27FC236}">
                <a16:creationId xmlns:a16="http://schemas.microsoft.com/office/drawing/2014/main" id="{9CFCD082-AEE6-4BD8-9FE8-726C55E0FEC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hlinkClick r:id="" action="ppaction://hlinkshowjump?jump=nextslide"/>
              </a:rPr>
              <a:t>CHECK</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300285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tree, outdoor, field&#10;&#10;Description automatically generated">
            <a:extLst>
              <a:ext uri="{FF2B5EF4-FFF2-40B4-BE49-F238E27FC236}">
                <a16:creationId xmlns:a16="http://schemas.microsoft.com/office/drawing/2014/main" id="{BD35EABA-45B2-41F0-823F-1F4C2696A6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459" y="95827"/>
            <a:ext cx="9999518" cy="6666345"/>
          </a:xfrm>
          <a:prstGeom prst="rect">
            <a:avLst/>
          </a:prstGeom>
        </p:spPr>
      </p:pic>
      <p:sp>
        <p:nvSpPr>
          <p:cNvPr id="2" name="Title 1"/>
          <p:cNvSpPr>
            <a:spLocks noGrp="1"/>
          </p:cNvSpPr>
          <p:nvPr>
            <p:ph type="title"/>
          </p:nvPr>
        </p:nvSpPr>
        <p:spPr>
          <a:xfrm>
            <a:off x="572656" y="200526"/>
            <a:ext cx="8229600" cy="1143000"/>
          </a:xfrm>
        </p:spPr>
        <p:txBody>
          <a:bodyPr>
            <a:normAutofit/>
          </a:bodyPr>
          <a:lstStyle/>
          <a:p>
            <a:r>
              <a:rPr lang="en-US" sz="5400" b="1" dirty="0">
                <a:solidFill>
                  <a:schemeClr val="bg1"/>
                </a:solidFill>
              </a:rPr>
              <a:t>Tikal</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9E2941DD-463B-4AC9-9DBF-B65DCB4CC416}"/>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6" name="TextBox 5">
            <a:extLst>
              <a:ext uri="{FF2B5EF4-FFF2-40B4-BE49-F238E27FC236}">
                <a16:creationId xmlns:a16="http://schemas.microsoft.com/office/drawing/2014/main" id="{AA477511-9A03-4526-BD7B-D886B77B050B}"/>
              </a:ext>
            </a:extLst>
          </p:cNvPr>
          <p:cNvSpPr txBox="1"/>
          <p:nvPr/>
        </p:nvSpPr>
        <p:spPr>
          <a:xfrm>
            <a:off x="207621" y="6341601"/>
            <a:ext cx="7142215" cy="276999"/>
          </a:xfrm>
          <a:prstGeom prst="rect">
            <a:avLst/>
          </a:prstGeom>
          <a:noFill/>
        </p:spPr>
        <p:txBody>
          <a:bodyPr wrap="square">
            <a:spAutoFit/>
          </a:bodyPr>
          <a:lstStyle/>
          <a:p>
            <a:r>
              <a:rPr lang="en-US" sz="1200" b="0" i="0" dirty="0">
                <a:effectLst/>
              </a:rPr>
              <a:t>Image by </a:t>
            </a:r>
            <a:r>
              <a:rPr lang="en-US" sz="1200" b="0" i="0" u="sng" dirty="0" err="1">
                <a:solidFill>
                  <a:srgbClr val="191B26"/>
                </a:solidFill>
                <a:effectLst/>
                <a:hlinkClick r:id="rId5"/>
              </a:rPr>
              <a:t>Lukáš</a:t>
            </a:r>
            <a:r>
              <a:rPr lang="en-US" sz="1200" b="0" i="0" u="sng" dirty="0">
                <a:solidFill>
                  <a:srgbClr val="191B26"/>
                </a:solidFill>
                <a:effectLst/>
                <a:hlinkClick r:id="rId5"/>
              </a:rPr>
              <a:t> </a:t>
            </a:r>
            <a:r>
              <a:rPr lang="en-US" sz="1200" b="0" i="0" u="sng" dirty="0" err="1">
                <a:solidFill>
                  <a:srgbClr val="191B26"/>
                </a:solidFill>
                <a:effectLst/>
                <a:hlinkClick r:id="rId5"/>
              </a:rPr>
              <a:t>Jančička</a:t>
            </a:r>
            <a:r>
              <a:rPr lang="en-US" sz="1200" b="0" i="0" dirty="0">
                <a:effectLst/>
              </a:rPr>
              <a:t> from </a:t>
            </a:r>
            <a:r>
              <a:rPr lang="en-US" sz="1200" b="0" i="0" u="sng" dirty="0" err="1">
                <a:solidFill>
                  <a:srgbClr val="191B26"/>
                </a:solidFill>
                <a:effectLst/>
                <a:hlinkClick r:id="rId6"/>
              </a:rPr>
              <a:t>Pixabay</a:t>
            </a:r>
            <a:r>
              <a:rPr lang="en-US" sz="1200" b="0" i="0" dirty="0">
                <a:solidFill>
                  <a:srgbClr val="191B26"/>
                </a:solidFill>
                <a:effectLst/>
              </a:rPr>
              <a:t> </a:t>
            </a:r>
            <a:endParaRPr lang="en-US" sz="1200" dirty="0"/>
          </a:p>
        </p:txBody>
      </p:sp>
    </p:spTree>
    <p:extLst>
      <p:ext uri="{BB962C8B-B14F-4D97-AF65-F5344CB8AC3E}">
        <p14:creationId xmlns:p14="http://schemas.microsoft.com/office/powerpoint/2010/main" val="428179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2560"/>
            <a:ext cx="8229600" cy="2552879"/>
          </a:xfrm>
        </p:spPr>
        <p:txBody>
          <a:bodyPr>
            <a:normAutofit/>
          </a:bodyPr>
          <a:lstStyle/>
          <a:p>
            <a:r>
              <a:rPr lang="en-US" sz="5400" b="1" dirty="0"/>
              <a:t>Centro religioso y </a:t>
            </a:r>
            <a:r>
              <a:rPr lang="en-US" sz="5400" b="1" dirty="0" err="1"/>
              <a:t>político</a:t>
            </a:r>
            <a:br>
              <a:rPr lang="en-US" sz="5400" b="1" dirty="0"/>
            </a:br>
            <a:r>
              <a:rPr lang="en-US" sz="5400" b="1" dirty="0"/>
              <a:t>de Yucatán</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8276B3F-7A35-4402-AA98-A582F2E1DC0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814669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field&#10;&#10;Description automatically generated">
            <a:extLst>
              <a:ext uri="{FF2B5EF4-FFF2-40B4-BE49-F238E27FC236}">
                <a16:creationId xmlns:a16="http://schemas.microsoft.com/office/drawing/2014/main" id="{3C585676-0776-41C8-9291-5C65EB1976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494" y="89841"/>
            <a:ext cx="10017478" cy="6678318"/>
          </a:xfrm>
          <a:prstGeom prst="rect">
            <a:avLst/>
          </a:prstGeom>
        </p:spPr>
      </p:pic>
      <p:sp>
        <p:nvSpPr>
          <p:cNvPr id="2" name="Title 1"/>
          <p:cNvSpPr>
            <a:spLocks noGrp="1"/>
          </p:cNvSpPr>
          <p:nvPr>
            <p:ph type="title"/>
          </p:nvPr>
        </p:nvSpPr>
        <p:spPr>
          <a:xfrm>
            <a:off x="488887" y="200526"/>
            <a:ext cx="8229600" cy="1143000"/>
          </a:xfrm>
        </p:spPr>
        <p:txBody>
          <a:bodyPr>
            <a:normAutofit/>
          </a:bodyPr>
          <a:lstStyle/>
          <a:p>
            <a:r>
              <a:rPr lang="en-US" sz="5400" b="1" dirty="0" err="1">
                <a:solidFill>
                  <a:schemeClr val="bg1"/>
                </a:solidFill>
              </a:rPr>
              <a:t>Chichén</a:t>
            </a:r>
            <a:r>
              <a:rPr lang="en-US" sz="5400" b="1" dirty="0">
                <a:solidFill>
                  <a:schemeClr val="bg1"/>
                </a:solidFill>
              </a:rPr>
              <a:t> </a:t>
            </a:r>
            <a:r>
              <a:rPr lang="en-US" sz="5400" b="1" dirty="0" err="1">
                <a:solidFill>
                  <a:schemeClr val="bg1"/>
                </a:solidFill>
              </a:rPr>
              <a:t>Itzá</a:t>
            </a:r>
            <a:endParaRPr lang="en-US" sz="5400" b="1" dirty="0">
              <a:solidFill>
                <a:schemeClr val="bg1"/>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A0EAE99A-A082-4365-AD57-543E408ED161}"/>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6" name="TextBox 5">
            <a:extLst>
              <a:ext uri="{FF2B5EF4-FFF2-40B4-BE49-F238E27FC236}">
                <a16:creationId xmlns:a16="http://schemas.microsoft.com/office/drawing/2014/main" id="{29F97898-9609-4F05-8257-FC0AA07AF75F}"/>
              </a:ext>
            </a:extLst>
          </p:cNvPr>
          <p:cNvSpPr txBox="1"/>
          <p:nvPr/>
        </p:nvSpPr>
        <p:spPr>
          <a:xfrm>
            <a:off x="2262909" y="6380475"/>
            <a:ext cx="4920673" cy="276999"/>
          </a:xfrm>
          <a:prstGeom prst="rect">
            <a:avLst/>
          </a:prstGeom>
          <a:noFill/>
        </p:spPr>
        <p:txBody>
          <a:bodyPr wrap="square">
            <a:spAutoFit/>
          </a:bodyPr>
          <a:lstStyle/>
          <a:p>
            <a:pPr algn="ctr"/>
            <a:r>
              <a:rPr lang="en-US" sz="1200" dirty="0"/>
              <a:t>Photo by </a:t>
            </a:r>
            <a:r>
              <a:rPr lang="en-US" sz="1200" dirty="0">
                <a:hlinkClick r:id="rId5"/>
              </a:rPr>
              <a:t>Christina </a:t>
            </a:r>
            <a:r>
              <a:rPr lang="en-US" sz="1200" dirty="0" err="1">
                <a:hlinkClick r:id="rId5"/>
              </a:rPr>
              <a:t>Abken</a:t>
            </a:r>
            <a:r>
              <a:rPr lang="en-US" sz="1200" dirty="0"/>
              <a:t> on </a:t>
            </a:r>
            <a:r>
              <a:rPr lang="en-US" sz="1200" dirty="0" err="1">
                <a:hlinkClick r:id="rId6"/>
              </a:rPr>
              <a:t>Unsplash</a:t>
            </a:r>
            <a:r>
              <a:rPr lang="en-US" sz="1200" dirty="0"/>
              <a:t> </a:t>
            </a:r>
          </a:p>
        </p:txBody>
      </p:sp>
    </p:spTree>
    <p:extLst>
      <p:ext uri="{BB962C8B-B14F-4D97-AF65-F5344CB8AC3E}">
        <p14:creationId xmlns:p14="http://schemas.microsoft.com/office/powerpoint/2010/main" val="104979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580526"/>
            <a:ext cx="8229600" cy="3438106"/>
          </a:xfrm>
        </p:spPr>
        <p:txBody>
          <a:bodyPr>
            <a:normAutofit/>
          </a:bodyPr>
          <a:lstStyle/>
          <a:p>
            <a:r>
              <a:rPr lang="en-US" sz="5400" b="1" dirty="0"/>
              <a:t>Los </a:t>
            </a:r>
            <a:r>
              <a:rPr lang="en-US" sz="5400" b="1" dirty="0" err="1"/>
              <a:t>chultanes</a:t>
            </a:r>
            <a:r>
              <a:rPr lang="en-US" sz="5400" b="1" dirty="0"/>
              <a:t> son</a:t>
            </a:r>
            <a:br>
              <a:rPr lang="en-US" sz="5400" b="1" dirty="0"/>
            </a:br>
            <a:r>
              <a:rPr lang="en-US" sz="5400" b="1" dirty="0" err="1"/>
              <a:t>estructuras</a:t>
            </a:r>
            <a:r>
              <a:rPr lang="en-US" sz="5400" b="1" dirty="0"/>
              <a:t> </a:t>
            </a:r>
            <a:r>
              <a:rPr lang="en-US" sz="5400" b="1" dirty="0" err="1"/>
              <a:t>en</a:t>
            </a:r>
            <a:r>
              <a:rPr lang="en-US" sz="5400" b="1" dirty="0"/>
              <a:t> forma de</a:t>
            </a:r>
            <a:br>
              <a:rPr lang="en-US" sz="5400" b="1" dirty="0"/>
            </a:br>
            <a:r>
              <a:rPr lang="en-US" sz="5400" b="1" dirty="0" err="1"/>
              <a:t>botellas</a:t>
            </a:r>
            <a:r>
              <a:rPr lang="en-US" sz="5400" b="1" dirty="0"/>
              <a:t> que </a:t>
            </a:r>
            <a:r>
              <a:rPr lang="en-US" sz="5400" b="1" dirty="0" err="1"/>
              <a:t>recogían</a:t>
            </a:r>
            <a:r>
              <a:rPr lang="en-US" sz="5400" b="1" dirty="0"/>
              <a:t>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C9C8C02-3783-477B-A0DC-F79B05ECFE7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124518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857500"/>
            <a:ext cx="8229600" cy="1143000"/>
          </a:xfrm>
        </p:spPr>
        <p:txBody>
          <a:bodyPr>
            <a:noAutofit/>
          </a:bodyPr>
          <a:lstStyle/>
          <a:p>
            <a:r>
              <a:rPr lang="en-US" sz="5400" b="1" dirty="0" err="1"/>
              <a:t>tijeras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9135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ass, tree, plant, mouth of a chultan">
            <a:extLst>
              <a:ext uri="{FF2B5EF4-FFF2-40B4-BE49-F238E27FC236}">
                <a16:creationId xmlns:a16="http://schemas.microsoft.com/office/drawing/2014/main" id="{242DC091-1F2E-4D7E-8211-9A4E1CDC55BB}"/>
              </a:ext>
            </a:extLst>
          </p:cNvPr>
          <p:cNvPicPr>
            <a:picLocks noChangeAspect="1"/>
          </p:cNvPicPr>
          <p:nvPr/>
        </p:nvPicPr>
        <p:blipFill>
          <a:blip r:embed="rId2"/>
          <a:stretch>
            <a:fillRect/>
          </a:stretch>
        </p:blipFill>
        <p:spPr>
          <a:xfrm>
            <a:off x="120073" y="124690"/>
            <a:ext cx="4451927" cy="6677891"/>
          </a:xfrm>
          <a:prstGeom prst="rect">
            <a:avLst/>
          </a:prstGeom>
          <a:ln w="38100">
            <a:solidFill>
              <a:schemeClr val="tx1"/>
            </a:solidFill>
          </a:ln>
        </p:spPr>
      </p:pic>
      <p:sp>
        <p:nvSpPr>
          <p:cNvPr id="2" name="Title 1"/>
          <p:cNvSpPr>
            <a:spLocks noGrp="1"/>
          </p:cNvSpPr>
          <p:nvPr>
            <p:ph type="title"/>
          </p:nvPr>
        </p:nvSpPr>
        <p:spPr>
          <a:xfrm>
            <a:off x="4692072" y="168728"/>
            <a:ext cx="4238375" cy="1143000"/>
          </a:xfrm>
        </p:spPr>
        <p:txBody>
          <a:bodyPr>
            <a:normAutofit/>
          </a:bodyPr>
          <a:lstStyle/>
          <a:p>
            <a:r>
              <a:rPr lang="en-US" sz="5400" b="1" dirty="0" err="1"/>
              <a:t>agua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BAA0499E-D3DC-495C-A1AB-2BDB459AC73C}"/>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136860F9-957C-4F1B-B38B-0A7EA5B58C9E}"/>
              </a:ext>
            </a:extLst>
          </p:cNvPr>
          <p:cNvSpPr txBox="1"/>
          <p:nvPr/>
        </p:nvSpPr>
        <p:spPr>
          <a:xfrm>
            <a:off x="327890" y="237600"/>
            <a:ext cx="4036291" cy="307777"/>
          </a:xfrm>
          <a:prstGeom prst="rect">
            <a:avLst/>
          </a:prstGeom>
          <a:noFill/>
        </p:spPr>
        <p:txBody>
          <a:bodyPr wrap="square" rtlCol="0">
            <a:spAutoFit/>
          </a:bodyPr>
          <a:lstStyle/>
          <a:p>
            <a:pPr algn="ctr"/>
            <a:r>
              <a:rPr lang="es-PA" sz="1400" dirty="0"/>
              <a:t>Imagen de Greg Willis en </a:t>
            </a:r>
            <a:r>
              <a:rPr lang="es-PA" sz="1400" dirty="0">
                <a:hlinkClick r:id="rId5"/>
              </a:rPr>
              <a:t>Wikimedia</a:t>
            </a:r>
            <a:endParaRPr lang="en-US" sz="1400" dirty="0"/>
          </a:p>
        </p:txBody>
      </p:sp>
      <p:sp>
        <p:nvSpPr>
          <p:cNvPr id="5" name="TextBox 4">
            <a:extLst>
              <a:ext uri="{FF2B5EF4-FFF2-40B4-BE49-F238E27FC236}">
                <a16:creationId xmlns:a16="http://schemas.microsoft.com/office/drawing/2014/main" id="{013F3D28-E902-4EDF-A3BB-C4B5D35B1AC6}"/>
              </a:ext>
            </a:extLst>
          </p:cNvPr>
          <p:cNvSpPr txBox="1"/>
          <p:nvPr/>
        </p:nvSpPr>
        <p:spPr>
          <a:xfrm>
            <a:off x="5791200" y="5431317"/>
            <a:ext cx="4239491" cy="276999"/>
          </a:xfrm>
          <a:prstGeom prst="rect">
            <a:avLst/>
          </a:prstGeom>
          <a:noFill/>
        </p:spPr>
        <p:txBody>
          <a:bodyPr wrap="square" rtlCol="0">
            <a:spAutoFit/>
          </a:bodyPr>
          <a:lstStyle/>
          <a:p>
            <a:r>
              <a:rPr lang="es-PA" sz="1200" dirty="0"/>
              <a:t>Dibujo de HJPD en </a:t>
            </a:r>
            <a:r>
              <a:rPr lang="es-PA" sz="1200" dirty="0">
                <a:hlinkClick r:id="rId6"/>
              </a:rPr>
              <a:t>Wikimedia</a:t>
            </a:r>
            <a:endParaRPr lang="en-US" sz="1200" dirty="0"/>
          </a:p>
        </p:txBody>
      </p:sp>
      <p:pic>
        <p:nvPicPr>
          <p:cNvPr id="9" name="Picture 8" descr="artwork showing the design of a chultan with water.">
            <a:extLst>
              <a:ext uri="{FF2B5EF4-FFF2-40B4-BE49-F238E27FC236}">
                <a16:creationId xmlns:a16="http://schemas.microsoft.com/office/drawing/2014/main" id="{5A2E8C54-5A7C-4F3F-8E1E-E4E3CFF75D4B}"/>
              </a:ext>
            </a:extLst>
          </p:cNvPr>
          <p:cNvPicPr>
            <a:picLocks noChangeAspect="1"/>
          </p:cNvPicPr>
          <p:nvPr/>
        </p:nvPicPr>
        <p:blipFill>
          <a:blip r:embed="rId7"/>
          <a:stretch>
            <a:fillRect/>
          </a:stretch>
        </p:blipFill>
        <p:spPr>
          <a:xfrm>
            <a:off x="4865714" y="1512254"/>
            <a:ext cx="3891089" cy="3833491"/>
          </a:xfrm>
          <a:prstGeom prst="rect">
            <a:avLst/>
          </a:prstGeom>
          <a:ln w="38100">
            <a:solidFill>
              <a:schemeClr val="tx1"/>
            </a:solidFill>
          </a:ln>
        </p:spPr>
      </p:pic>
    </p:spTree>
    <p:extLst>
      <p:ext uri="{BB962C8B-B14F-4D97-AF65-F5344CB8AC3E}">
        <p14:creationId xmlns:p14="http://schemas.microsoft.com/office/powerpoint/2010/main" val="227737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82" y="1712434"/>
            <a:ext cx="8885382" cy="3127419"/>
          </a:xfrm>
        </p:spPr>
        <p:txBody>
          <a:bodyPr>
            <a:normAutofit/>
          </a:bodyPr>
          <a:lstStyle/>
          <a:p>
            <a:r>
              <a:rPr lang="en-US" sz="5400" b="1" dirty="0" err="1"/>
              <a:t>Nombre</a:t>
            </a:r>
            <a:r>
              <a:rPr lang="en-US" sz="5400" b="1" dirty="0"/>
              <a:t> dos </a:t>
            </a:r>
            <a:r>
              <a:rPr lang="en-US" sz="5400" b="1" dirty="0" err="1"/>
              <a:t>tipos</a:t>
            </a:r>
            <a:r>
              <a:rPr lang="en-US" sz="5400" b="1" dirty="0"/>
              <a:t> de </a:t>
            </a:r>
            <a:r>
              <a:rPr lang="en-US" sz="5400" b="1" dirty="0" err="1"/>
              <a:t>diseños</a:t>
            </a:r>
            <a:br>
              <a:rPr lang="en-US" sz="5400" b="1" dirty="0"/>
            </a:br>
            <a:r>
              <a:rPr lang="en-US" sz="5400" b="1" dirty="0"/>
              <a:t>que </a:t>
            </a:r>
            <a:r>
              <a:rPr lang="en-US" sz="5400" b="1" dirty="0" err="1"/>
              <a:t>aparecen</a:t>
            </a:r>
            <a:r>
              <a:rPr lang="en-US" sz="5400" b="1" dirty="0"/>
              <a:t> </a:t>
            </a:r>
            <a:r>
              <a:rPr lang="en-US" sz="5400" b="1" dirty="0" err="1"/>
              <a:t>en</a:t>
            </a:r>
            <a:r>
              <a:rPr lang="en-US" sz="5400" b="1" dirty="0"/>
              <a:t> las</a:t>
            </a:r>
            <a:br>
              <a:rPr lang="en-US" sz="5400" b="1" dirty="0"/>
            </a:br>
            <a:r>
              <a:rPr lang="en-US" sz="5400" b="1" dirty="0" err="1"/>
              <a:t>artesanías</a:t>
            </a:r>
            <a:r>
              <a:rPr lang="en-US" sz="5400" b="1" dirty="0"/>
              <a:t> </a:t>
            </a:r>
            <a:r>
              <a:rPr lang="en-US" sz="5400" b="1" dirty="0" err="1"/>
              <a:t>mayas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14B561-F362-4701-87C4-961D90CE1A9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51496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10" y="46439"/>
            <a:ext cx="8903854" cy="1143000"/>
          </a:xfrm>
        </p:spPr>
        <p:txBody>
          <a:bodyPr>
            <a:normAutofit/>
          </a:bodyPr>
          <a:lstStyle/>
          <a:p>
            <a:r>
              <a:rPr lang="en-US" sz="5400" b="1" dirty="0"/>
              <a:t>personas, </a:t>
            </a:r>
            <a:r>
              <a:rPr lang="en-US" sz="5400" b="1" dirty="0" err="1"/>
              <a:t>animales</a:t>
            </a:r>
            <a:r>
              <a:rPr lang="en-US" sz="5400" b="1" dirty="0"/>
              <a:t> y </a:t>
            </a:r>
            <a:r>
              <a:rPr lang="en-US" sz="5400" b="1" dirty="0" err="1"/>
              <a:t>plantas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98AF9B1-56DF-4F80-8870-E75F2196906F}"/>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835A2A7A-44F9-4AF8-859B-69ABA705410D}"/>
              </a:ext>
            </a:extLst>
          </p:cNvPr>
          <p:cNvSpPr txBox="1"/>
          <p:nvPr/>
        </p:nvSpPr>
        <p:spPr>
          <a:xfrm>
            <a:off x="1810327" y="6110368"/>
            <a:ext cx="5190837" cy="276999"/>
          </a:xfrm>
          <a:prstGeom prst="rect">
            <a:avLst/>
          </a:prstGeom>
          <a:noFill/>
        </p:spPr>
        <p:txBody>
          <a:bodyPr wrap="square" rtlCol="0">
            <a:spAutoFit/>
          </a:bodyPr>
          <a:lstStyle/>
          <a:p>
            <a:pPr algn="ctr"/>
            <a:r>
              <a:rPr lang="es-PA" sz="1200" dirty="0"/>
              <a:t>Imagen en </a:t>
            </a:r>
            <a:r>
              <a:rPr lang="es-PA" sz="1200" dirty="0" err="1">
                <a:hlinkClick r:id="rId4"/>
              </a:rPr>
              <a:t>Piqsels</a:t>
            </a:r>
            <a:endParaRPr lang="en-US" sz="1200" dirty="0"/>
          </a:p>
        </p:txBody>
      </p:sp>
      <p:pic>
        <p:nvPicPr>
          <p:cNvPr id="6" name="Picture 5" descr="image of colorful handicraft by the mayan people.">
            <a:extLst>
              <a:ext uri="{FF2B5EF4-FFF2-40B4-BE49-F238E27FC236}">
                <a16:creationId xmlns:a16="http://schemas.microsoft.com/office/drawing/2014/main" id="{C2127231-17D5-49CB-ABD2-B11327AA1A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0656" y="1162200"/>
            <a:ext cx="7022688" cy="4653495"/>
          </a:xfrm>
          <a:prstGeom prst="rect">
            <a:avLst/>
          </a:prstGeom>
          <a:ln w="38100">
            <a:solidFill>
              <a:schemeClr val="tx1"/>
            </a:solidFill>
          </a:ln>
        </p:spPr>
      </p:pic>
    </p:spTree>
    <p:extLst>
      <p:ext uri="{BB962C8B-B14F-4D97-AF65-F5344CB8AC3E}">
        <p14:creationId xmlns:p14="http://schemas.microsoft.com/office/powerpoint/2010/main" val="428040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984"/>
            <a:ext cx="8229600" cy="2997870"/>
          </a:xfrm>
        </p:spPr>
        <p:txBody>
          <a:bodyPr>
            <a:normAutofit/>
          </a:bodyPr>
          <a:lstStyle/>
          <a:p>
            <a:r>
              <a:rPr lang="en-US" sz="5400" b="1" dirty="0" err="1"/>
              <a:t>Activista</a:t>
            </a:r>
            <a:r>
              <a:rPr lang="en-US" sz="5400" b="1" dirty="0"/>
              <a:t> maya </a:t>
            </a:r>
            <a:r>
              <a:rPr lang="en-US" sz="5400" b="1" dirty="0" err="1"/>
              <a:t>ganadora</a:t>
            </a:r>
            <a:r>
              <a:rPr lang="en-US" sz="5400" b="1" dirty="0"/>
              <a:t> </a:t>
            </a:r>
            <a:br>
              <a:rPr lang="en-US" sz="5400" b="1" dirty="0"/>
            </a:br>
            <a:r>
              <a:rPr lang="en-US" sz="5400" b="1" dirty="0"/>
              <a:t>del </a:t>
            </a:r>
            <a:r>
              <a:rPr lang="en-US" sz="5400" b="1" dirty="0" err="1"/>
              <a:t>premio</a:t>
            </a:r>
            <a:r>
              <a:rPr lang="en-US" sz="5400" b="1" dirty="0"/>
              <a:t> Nobel de la Paz </a:t>
            </a:r>
            <a:r>
              <a:rPr lang="en-US" sz="5400" b="1" dirty="0" err="1"/>
              <a:t>en</a:t>
            </a:r>
            <a:r>
              <a:rPr lang="en-US" sz="5400" b="1" dirty="0"/>
              <a:t> 1992.</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image, home button">
            <a:hlinkClick r:id="" action="ppaction://hlinkshowjump?jump=nextslide"/>
            <a:extLst>
              <a:ext uri="{FF2B5EF4-FFF2-40B4-BE49-F238E27FC236}">
                <a16:creationId xmlns:a16="http://schemas.microsoft.com/office/drawing/2014/main" id="{200730E6-2E11-4738-8ECD-0541E546D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101252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striped&#10;&#10;Description automatically generated">
            <a:extLst>
              <a:ext uri="{FF2B5EF4-FFF2-40B4-BE49-F238E27FC236}">
                <a16:creationId xmlns:a16="http://schemas.microsoft.com/office/drawing/2014/main" id="{BA1B0597-7CC3-4DF9-912A-937553E9EBBB}"/>
              </a:ext>
            </a:extLst>
          </p:cNvPr>
          <p:cNvPicPr>
            <a:picLocks noChangeAspect="1"/>
          </p:cNvPicPr>
          <p:nvPr/>
        </p:nvPicPr>
        <p:blipFill>
          <a:blip r:embed="rId2"/>
          <a:stretch>
            <a:fillRect/>
          </a:stretch>
        </p:blipFill>
        <p:spPr>
          <a:xfrm>
            <a:off x="92363" y="117286"/>
            <a:ext cx="9944104" cy="6625259"/>
          </a:xfrm>
          <a:prstGeom prst="rect">
            <a:avLst/>
          </a:prstGeom>
        </p:spPr>
      </p:pic>
      <p:sp>
        <p:nvSpPr>
          <p:cNvPr id="2" name="Title 1"/>
          <p:cNvSpPr>
            <a:spLocks noGrp="1"/>
          </p:cNvSpPr>
          <p:nvPr>
            <p:ph type="title"/>
          </p:nvPr>
        </p:nvSpPr>
        <p:spPr>
          <a:xfrm>
            <a:off x="202483" y="115455"/>
            <a:ext cx="3168790" cy="1685392"/>
          </a:xfrm>
        </p:spPr>
        <p:txBody>
          <a:bodyPr>
            <a:noAutofit/>
          </a:bodyPr>
          <a:lstStyle/>
          <a:p>
            <a:pPr algn="l"/>
            <a:r>
              <a:rPr lang="en-US" sz="5400" b="1" dirty="0" err="1">
                <a:solidFill>
                  <a:schemeClr val="bg2">
                    <a:lumMod val="60000"/>
                    <a:lumOff val="40000"/>
                  </a:schemeClr>
                </a:solidFill>
              </a:rPr>
              <a:t>Rigoberta</a:t>
            </a:r>
            <a:r>
              <a:rPr lang="en-US" sz="5400" b="1" dirty="0">
                <a:solidFill>
                  <a:schemeClr val="bg2">
                    <a:lumMod val="60000"/>
                    <a:lumOff val="40000"/>
                  </a:schemeClr>
                </a:solidFill>
              </a:rPr>
              <a:t> </a:t>
            </a:r>
            <a:br>
              <a:rPr lang="en-US" sz="5400" b="1" dirty="0">
                <a:solidFill>
                  <a:schemeClr val="bg2">
                    <a:lumMod val="60000"/>
                    <a:lumOff val="40000"/>
                  </a:schemeClr>
                </a:solidFill>
              </a:rPr>
            </a:br>
            <a:r>
              <a:rPr lang="en-US" sz="5400" b="1" dirty="0" err="1">
                <a:solidFill>
                  <a:schemeClr val="bg2">
                    <a:lumMod val="60000"/>
                    <a:lumOff val="40000"/>
                  </a:schemeClr>
                </a:solidFill>
              </a:rPr>
              <a:t>Menchú</a:t>
            </a:r>
            <a:endParaRPr lang="en-US" sz="5400" b="1" dirty="0">
              <a:solidFill>
                <a:schemeClr val="bg2">
                  <a:lumMod val="60000"/>
                  <a:lumOff val="40000"/>
                </a:schemeClr>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EDC1CA44-D05C-4E00-B6FD-D0CB127AB2B0}"/>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DCF24B29-C59E-4003-AA77-9D9F7D5D208A}"/>
              </a:ext>
            </a:extLst>
          </p:cNvPr>
          <p:cNvSpPr txBox="1"/>
          <p:nvPr/>
        </p:nvSpPr>
        <p:spPr>
          <a:xfrm>
            <a:off x="304801" y="6375491"/>
            <a:ext cx="3288145" cy="276999"/>
          </a:xfrm>
          <a:prstGeom prst="rect">
            <a:avLst/>
          </a:prstGeom>
          <a:noFill/>
        </p:spPr>
        <p:txBody>
          <a:bodyPr wrap="square" rtlCol="0">
            <a:spAutoFit/>
          </a:bodyPr>
          <a:lstStyle/>
          <a:p>
            <a:r>
              <a:rPr lang="es-PA" sz="1200" dirty="0"/>
              <a:t>Imagen en </a:t>
            </a:r>
            <a:r>
              <a:rPr lang="es-PA" sz="1200" dirty="0">
                <a:hlinkClick r:id="rId5"/>
              </a:rPr>
              <a:t>Wikimedia</a:t>
            </a:r>
            <a:endParaRPr lang="en-US" sz="1200" dirty="0"/>
          </a:p>
        </p:txBody>
      </p:sp>
    </p:spTree>
    <p:extLst>
      <p:ext uri="{BB962C8B-B14F-4D97-AF65-F5344CB8AC3E}">
        <p14:creationId xmlns:p14="http://schemas.microsoft.com/office/powerpoint/2010/main" val="304637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of a pink sweater">
            <a:extLst>
              <a:ext uri="{FF2B5EF4-FFF2-40B4-BE49-F238E27FC236}">
                <a16:creationId xmlns:a16="http://schemas.microsoft.com/office/drawing/2014/main" id="{4C8086B7-D8EA-4E3C-B9FE-566220E091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428" y="110460"/>
            <a:ext cx="9955620" cy="6637080"/>
          </a:xfrm>
          <a:prstGeom prst="rect">
            <a:avLst/>
          </a:prstGeom>
        </p:spPr>
      </p:pic>
      <p:sp>
        <p:nvSpPr>
          <p:cNvPr id="2" name="Title 1"/>
          <p:cNvSpPr>
            <a:spLocks noGrp="1"/>
          </p:cNvSpPr>
          <p:nvPr>
            <p:ph type="title"/>
          </p:nvPr>
        </p:nvSpPr>
        <p:spPr>
          <a:xfrm>
            <a:off x="234979" y="0"/>
            <a:ext cx="4073845" cy="2026227"/>
          </a:xfrm>
        </p:spPr>
        <p:txBody>
          <a:bodyPr>
            <a:normAutofit/>
          </a:bodyPr>
          <a:lstStyle/>
          <a:p>
            <a:pPr algn="l"/>
            <a:r>
              <a:rPr lang="en-US" sz="5400" b="1" dirty="0"/>
              <a:t>El </a:t>
            </a:r>
            <a:r>
              <a:rPr lang="en-US" sz="5400" b="1" dirty="0" err="1"/>
              <a:t>suéter</a:t>
            </a:r>
            <a:r>
              <a:rPr lang="en-US" sz="5400" b="1" dirty="0"/>
              <a:t> es de ___. </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4D50B10-C1A9-442E-B0B9-C1ECBD2F91C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9" name="Picture 8" descr="outline of a sheep to indicate wool">
            <a:extLst>
              <a:ext uri="{FF2B5EF4-FFF2-40B4-BE49-F238E27FC236}">
                <a16:creationId xmlns:a16="http://schemas.microsoft.com/office/drawing/2014/main" id="{F95F41C0-D16C-4659-98D5-83FBB9259C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0781" y="2949371"/>
            <a:ext cx="2671392" cy="2437645"/>
          </a:xfrm>
          <a:prstGeom prst="rect">
            <a:avLst/>
          </a:prstGeom>
        </p:spPr>
      </p:pic>
      <p:sp>
        <p:nvSpPr>
          <p:cNvPr id="13" name="TextBox 12">
            <a:extLst>
              <a:ext uri="{FF2B5EF4-FFF2-40B4-BE49-F238E27FC236}">
                <a16:creationId xmlns:a16="http://schemas.microsoft.com/office/drawing/2014/main" id="{56591D14-FA91-4BA0-A538-CDB250FAA7D0}"/>
              </a:ext>
            </a:extLst>
          </p:cNvPr>
          <p:cNvSpPr txBox="1"/>
          <p:nvPr/>
        </p:nvSpPr>
        <p:spPr>
          <a:xfrm>
            <a:off x="4734961" y="6317309"/>
            <a:ext cx="2779415" cy="276999"/>
          </a:xfrm>
          <a:prstGeom prst="rect">
            <a:avLst/>
          </a:prstGeom>
          <a:noFill/>
        </p:spPr>
        <p:txBody>
          <a:bodyPr wrap="square">
            <a:spAutoFit/>
          </a:bodyPr>
          <a:lstStyle/>
          <a:p>
            <a:r>
              <a:rPr lang="es-ES" sz="1200" b="0" i="0" u="none" strike="noStrike" dirty="0">
                <a:effectLst/>
              </a:rPr>
              <a:t>Imagen de </a:t>
            </a:r>
            <a:r>
              <a:rPr lang="es-ES" sz="1200" b="0" i="0" u="sng" strike="noStrike" dirty="0">
                <a:solidFill>
                  <a:srgbClr val="191B26"/>
                </a:solidFill>
                <a:effectLst/>
                <a:hlinkClick r:id="rId4"/>
              </a:rPr>
              <a:t>Stefano </a:t>
            </a:r>
            <a:r>
              <a:rPr lang="es-ES" sz="1200" b="0" i="0" u="sng" strike="noStrike" dirty="0" err="1">
                <a:solidFill>
                  <a:srgbClr val="191B26"/>
                </a:solidFill>
                <a:effectLst/>
                <a:hlinkClick r:id="rId4"/>
              </a:rPr>
              <a:t>Ferrario</a:t>
            </a:r>
            <a:r>
              <a:rPr lang="es-ES" sz="1200" b="0" i="0" u="none" strike="noStrike" dirty="0">
                <a:solidFill>
                  <a:srgbClr val="191B26"/>
                </a:solidFill>
                <a:effectLst/>
              </a:rPr>
              <a:t> </a:t>
            </a:r>
            <a:r>
              <a:rPr lang="es-ES" sz="1200" b="0" i="0" u="none" strike="noStrike" dirty="0">
                <a:effectLst/>
              </a:rPr>
              <a:t>en</a:t>
            </a:r>
            <a:r>
              <a:rPr lang="es-ES" sz="1200" b="0" i="0" u="none" strike="noStrike" dirty="0">
                <a:solidFill>
                  <a:srgbClr val="191B26"/>
                </a:solidFill>
                <a:effectLst/>
              </a:rPr>
              <a:t> </a:t>
            </a:r>
            <a:r>
              <a:rPr lang="es-ES" sz="1200" b="0" i="0" u="sng" strike="noStrike" dirty="0" err="1">
                <a:solidFill>
                  <a:srgbClr val="191B26"/>
                </a:solidFill>
                <a:effectLst/>
                <a:hlinkClick r:id="rId5"/>
              </a:rPr>
              <a:t>Pixabay</a:t>
            </a:r>
            <a:endParaRPr lang="en-US" sz="1200" dirty="0"/>
          </a:p>
        </p:txBody>
      </p:sp>
    </p:spTree>
    <p:extLst>
      <p:ext uri="{BB962C8B-B14F-4D97-AF65-F5344CB8AC3E}">
        <p14:creationId xmlns:p14="http://schemas.microsoft.com/office/powerpoint/2010/main" val="7202423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4839"/>
            <a:ext cx="8229600" cy="1143000"/>
          </a:xfrm>
        </p:spPr>
        <p:txBody>
          <a:bodyPr>
            <a:normAutofit/>
          </a:bodyPr>
          <a:lstStyle/>
          <a:p>
            <a:r>
              <a:rPr lang="en-US" sz="5400" b="1" dirty="0" err="1"/>
              <a:t>lana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27209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rown leather boot&#10;">
            <a:extLst>
              <a:ext uri="{FF2B5EF4-FFF2-40B4-BE49-F238E27FC236}">
                <a16:creationId xmlns:a16="http://schemas.microsoft.com/office/drawing/2014/main" id="{FB03248E-191D-4962-8C25-4F9CC66F22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124" y="133038"/>
            <a:ext cx="9976467" cy="6650978"/>
          </a:xfrm>
          <a:prstGeom prst="rect">
            <a:avLst/>
          </a:prstGeom>
        </p:spPr>
      </p:pic>
      <p:sp>
        <p:nvSpPr>
          <p:cNvPr id="2" name="Title 1"/>
          <p:cNvSpPr>
            <a:spLocks noGrp="1"/>
          </p:cNvSpPr>
          <p:nvPr>
            <p:ph type="title"/>
          </p:nvPr>
        </p:nvSpPr>
        <p:spPr>
          <a:xfrm>
            <a:off x="210126" y="0"/>
            <a:ext cx="3833092" cy="1966860"/>
          </a:xfrm>
        </p:spPr>
        <p:txBody>
          <a:bodyPr>
            <a:normAutofit/>
          </a:bodyPr>
          <a:lstStyle/>
          <a:p>
            <a:pPr algn="l"/>
            <a:r>
              <a:rPr lang="en-US" sz="5400" b="1" dirty="0"/>
              <a:t>Las botas </a:t>
            </a:r>
            <a:br>
              <a:rPr lang="en-US" sz="5400" b="1" dirty="0"/>
            </a:br>
            <a:r>
              <a:rPr lang="en-US" sz="5400" b="1" dirty="0"/>
              <a:t>son de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i">
            <a:hlinkClick r:id="" action="ppaction://hlinkshowjump?jump=nextslide"/>
            <a:extLst>
              <a:ext uri="{FF2B5EF4-FFF2-40B4-BE49-F238E27FC236}">
                <a16:creationId xmlns:a16="http://schemas.microsoft.com/office/drawing/2014/main" id="{C6081EBB-6909-4085-8A2B-04E09CDE73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D0989AE4-1B43-4CA7-BF80-46B72E15B744}"/>
              </a:ext>
            </a:extLst>
          </p:cNvPr>
          <p:cNvSpPr txBox="1"/>
          <p:nvPr/>
        </p:nvSpPr>
        <p:spPr>
          <a:xfrm>
            <a:off x="2149761" y="6447963"/>
            <a:ext cx="4826001" cy="276999"/>
          </a:xfrm>
          <a:prstGeom prst="rect">
            <a:avLst/>
          </a:prstGeom>
          <a:noFill/>
        </p:spPr>
        <p:txBody>
          <a:bodyPr wrap="square">
            <a:spAutoFit/>
          </a:bodyPr>
          <a:lstStyle/>
          <a:p>
            <a:pPr algn="ctr"/>
            <a:r>
              <a:rPr lang="en-US" sz="1200" b="0" i="0" dirty="0">
                <a:effectLst/>
                <a:latin typeface="Open Sans" panose="020B0606030504020204" pitchFamily="34" charset="0"/>
              </a:rPr>
              <a:t>Image by </a:t>
            </a:r>
            <a:r>
              <a:rPr lang="en-US" sz="1200" b="0" i="0" u="sng" dirty="0">
                <a:solidFill>
                  <a:srgbClr val="191B26"/>
                </a:solidFill>
                <a:effectLst/>
                <a:latin typeface="Open Sans" panose="020B0606030504020204" pitchFamily="34" charset="0"/>
                <a:hlinkClick r:id="rId3"/>
              </a:rPr>
              <a:t>u_cu8ubr1ng3</a:t>
            </a:r>
            <a:r>
              <a:rPr lang="en-US" sz="1200" b="0" i="0" dirty="0">
                <a:solidFill>
                  <a:srgbClr val="191B26"/>
                </a:solidFill>
                <a:effectLst/>
                <a:latin typeface="Open Sans" panose="020B0606030504020204" pitchFamily="34" charset="0"/>
              </a:rPr>
              <a:t> </a:t>
            </a:r>
            <a:r>
              <a:rPr lang="en-US" sz="1200" b="0" i="0" dirty="0">
                <a:effectLst/>
                <a:latin typeface="Open Sans" panose="020B0606030504020204" pitchFamily="34" charset="0"/>
              </a:rPr>
              <a:t>from</a:t>
            </a:r>
            <a:r>
              <a:rPr lang="en-US" sz="1200" b="0" i="0" dirty="0">
                <a:solidFill>
                  <a:srgbClr val="191B26"/>
                </a:solidFill>
                <a:effectLst/>
                <a:latin typeface="Open Sans" panose="020B0606030504020204" pitchFamily="34" charset="0"/>
              </a:rPr>
              <a:t> </a:t>
            </a:r>
            <a:r>
              <a:rPr lang="en-US" sz="1200" b="0" i="0" u="sng" dirty="0" err="1">
                <a:solidFill>
                  <a:srgbClr val="191B26"/>
                </a:solidFill>
                <a:effectLst/>
                <a:latin typeface="Open Sans" panose="020B0606030504020204" pitchFamily="34" charset="0"/>
                <a:hlinkClick r:id="rId4"/>
              </a:rPr>
              <a:t>Pixabay</a:t>
            </a:r>
            <a:r>
              <a:rPr lang="en-US" sz="1200" b="0" i="0" dirty="0">
                <a:solidFill>
                  <a:srgbClr val="191B26"/>
                </a:solidFill>
                <a:effectLst/>
                <a:latin typeface="Open Sans" panose="020B0606030504020204" pitchFamily="34" charset="0"/>
              </a:rPr>
              <a:t> </a:t>
            </a:r>
            <a:endParaRPr lang="en-US" sz="1200"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345" y="2685603"/>
            <a:ext cx="8229600" cy="1143000"/>
          </a:xfrm>
        </p:spPr>
        <p:txBody>
          <a:bodyPr>
            <a:normAutofit/>
          </a:bodyPr>
          <a:lstStyle/>
          <a:p>
            <a:r>
              <a:rPr lang="en-US" sz="5400" b="1" dirty="0" err="1"/>
              <a:t>cuero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brick chimneys on a roof.&#10;">
            <a:extLst>
              <a:ext uri="{FF2B5EF4-FFF2-40B4-BE49-F238E27FC236}">
                <a16:creationId xmlns:a16="http://schemas.microsoft.com/office/drawing/2014/main" id="{5AF7B13A-2C58-402F-8548-A51C3EEE55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8513" y="150449"/>
            <a:ext cx="11288222" cy="6631831"/>
          </a:xfrm>
          <a:prstGeom prst="rect">
            <a:avLst/>
          </a:prstGeom>
        </p:spPr>
      </p:pic>
      <p:sp>
        <p:nvSpPr>
          <p:cNvPr id="2" name="Title 1"/>
          <p:cNvSpPr>
            <a:spLocks noGrp="1"/>
          </p:cNvSpPr>
          <p:nvPr>
            <p:ph type="title"/>
          </p:nvPr>
        </p:nvSpPr>
        <p:spPr>
          <a:xfrm>
            <a:off x="591371" y="262550"/>
            <a:ext cx="8229600" cy="1902661"/>
          </a:xfrm>
        </p:spPr>
        <p:txBody>
          <a:bodyPr>
            <a:noAutofit/>
          </a:bodyPr>
          <a:lstStyle/>
          <a:p>
            <a:r>
              <a:rPr lang="en-US" sz="5400" b="1" dirty="0"/>
              <a:t>Las chimeneas</a:t>
            </a:r>
            <a:br>
              <a:rPr lang="en-US" sz="5400" b="1" dirty="0"/>
            </a:br>
            <a:r>
              <a:rPr lang="en-US" sz="5400" b="1" dirty="0"/>
              <a:t>son de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F832832-7C64-4E3A-A580-736B2F75D01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E1FAF242-5FF2-4B13-B317-ACF60D79F6A8}"/>
              </a:ext>
            </a:extLst>
          </p:cNvPr>
          <p:cNvSpPr txBox="1"/>
          <p:nvPr/>
        </p:nvSpPr>
        <p:spPr>
          <a:xfrm>
            <a:off x="1570182" y="6303834"/>
            <a:ext cx="6024418" cy="276999"/>
          </a:xfrm>
          <a:prstGeom prst="rect">
            <a:avLst/>
          </a:prstGeom>
          <a:noFill/>
        </p:spPr>
        <p:txBody>
          <a:bodyPr wrap="square">
            <a:spAutoFit/>
          </a:bodyPr>
          <a:lstStyle/>
          <a:p>
            <a:pPr algn="ctr"/>
            <a:r>
              <a:rPr lang="en-US" sz="1200" b="0" i="0" dirty="0">
                <a:effectLst/>
                <a:latin typeface="Open Sans" panose="020B0606030504020204" pitchFamily="34" charset="0"/>
              </a:rPr>
              <a:t>Image by </a:t>
            </a:r>
            <a:r>
              <a:rPr lang="en-US" sz="1200" b="0" i="0" u="sng" dirty="0">
                <a:solidFill>
                  <a:srgbClr val="191B26"/>
                </a:solidFill>
                <a:effectLst/>
                <a:latin typeface="Open Sans" panose="020B0606030504020204" pitchFamily="34" charset="0"/>
                <a:hlinkClick r:id="rId3"/>
              </a:rPr>
              <a:t>Manfred </a:t>
            </a:r>
            <a:r>
              <a:rPr lang="en-US" sz="1200" b="0" i="0" u="sng" dirty="0" err="1">
                <a:solidFill>
                  <a:srgbClr val="191B26"/>
                </a:solidFill>
                <a:effectLst/>
                <a:latin typeface="Open Sans" panose="020B0606030504020204" pitchFamily="34" charset="0"/>
                <a:hlinkClick r:id="rId3"/>
              </a:rPr>
              <a:t>Antranias</a:t>
            </a:r>
            <a:r>
              <a:rPr lang="en-US" sz="1200" b="0" i="0" u="sng" dirty="0">
                <a:solidFill>
                  <a:srgbClr val="191B26"/>
                </a:solidFill>
                <a:effectLst/>
                <a:latin typeface="Open Sans" panose="020B0606030504020204" pitchFamily="34" charset="0"/>
                <a:hlinkClick r:id="rId3"/>
              </a:rPr>
              <a:t> Zimmer</a:t>
            </a:r>
            <a:r>
              <a:rPr lang="en-US" sz="1200" b="0" i="0" dirty="0">
                <a:solidFill>
                  <a:srgbClr val="191B26"/>
                </a:solidFill>
                <a:effectLst/>
                <a:latin typeface="Open Sans" panose="020B0606030504020204" pitchFamily="34" charset="0"/>
              </a:rPr>
              <a:t> </a:t>
            </a:r>
            <a:r>
              <a:rPr lang="en-US" sz="1200" b="0" i="0" dirty="0">
                <a:effectLst/>
                <a:latin typeface="Open Sans" panose="020B0606030504020204" pitchFamily="34" charset="0"/>
              </a:rPr>
              <a:t>from</a:t>
            </a:r>
            <a:r>
              <a:rPr lang="en-US" sz="1200" b="0" i="0" dirty="0">
                <a:solidFill>
                  <a:srgbClr val="191B26"/>
                </a:solidFill>
                <a:effectLst/>
                <a:latin typeface="Open Sans" panose="020B0606030504020204" pitchFamily="34" charset="0"/>
              </a:rPr>
              <a:t> </a:t>
            </a:r>
            <a:r>
              <a:rPr lang="en-US" sz="1200" b="0" i="0" u="sng" dirty="0" err="1">
                <a:solidFill>
                  <a:srgbClr val="191B26"/>
                </a:solidFill>
                <a:effectLst/>
                <a:latin typeface="Open Sans" panose="020B0606030504020204" pitchFamily="34" charset="0"/>
                <a:hlinkClick r:id="rId4"/>
              </a:rPr>
              <a:t>Pixabay</a:t>
            </a:r>
            <a:r>
              <a:rPr lang="en-US" sz="1200" b="0" i="0" dirty="0">
                <a:solidFill>
                  <a:srgbClr val="191B26"/>
                </a:solidFill>
                <a:effectLst/>
                <a:latin typeface="Open Sans" panose="020B0606030504020204" pitchFamily="34" charset="0"/>
              </a:rPr>
              <a:t> </a:t>
            </a:r>
            <a:endParaRPr lang="en-US" sz="1200"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shelf with fabrics of different patterns">
            <a:extLst>
              <a:ext uri="{FF2B5EF4-FFF2-40B4-BE49-F238E27FC236}">
                <a16:creationId xmlns:a16="http://schemas.microsoft.com/office/drawing/2014/main" id="{907AF641-86CB-9ABA-6EED-97B9C9D3FD4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509665"/>
            <a:ext cx="9125893" cy="5497717"/>
          </a:xfrm>
          <a:prstGeom prst="rect">
            <a:avLst/>
          </a:prstGeom>
        </p:spPr>
      </p:pic>
      <p:sp>
        <p:nvSpPr>
          <p:cNvPr id="2" name="Title 1"/>
          <p:cNvSpPr>
            <a:spLocks noGrp="1"/>
          </p:cNvSpPr>
          <p:nvPr>
            <p:ph type="title"/>
          </p:nvPr>
        </p:nvSpPr>
        <p:spPr>
          <a:xfrm>
            <a:off x="457200" y="240631"/>
            <a:ext cx="8229600" cy="1143000"/>
          </a:xfrm>
        </p:spPr>
        <p:txBody>
          <a:bodyPr>
            <a:normAutofit/>
          </a:bodyPr>
          <a:lstStyle/>
          <a:p>
            <a:r>
              <a:rPr lang="en-US" sz="5400" b="1" dirty="0"/>
              <a:t>Las ___ son de </a:t>
            </a:r>
            <a:r>
              <a:rPr lang="en-US" sz="5400" b="1" dirty="0" err="1"/>
              <a:t>algodón</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478830F-A709-4472-8D6E-6933047879A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AD7BA83B-7EAD-4704-8CCD-715B80C0846E}"/>
              </a:ext>
            </a:extLst>
          </p:cNvPr>
          <p:cNvSpPr txBox="1"/>
          <p:nvPr/>
        </p:nvSpPr>
        <p:spPr>
          <a:xfrm>
            <a:off x="1910281" y="6516621"/>
            <a:ext cx="5330230" cy="276999"/>
          </a:xfrm>
          <a:prstGeom prst="rect">
            <a:avLst/>
          </a:prstGeom>
          <a:noFill/>
        </p:spPr>
        <p:txBody>
          <a:bodyPr wrap="square">
            <a:spAutoFit/>
          </a:bodyPr>
          <a:lstStyle/>
          <a:p>
            <a:pPr algn="ctr"/>
            <a:r>
              <a:rPr lang="en-US" sz="1200" dirty="0" err="1">
                <a:solidFill>
                  <a:schemeClr val="bg1"/>
                </a:solidFill>
                <a:latin typeface="Calibri" panose="020F0502020204030204" pitchFamily="34" charset="0"/>
              </a:rPr>
              <a:t>Foto</a:t>
            </a:r>
            <a:r>
              <a:rPr lang="en-US" sz="1200" dirty="0">
                <a:solidFill>
                  <a:schemeClr val="bg1"/>
                </a:solidFill>
                <a:latin typeface="Calibri" panose="020F0502020204030204" pitchFamily="34" charset="0"/>
              </a:rPr>
              <a:t> de Beatrice Tseng</a:t>
            </a:r>
            <a:endParaRPr lang="en-US" dirty="0">
              <a:solidFill>
                <a:schemeClr val="bg1"/>
              </a:solidFill>
            </a:endParaRPr>
          </a:p>
        </p:txBody>
      </p:sp>
    </p:spTree>
    <p:extLst>
      <p:ext uri="{BB962C8B-B14F-4D97-AF65-F5344CB8AC3E}">
        <p14:creationId xmlns:p14="http://schemas.microsoft.com/office/powerpoint/2010/main" val="2213688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8260"/>
            <a:ext cx="8229600" cy="1143000"/>
          </a:xfrm>
        </p:spPr>
        <p:txBody>
          <a:bodyPr>
            <a:normAutofit/>
          </a:bodyPr>
          <a:lstStyle/>
          <a:p>
            <a:r>
              <a:rPr lang="en-US" sz="5400" b="1" dirty="0" err="1"/>
              <a:t>ladrillo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three wooden rocking chars">
            <a:extLst>
              <a:ext uri="{FF2B5EF4-FFF2-40B4-BE49-F238E27FC236}">
                <a16:creationId xmlns:a16="http://schemas.microsoft.com/office/drawing/2014/main" id="{133B825A-F3FD-4706-95AE-895FAFDBA9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5390" y="1968940"/>
            <a:ext cx="8673220" cy="3817121"/>
          </a:xfrm>
          <a:prstGeom prst="rect">
            <a:avLst/>
          </a:prstGeom>
        </p:spPr>
      </p:pic>
      <p:sp>
        <p:nvSpPr>
          <p:cNvPr id="2" name="Title 1"/>
          <p:cNvSpPr>
            <a:spLocks noGrp="1"/>
          </p:cNvSpPr>
          <p:nvPr>
            <p:ph type="title"/>
          </p:nvPr>
        </p:nvSpPr>
        <p:spPr>
          <a:xfrm>
            <a:off x="443620" y="509661"/>
            <a:ext cx="8256760" cy="1143000"/>
          </a:xfrm>
        </p:spPr>
        <p:txBody>
          <a:bodyPr>
            <a:normAutofit/>
          </a:bodyPr>
          <a:lstStyle/>
          <a:p>
            <a:r>
              <a:rPr lang="en-US" sz="5400" b="1" dirty="0"/>
              <a:t>Las </a:t>
            </a:r>
            <a:r>
              <a:rPr lang="en-US" sz="5400" b="1" dirty="0" err="1"/>
              <a:t>mecedoras</a:t>
            </a:r>
            <a:r>
              <a:rPr lang="en-US" sz="5400" b="1" dirty="0"/>
              <a:t> son de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7D60868-0996-4F54-8B0F-392978DECC4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F52BE2E8-E576-409A-9D14-9E9385850ECD}"/>
              </a:ext>
            </a:extLst>
          </p:cNvPr>
          <p:cNvSpPr txBox="1"/>
          <p:nvPr/>
        </p:nvSpPr>
        <p:spPr>
          <a:xfrm>
            <a:off x="2378242" y="6284429"/>
            <a:ext cx="4622800" cy="276999"/>
          </a:xfrm>
          <a:prstGeom prst="rect">
            <a:avLst/>
          </a:prstGeom>
          <a:noFill/>
        </p:spPr>
        <p:txBody>
          <a:bodyPr wrap="square">
            <a:spAutoFit/>
          </a:bodyPr>
          <a:lstStyle/>
          <a:p>
            <a:pPr algn="ctr"/>
            <a:r>
              <a:rPr lang="en-US" sz="1200" b="0" i="0" dirty="0">
                <a:effectLst/>
                <a:latin typeface="Open Sans" panose="020B0606030504020204" pitchFamily="34" charset="0"/>
              </a:rPr>
              <a:t>Image by </a:t>
            </a:r>
            <a:r>
              <a:rPr lang="en-US" sz="1200" b="0" i="0" u="sng" dirty="0" err="1">
                <a:solidFill>
                  <a:srgbClr val="191B26"/>
                </a:solidFill>
                <a:effectLst/>
                <a:latin typeface="Open Sans" panose="020B0606030504020204" pitchFamily="34" charset="0"/>
                <a:hlinkClick r:id="rId3"/>
              </a:rPr>
              <a:t>avalontree</a:t>
            </a:r>
            <a:r>
              <a:rPr lang="en-US" sz="1200" b="0" i="0" dirty="0">
                <a:effectLst/>
                <a:latin typeface="Open Sans" panose="020B0606030504020204" pitchFamily="34" charset="0"/>
              </a:rPr>
              <a:t> from </a:t>
            </a:r>
            <a:r>
              <a:rPr lang="en-US" sz="1200" b="0" i="0" u="sng" dirty="0" err="1">
                <a:solidFill>
                  <a:srgbClr val="191B26"/>
                </a:solidFill>
                <a:effectLst/>
                <a:latin typeface="Open Sans" panose="020B0606030504020204" pitchFamily="34" charset="0"/>
                <a:hlinkClick r:id="rId4"/>
              </a:rPr>
              <a:t>Pixabay</a:t>
            </a:r>
            <a:endParaRPr lang="en-US" sz="1200"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urniture, seat, chair&#10;&#10;Description automatically generated">
            <a:extLst>
              <a:ext uri="{FF2B5EF4-FFF2-40B4-BE49-F238E27FC236}">
                <a16:creationId xmlns:a16="http://schemas.microsoft.com/office/drawing/2014/main" id="{31C9B26D-A2A2-4270-9BFB-CB5087CF57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37" y="1055854"/>
            <a:ext cx="9144000" cy="4852988"/>
          </a:xfrm>
          <a:prstGeom prst="rect">
            <a:avLst/>
          </a:prstGeom>
        </p:spPr>
      </p:pic>
      <p:sp>
        <p:nvSpPr>
          <p:cNvPr id="2" name="Title 1"/>
          <p:cNvSpPr>
            <a:spLocks noGrp="1"/>
          </p:cNvSpPr>
          <p:nvPr>
            <p:ph type="title"/>
          </p:nvPr>
        </p:nvSpPr>
        <p:spPr>
          <a:xfrm>
            <a:off x="457200" y="283828"/>
            <a:ext cx="8229600" cy="1143000"/>
          </a:xfrm>
        </p:spPr>
        <p:txBody>
          <a:bodyPr>
            <a:normAutofit/>
          </a:bodyPr>
          <a:lstStyle/>
          <a:p>
            <a:r>
              <a:rPr lang="en-US" sz="5400" b="1" dirty="0" err="1"/>
              <a:t>madera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8" name="TextBox 7">
            <a:extLst>
              <a:ext uri="{FF2B5EF4-FFF2-40B4-BE49-F238E27FC236}">
                <a16:creationId xmlns:a16="http://schemas.microsoft.com/office/drawing/2014/main" id="{4AD4BBF2-3A97-4B92-8B6A-8572FBBF7B28}"/>
              </a:ext>
            </a:extLst>
          </p:cNvPr>
          <p:cNvSpPr txBox="1"/>
          <p:nvPr/>
        </p:nvSpPr>
        <p:spPr>
          <a:xfrm>
            <a:off x="2336800" y="6302770"/>
            <a:ext cx="4922980" cy="276999"/>
          </a:xfrm>
          <a:prstGeom prst="rect">
            <a:avLst/>
          </a:prstGeom>
          <a:noFill/>
        </p:spPr>
        <p:txBody>
          <a:bodyPr wrap="square">
            <a:spAutoFit/>
          </a:bodyPr>
          <a:lstStyle/>
          <a:p>
            <a:pPr algn="ctr"/>
            <a:r>
              <a:rPr lang="en-US" sz="1200" b="0" i="0" dirty="0">
                <a:effectLst/>
                <a:latin typeface="Open Sans" panose="020B0606030504020204" pitchFamily="34" charset="0"/>
              </a:rPr>
              <a:t>Image by </a:t>
            </a:r>
            <a:r>
              <a:rPr lang="en-US" sz="1200" b="0" i="0" u="sng" dirty="0">
                <a:solidFill>
                  <a:srgbClr val="191B26"/>
                </a:solidFill>
                <a:effectLst/>
                <a:latin typeface="Open Sans" panose="020B0606030504020204" pitchFamily="34" charset="0"/>
                <a:hlinkClick r:id="rId5"/>
              </a:rPr>
              <a:t>May </a:t>
            </a:r>
            <a:r>
              <a:rPr lang="en-US" sz="1200" b="0" i="0" u="sng" dirty="0" err="1">
                <a:solidFill>
                  <a:srgbClr val="191B26"/>
                </a:solidFill>
                <a:effectLst/>
                <a:latin typeface="Open Sans" panose="020B0606030504020204" pitchFamily="34" charset="0"/>
                <a:hlinkClick r:id="rId5"/>
              </a:rPr>
              <a:t>Angelike</a:t>
            </a:r>
            <a:r>
              <a:rPr lang="en-US" sz="1200" b="0" i="0" dirty="0">
                <a:solidFill>
                  <a:srgbClr val="191B26"/>
                </a:solidFill>
                <a:effectLst/>
                <a:latin typeface="Open Sans" panose="020B0606030504020204" pitchFamily="34" charset="0"/>
              </a:rPr>
              <a:t> </a:t>
            </a:r>
            <a:r>
              <a:rPr lang="en-US" sz="1200" b="0" i="0" dirty="0">
                <a:effectLst/>
                <a:latin typeface="Open Sans" panose="020B0606030504020204" pitchFamily="34" charset="0"/>
              </a:rPr>
              <a:t>from</a:t>
            </a:r>
            <a:r>
              <a:rPr lang="en-US" sz="1200" b="0" i="0" dirty="0">
                <a:solidFill>
                  <a:srgbClr val="191B26"/>
                </a:solidFill>
                <a:effectLst/>
                <a:latin typeface="Open Sans" panose="020B0606030504020204" pitchFamily="34" charset="0"/>
              </a:rPr>
              <a:t> </a:t>
            </a:r>
            <a:r>
              <a:rPr lang="en-US" sz="1200" b="0" i="0" u="sng" dirty="0" err="1">
                <a:solidFill>
                  <a:srgbClr val="191B26"/>
                </a:solidFill>
                <a:effectLst/>
                <a:latin typeface="Open Sans" panose="020B0606030504020204" pitchFamily="34" charset="0"/>
                <a:hlinkClick r:id="rId6"/>
              </a:rPr>
              <a:t>Pixabay</a:t>
            </a:r>
            <a:r>
              <a:rPr lang="en-US" sz="1200" b="0" i="0" dirty="0">
                <a:solidFill>
                  <a:srgbClr val="191B26"/>
                </a:solidFill>
                <a:effectLst/>
                <a:latin typeface="Open Sans" panose="020B0606030504020204" pitchFamily="34" charset="0"/>
              </a:rPr>
              <a:t> </a:t>
            </a:r>
            <a:endParaRPr lang="en-US" sz="1200" dirty="0"/>
          </a:p>
        </p:txBody>
      </p:sp>
    </p:spTree>
    <p:extLst>
      <p:ext uri="{BB962C8B-B14F-4D97-AF65-F5344CB8AC3E}">
        <p14:creationId xmlns:p14="http://schemas.microsoft.com/office/powerpoint/2010/main" val="3069390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up, beverage, glass, water">
            <a:extLst>
              <a:ext uri="{FF2B5EF4-FFF2-40B4-BE49-F238E27FC236}">
                <a16:creationId xmlns:a16="http://schemas.microsoft.com/office/drawing/2014/main" id="{E970C735-E5BC-4AD2-B0CA-740BC465AB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113" y="139008"/>
            <a:ext cx="10078488" cy="6718992"/>
          </a:xfrm>
          <a:prstGeom prst="rect">
            <a:avLst/>
          </a:prstGeom>
        </p:spPr>
      </p:pic>
      <p:sp>
        <p:nvSpPr>
          <p:cNvPr id="2" name="Title 1"/>
          <p:cNvSpPr>
            <a:spLocks noGrp="1"/>
          </p:cNvSpPr>
          <p:nvPr>
            <p:ph type="title"/>
          </p:nvPr>
        </p:nvSpPr>
        <p:spPr>
          <a:xfrm>
            <a:off x="457200" y="0"/>
            <a:ext cx="8229600" cy="1143000"/>
          </a:xfrm>
        </p:spPr>
        <p:txBody>
          <a:bodyPr>
            <a:normAutofit/>
          </a:bodyPr>
          <a:lstStyle/>
          <a:p>
            <a:r>
              <a:rPr lang="en-US" sz="5400" b="1" dirty="0"/>
              <a:t>Los </a:t>
            </a:r>
            <a:r>
              <a:rPr lang="en-US" sz="5400" b="1" dirty="0" err="1"/>
              <a:t>vasos</a:t>
            </a:r>
            <a:r>
              <a:rPr lang="en-US" sz="5400" b="1" dirty="0"/>
              <a:t> son de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7D9BF2D-4C96-46AB-A4A6-FEB3F12D510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2" name="TextBox 11">
            <a:extLst>
              <a:ext uri="{FF2B5EF4-FFF2-40B4-BE49-F238E27FC236}">
                <a16:creationId xmlns:a16="http://schemas.microsoft.com/office/drawing/2014/main" id="{558F1879-6CA6-452B-ADDA-E5D7EF646FE9}"/>
              </a:ext>
            </a:extLst>
          </p:cNvPr>
          <p:cNvSpPr txBox="1"/>
          <p:nvPr/>
        </p:nvSpPr>
        <p:spPr>
          <a:xfrm>
            <a:off x="295077" y="6372698"/>
            <a:ext cx="5135418" cy="276999"/>
          </a:xfrm>
          <a:prstGeom prst="rect">
            <a:avLst/>
          </a:prstGeom>
          <a:noFill/>
        </p:spPr>
        <p:txBody>
          <a:bodyPr wrap="square">
            <a:spAutoFit/>
          </a:bodyPr>
          <a:lstStyle/>
          <a:p>
            <a:r>
              <a:rPr lang="en-US" sz="1200" b="0" i="0" dirty="0">
                <a:solidFill>
                  <a:srgbClr val="191B26"/>
                </a:solidFill>
                <a:effectLst/>
              </a:rPr>
              <a:t>Image by</a:t>
            </a:r>
            <a:r>
              <a:rPr lang="en-US" sz="1200" b="0" i="0" dirty="0">
                <a:solidFill>
                  <a:srgbClr val="0070C0"/>
                </a:solidFill>
                <a:effectLst/>
              </a:rPr>
              <a:t> </a:t>
            </a:r>
            <a:r>
              <a:rPr lang="en-US" sz="1200" b="0" i="0" u="sng" dirty="0">
                <a:solidFill>
                  <a:srgbClr val="0070C0"/>
                </a:solidFill>
                <a:effectLst/>
                <a:hlinkClick r:id="rId3">
                  <a:extLst>
                    <a:ext uri="{A12FA001-AC4F-418D-AE19-62706E023703}">
                      <ahyp:hlinkClr xmlns:ahyp="http://schemas.microsoft.com/office/drawing/2018/hyperlinkcolor" val="tx"/>
                    </a:ext>
                  </a:extLst>
                </a:hlinkClick>
              </a:rPr>
              <a:t>Christine </a:t>
            </a:r>
            <a:r>
              <a:rPr lang="en-US" sz="1200" b="0" i="0" u="sng" dirty="0" err="1">
                <a:solidFill>
                  <a:srgbClr val="0070C0"/>
                </a:solidFill>
                <a:effectLst/>
                <a:hlinkClick r:id="rId3">
                  <a:extLst>
                    <a:ext uri="{A12FA001-AC4F-418D-AE19-62706E023703}">
                      <ahyp:hlinkClr xmlns:ahyp="http://schemas.microsoft.com/office/drawing/2018/hyperlinkcolor" val="tx"/>
                    </a:ext>
                  </a:extLst>
                </a:hlinkClick>
              </a:rPr>
              <a:t>Sponchia</a:t>
            </a:r>
            <a:r>
              <a:rPr lang="en-US" sz="1200" b="0" i="0" dirty="0">
                <a:solidFill>
                  <a:srgbClr val="0070C0"/>
                </a:solidFill>
                <a:effectLst/>
              </a:rPr>
              <a:t> </a:t>
            </a:r>
            <a:r>
              <a:rPr lang="en-US" sz="1200" b="0" i="0" dirty="0">
                <a:solidFill>
                  <a:srgbClr val="191B26"/>
                </a:solidFill>
                <a:effectLst/>
              </a:rPr>
              <a:t>from </a:t>
            </a:r>
            <a:r>
              <a:rPr lang="en-US" sz="1200" b="0" i="0" u="sng" dirty="0" err="1">
                <a:solidFill>
                  <a:srgbClr val="0070C0"/>
                </a:solidFill>
                <a:effectLst/>
                <a:hlinkClick r:id="rId4">
                  <a:extLst>
                    <a:ext uri="{A12FA001-AC4F-418D-AE19-62706E023703}">
                      <ahyp:hlinkClr xmlns:ahyp="http://schemas.microsoft.com/office/drawing/2018/hyperlinkcolor" val="tx"/>
                    </a:ext>
                  </a:extLst>
                </a:hlinkClick>
              </a:rPr>
              <a:t>Pixabay</a:t>
            </a:r>
            <a:r>
              <a:rPr lang="en-US" sz="1200" b="0" i="0" dirty="0">
                <a:solidFill>
                  <a:srgbClr val="0070C0"/>
                </a:solidFill>
                <a:effectLst/>
              </a:rPr>
              <a:t> </a:t>
            </a:r>
            <a:endParaRPr lang="en-US" sz="1200" dirty="0">
              <a:solidFill>
                <a:srgbClr val="0070C0"/>
              </a:solidFill>
            </a:endParaRPr>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125" y="2857500"/>
            <a:ext cx="8229600" cy="1143000"/>
          </a:xfrm>
        </p:spPr>
        <p:txBody>
          <a:bodyPr>
            <a:normAutofit/>
          </a:bodyPr>
          <a:lstStyle/>
          <a:p>
            <a:r>
              <a:rPr lang="en-US" sz="5400" b="1" dirty="0" err="1"/>
              <a:t>vidrio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2492"/>
            <a:ext cx="8229600" cy="2423294"/>
          </a:xfrm>
        </p:spPr>
        <p:txBody>
          <a:bodyPr>
            <a:normAutofit/>
          </a:bodyPr>
          <a:lstStyle/>
          <a:p>
            <a:r>
              <a:rPr lang="en-US" sz="5400" b="1" dirty="0"/>
              <a:t>Se pone </a:t>
            </a:r>
            <a:r>
              <a:rPr lang="en-US" sz="5400" b="1" dirty="0" err="1"/>
              <a:t>en</a:t>
            </a:r>
            <a:r>
              <a:rPr lang="en-US" sz="5400" b="1" dirty="0"/>
              <a:t> </a:t>
            </a:r>
            <a:r>
              <a:rPr lang="en-US" sz="5400" b="1" dirty="0" err="1"/>
              <a:t>el</a:t>
            </a:r>
            <a:r>
              <a:rPr lang="en-US" sz="5400" b="1" dirty="0"/>
              <a:t> </a:t>
            </a:r>
            <a:r>
              <a:rPr lang="en-US" sz="5400" b="1" dirty="0" err="1"/>
              <a:t>cuello</a:t>
            </a:r>
            <a:br>
              <a:rPr lang="en-US" sz="5400" b="1" dirty="0"/>
            </a:br>
            <a:r>
              <a:rPr lang="en-US" sz="5400" b="1" dirty="0" err="1"/>
              <a:t>cuando</a:t>
            </a:r>
            <a:r>
              <a:rPr lang="en-US" sz="5400" b="1" dirty="0"/>
              <a:t> </a:t>
            </a:r>
            <a:r>
              <a:rPr lang="en-US" sz="5400" b="1" dirty="0" err="1"/>
              <a:t>hace</a:t>
            </a:r>
            <a:r>
              <a:rPr lang="en-US" sz="5400" b="1" dirty="0"/>
              <a:t> </a:t>
            </a:r>
            <a:r>
              <a:rPr lang="en-US" sz="5400" b="1" dirty="0" err="1"/>
              <a:t>frío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373089-C6B9-463A-B577-28E6FB63218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87452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snow, person with a yellow and white scarf&#10;&#10;">
            <a:extLst>
              <a:ext uri="{FF2B5EF4-FFF2-40B4-BE49-F238E27FC236}">
                <a16:creationId xmlns:a16="http://schemas.microsoft.com/office/drawing/2014/main" id="{C6B79A9D-C10A-4AE0-9722-F952851718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3074" y="-674152"/>
            <a:ext cx="11298228" cy="7532152"/>
          </a:xfrm>
          <a:prstGeom prst="rect">
            <a:avLst/>
          </a:prstGeom>
        </p:spPr>
      </p:pic>
      <p:sp>
        <p:nvSpPr>
          <p:cNvPr id="2" name="Title 1"/>
          <p:cNvSpPr>
            <a:spLocks noGrp="1"/>
          </p:cNvSpPr>
          <p:nvPr>
            <p:ph type="title"/>
          </p:nvPr>
        </p:nvSpPr>
        <p:spPr>
          <a:xfrm>
            <a:off x="457200" y="129783"/>
            <a:ext cx="8229600" cy="1143000"/>
          </a:xfrm>
        </p:spPr>
        <p:txBody>
          <a:bodyPr>
            <a:normAutofit/>
          </a:bodyPr>
          <a:lstStyle/>
          <a:p>
            <a:r>
              <a:rPr lang="en-US" sz="5400" b="1" dirty="0" err="1">
                <a:solidFill>
                  <a:schemeClr val="bg2"/>
                </a:solidFill>
              </a:rPr>
              <a:t>bufanda</a:t>
            </a:r>
            <a:endParaRPr lang="en-US" sz="5400" b="1" dirty="0">
              <a:solidFill>
                <a:schemeClr val="bg2"/>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689391B2-7A39-4FF0-BB5E-F6E4789C7FC1}"/>
              </a:ext>
            </a:extLst>
          </p:cNvPr>
          <p:cNvSpPr txBox="1"/>
          <p:nvPr/>
        </p:nvSpPr>
        <p:spPr>
          <a:xfrm>
            <a:off x="2562131" y="6380475"/>
            <a:ext cx="4110273" cy="276999"/>
          </a:xfrm>
          <a:prstGeom prst="rect">
            <a:avLst/>
          </a:prstGeom>
          <a:noFill/>
        </p:spPr>
        <p:txBody>
          <a:bodyPr wrap="square">
            <a:spAutoFit/>
          </a:bodyPr>
          <a:lstStyle/>
          <a:p>
            <a:r>
              <a:rPr lang="en-US" sz="1200" dirty="0"/>
              <a:t>Photo by </a:t>
            </a:r>
            <a:r>
              <a:rPr lang="en-US" sz="1200" dirty="0" err="1">
                <a:hlinkClick r:id="rId5"/>
              </a:rPr>
              <a:t>Altansukh</a:t>
            </a:r>
            <a:r>
              <a:rPr lang="en-US" sz="1200" dirty="0">
                <a:hlinkClick r:id="rId5"/>
              </a:rPr>
              <a:t> E</a:t>
            </a:r>
            <a:r>
              <a:rPr lang="en-US" sz="1200" dirty="0"/>
              <a:t> on </a:t>
            </a:r>
            <a:r>
              <a:rPr lang="en-US" sz="1200" dirty="0" err="1">
                <a:hlinkClick r:id="rId6"/>
              </a:rPr>
              <a:t>Unsplash</a:t>
            </a:r>
            <a:r>
              <a:rPr lang="en-US" sz="1200" dirty="0"/>
              <a:t> </a:t>
            </a:r>
          </a:p>
        </p:txBody>
      </p:sp>
    </p:spTree>
    <p:extLst>
      <p:ext uri="{BB962C8B-B14F-4D97-AF65-F5344CB8AC3E}">
        <p14:creationId xmlns:p14="http://schemas.microsoft.com/office/powerpoint/2010/main" val="3435590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516" y="1727432"/>
            <a:ext cx="8229600" cy="3089011"/>
          </a:xfrm>
        </p:spPr>
        <p:txBody>
          <a:bodyPr>
            <a:normAutofit/>
          </a:bodyPr>
          <a:lstStyle/>
          <a:p>
            <a:r>
              <a:rPr lang="en-US" sz="5400" b="1" dirty="0"/>
              <a:t>Se </a:t>
            </a:r>
            <a:r>
              <a:rPr lang="en-US" sz="5400" b="1" dirty="0" err="1"/>
              <a:t>ponen</a:t>
            </a:r>
            <a:r>
              <a:rPr lang="en-US" sz="5400" b="1" dirty="0"/>
              <a:t> </a:t>
            </a:r>
            <a:r>
              <a:rPr lang="en-US" sz="5400" b="1" dirty="0" err="1"/>
              <a:t>en</a:t>
            </a:r>
            <a:r>
              <a:rPr lang="en-US" sz="5400" b="1" dirty="0"/>
              <a:t> </a:t>
            </a:r>
            <a:r>
              <a:rPr lang="en-US" sz="5400" b="1" dirty="0" err="1"/>
              <a:t>los</a:t>
            </a:r>
            <a:r>
              <a:rPr lang="en-US" sz="5400" b="1" dirty="0"/>
              <a:t> pies</a:t>
            </a:r>
            <a:br>
              <a:rPr lang="en-US" sz="5400" b="1" dirty="0"/>
            </a:br>
            <a:r>
              <a:rPr lang="en-US" sz="5400" b="1" dirty="0"/>
              <a:t>y a </a:t>
            </a:r>
            <a:r>
              <a:rPr lang="en-US" sz="5400" b="1" dirty="0" err="1"/>
              <a:t>veces</a:t>
            </a:r>
            <a:r>
              <a:rPr lang="en-US" sz="5400" b="1" dirty="0"/>
              <a:t> son de </a:t>
            </a:r>
            <a:r>
              <a:rPr lang="en-US" sz="5400" b="1" dirty="0" err="1"/>
              <a:t>madera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Tree>
    <p:extLst>
      <p:ext uri="{BB962C8B-B14F-4D97-AF65-F5344CB8AC3E}">
        <p14:creationId xmlns:p14="http://schemas.microsoft.com/office/powerpoint/2010/main" val="78861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foot on a wooden clog">
            <a:extLst>
              <a:ext uri="{FF2B5EF4-FFF2-40B4-BE49-F238E27FC236}">
                <a16:creationId xmlns:a16="http://schemas.microsoft.com/office/drawing/2014/main" id="{7D26A584-0D9C-EE9C-E8E4-EFA00629E1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702" y="126748"/>
            <a:ext cx="9927125" cy="6618083"/>
          </a:xfrm>
          <a:prstGeom prst="rect">
            <a:avLst/>
          </a:prstGeom>
        </p:spPr>
      </p:pic>
      <p:sp>
        <p:nvSpPr>
          <p:cNvPr id="2" name="Title 1"/>
          <p:cNvSpPr>
            <a:spLocks noGrp="1"/>
          </p:cNvSpPr>
          <p:nvPr>
            <p:ph type="title"/>
          </p:nvPr>
        </p:nvSpPr>
        <p:spPr>
          <a:xfrm>
            <a:off x="830044" y="574979"/>
            <a:ext cx="2770361" cy="1143000"/>
          </a:xfrm>
        </p:spPr>
        <p:txBody>
          <a:bodyPr>
            <a:normAutofit/>
          </a:bodyPr>
          <a:lstStyle/>
          <a:p>
            <a:r>
              <a:rPr lang="en-US" sz="5400" b="1" dirty="0" err="1"/>
              <a:t>zuecos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14" name="TextBox 13">
            <a:extLst>
              <a:ext uri="{FF2B5EF4-FFF2-40B4-BE49-F238E27FC236}">
                <a16:creationId xmlns:a16="http://schemas.microsoft.com/office/drawing/2014/main" id="{82963346-C45E-46EA-BCEF-54EEDFB033A1}"/>
              </a:ext>
            </a:extLst>
          </p:cNvPr>
          <p:cNvSpPr txBox="1"/>
          <p:nvPr/>
        </p:nvSpPr>
        <p:spPr>
          <a:xfrm>
            <a:off x="2538173" y="6283021"/>
            <a:ext cx="3902043" cy="276999"/>
          </a:xfrm>
          <a:prstGeom prst="rect">
            <a:avLst/>
          </a:prstGeom>
          <a:noFill/>
        </p:spPr>
        <p:txBody>
          <a:bodyPr wrap="square">
            <a:spAutoFit/>
          </a:bodyPr>
          <a:lstStyle/>
          <a:p>
            <a:pPr algn="ctr"/>
            <a:r>
              <a:rPr lang="en-US" sz="1200" b="0" i="0" dirty="0">
                <a:effectLst/>
              </a:rPr>
              <a:t>Imagen de </a:t>
            </a:r>
            <a:r>
              <a:rPr lang="en-US" sz="1200" b="0" i="0" dirty="0">
                <a:effectLst/>
                <a:hlinkClick r:id="rId5"/>
              </a:rPr>
              <a:t>RGY23</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6"/>
              </a:rPr>
              <a:t>Pixabay</a:t>
            </a:r>
            <a:r>
              <a:rPr lang="en-US" sz="1200" b="0" i="0" dirty="0">
                <a:solidFill>
                  <a:srgbClr val="191B26"/>
                </a:solidFill>
                <a:effectLst/>
                <a:hlinkClick r:id="rId6"/>
              </a:rPr>
              <a:t> </a:t>
            </a:r>
            <a:endParaRPr lang="en-US" sz="1200" dirty="0"/>
          </a:p>
        </p:txBody>
      </p:sp>
    </p:spTree>
    <p:extLst>
      <p:ext uri="{BB962C8B-B14F-4D97-AF65-F5344CB8AC3E}">
        <p14:creationId xmlns:p14="http://schemas.microsoft.com/office/powerpoint/2010/main" val="87011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SEVENTH Category - 600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397" y="6106056"/>
            <a:ext cx="609600" cy="609600"/>
          </a:xfrm>
          <a:prstGeom prst="rect">
            <a:avLst/>
          </a:prstGeom>
        </p:spPr>
      </p:pic>
      <p:pic>
        <p:nvPicPr>
          <p:cNvPr id="9" name="Picture 8" descr="image, Daily double">
            <a:extLst>
              <a:ext uri="{FF2B5EF4-FFF2-40B4-BE49-F238E27FC236}">
                <a16:creationId xmlns:a16="http://schemas.microsoft.com/office/drawing/2014/main" id="{C10EADFD-2DDE-4E55-AC0F-5131E58D2B9B}"/>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7539334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4341"/>
            <a:ext cx="8229600" cy="1143000"/>
          </a:xfrm>
        </p:spPr>
        <p:txBody>
          <a:bodyPr>
            <a:noAutofit/>
          </a:bodyPr>
          <a:lstStyle/>
          <a:p>
            <a:r>
              <a:rPr lang="en-US" sz="5400" b="1" dirty="0" err="1"/>
              <a:t>telas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7974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2" name="Title 1"/>
          <p:cNvSpPr>
            <a:spLocks noGrp="1"/>
          </p:cNvSpPr>
          <p:nvPr>
            <p:ph type="title"/>
          </p:nvPr>
        </p:nvSpPr>
        <p:spPr>
          <a:xfrm>
            <a:off x="457200" y="2439162"/>
            <a:ext cx="8229600" cy="1979675"/>
          </a:xfrm>
        </p:spPr>
        <p:txBody>
          <a:bodyPr>
            <a:normAutofit/>
          </a:bodyPr>
          <a:lstStyle/>
          <a:p>
            <a:r>
              <a:rPr lang="en-US" sz="5400" b="1" dirty="0"/>
              <a:t>Se </a:t>
            </a:r>
            <a:r>
              <a:rPr lang="en-US" sz="5400" b="1" dirty="0" err="1"/>
              <a:t>ponen</a:t>
            </a:r>
            <a:r>
              <a:rPr lang="en-US" sz="5400" b="1" dirty="0"/>
              <a:t> </a:t>
            </a:r>
            <a:r>
              <a:rPr lang="en-US" sz="5400" b="1" dirty="0" err="1"/>
              <a:t>en</a:t>
            </a:r>
            <a:r>
              <a:rPr lang="en-US" sz="5400" b="1" dirty="0"/>
              <a:t> las manos</a:t>
            </a:r>
            <a:br>
              <a:rPr lang="en-US" sz="5400" b="1" dirty="0"/>
            </a:br>
            <a:r>
              <a:rPr lang="en-US" sz="5400" b="1" dirty="0" err="1"/>
              <a:t>cuando</a:t>
            </a:r>
            <a:r>
              <a:rPr lang="en-US" sz="5400" b="1" dirty="0"/>
              <a:t> </a:t>
            </a:r>
            <a:r>
              <a:rPr lang="en-US" sz="5400" b="1" dirty="0" err="1"/>
              <a:t>hace</a:t>
            </a:r>
            <a:r>
              <a:rPr lang="en-US" sz="5400" b="1" dirty="0"/>
              <a:t> </a:t>
            </a:r>
            <a:r>
              <a:rPr lang="en-US" sz="5400" b="1" dirty="0" err="1"/>
              <a:t>frío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33034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some leaves&#10;&#10;Description automatically generated with low confidence">
            <a:extLst>
              <a:ext uri="{FF2B5EF4-FFF2-40B4-BE49-F238E27FC236}">
                <a16:creationId xmlns:a16="http://schemas.microsoft.com/office/drawing/2014/main" id="{7A604DBA-A729-4F0E-9827-1BEB1B40B4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174" y="99588"/>
            <a:ext cx="9960085" cy="6645244"/>
          </a:xfrm>
          <a:prstGeom prst="rect">
            <a:avLst/>
          </a:prstGeom>
        </p:spPr>
      </p:pic>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8" name="TextBox 7">
            <a:extLst>
              <a:ext uri="{FF2B5EF4-FFF2-40B4-BE49-F238E27FC236}">
                <a16:creationId xmlns:a16="http://schemas.microsoft.com/office/drawing/2014/main" id="{284B4320-F4D3-4214-91DF-25E68A02B115}"/>
              </a:ext>
            </a:extLst>
          </p:cNvPr>
          <p:cNvSpPr txBox="1"/>
          <p:nvPr/>
        </p:nvSpPr>
        <p:spPr>
          <a:xfrm>
            <a:off x="181069" y="214212"/>
            <a:ext cx="4488255" cy="276999"/>
          </a:xfrm>
          <a:prstGeom prst="rect">
            <a:avLst/>
          </a:prstGeom>
          <a:noFill/>
        </p:spPr>
        <p:txBody>
          <a:bodyPr wrap="square">
            <a:spAutoFit/>
          </a:bodyPr>
          <a:lstStyle/>
          <a:p>
            <a:r>
              <a:rPr lang="en-US" sz="1200" b="0" i="0" dirty="0">
                <a:effectLst/>
              </a:rPr>
              <a:t>Imagen de </a:t>
            </a:r>
            <a:r>
              <a:rPr lang="en-US" sz="1200" b="0" i="0" u="sng" dirty="0">
                <a:solidFill>
                  <a:srgbClr val="191B26"/>
                </a:solidFill>
                <a:effectLst/>
                <a:hlinkClick r:id="rId5"/>
              </a:rPr>
              <a:t>Mabel Amber</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6"/>
              </a:rPr>
              <a:t>Pixabay</a:t>
            </a:r>
            <a:r>
              <a:rPr lang="en-US" sz="1200" b="0" i="0" dirty="0">
                <a:solidFill>
                  <a:srgbClr val="191B26"/>
                </a:solidFill>
                <a:effectLst/>
              </a:rPr>
              <a:t> </a:t>
            </a:r>
            <a:endParaRPr lang="en-US" sz="1200" dirty="0"/>
          </a:p>
        </p:txBody>
      </p:sp>
      <p:sp>
        <p:nvSpPr>
          <p:cNvPr id="11" name="TextBox 10">
            <a:extLst>
              <a:ext uri="{FF2B5EF4-FFF2-40B4-BE49-F238E27FC236}">
                <a16:creationId xmlns:a16="http://schemas.microsoft.com/office/drawing/2014/main" id="{92A199AF-918F-4DBA-98B0-A56AC8E3B305}"/>
              </a:ext>
            </a:extLst>
          </p:cNvPr>
          <p:cNvSpPr txBox="1"/>
          <p:nvPr/>
        </p:nvSpPr>
        <p:spPr>
          <a:xfrm>
            <a:off x="2770360" y="832919"/>
            <a:ext cx="2978590" cy="923330"/>
          </a:xfrm>
          <a:prstGeom prst="rect">
            <a:avLst/>
          </a:prstGeom>
          <a:noFill/>
        </p:spPr>
        <p:txBody>
          <a:bodyPr wrap="square" rtlCol="0">
            <a:spAutoFit/>
          </a:bodyPr>
          <a:lstStyle/>
          <a:p>
            <a:pPr algn="ctr"/>
            <a:r>
              <a:rPr lang="es-PA" sz="5400" b="1" dirty="0"/>
              <a:t>guantes</a:t>
            </a:r>
            <a:endParaRPr lang="en-US" sz="5400" b="1" dirty="0"/>
          </a:p>
        </p:txBody>
      </p:sp>
    </p:spTree>
    <p:extLst>
      <p:ext uri="{BB962C8B-B14F-4D97-AF65-F5344CB8AC3E}">
        <p14:creationId xmlns:p14="http://schemas.microsoft.com/office/powerpoint/2010/main" val="25336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3973"/>
            <a:ext cx="8229600" cy="2260332"/>
          </a:xfrm>
        </p:spPr>
        <p:txBody>
          <a:bodyPr>
            <a:normAutofit/>
          </a:bodyPr>
          <a:lstStyle/>
          <a:p>
            <a:r>
              <a:rPr lang="en-US" sz="5400" b="1" dirty="0"/>
              <a:t>Se </a:t>
            </a:r>
            <a:r>
              <a:rPr lang="en-US" sz="5400" b="1" dirty="0" err="1"/>
              <a:t>usa</a:t>
            </a:r>
            <a:r>
              <a:rPr lang="en-US" sz="5400" b="1" dirty="0"/>
              <a:t> para </a:t>
            </a:r>
            <a:r>
              <a:rPr lang="en-US" sz="5400" b="1" dirty="0" err="1"/>
              <a:t>sujetar</a:t>
            </a:r>
            <a:br>
              <a:rPr lang="en-US" sz="5400" b="1" dirty="0"/>
            </a:br>
            <a:r>
              <a:rPr lang="en-US" sz="5400" b="1" dirty="0" err="1"/>
              <a:t>los</a:t>
            </a:r>
            <a:r>
              <a:rPr lang="en-US" sz="5400" b="1" dirty="0"/>
              <a:t> </a:t>
            </a:r>
            <a:r>
              <a:rPr lang="en-US" sz="5400" b="1" dirty="0" err="1"/>
              <a:t>pantalones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FDA0F25-3164-4A51-B636-457DD7BBD37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5628469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leather belt on pants">
            <a:extLst>
              <a:ext uri="{FF2B5EF4-FFF2-40B4-BE49-F238E27FC236}">
                <a16:creationId xmlns:a16="http://schemas.microsoft.com/office/drawing/2014/main" id="{90CDE060-358E-4C75-B059-0536C9AAD7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063" y="136194"/>
            <a:ext cx="10038574" cy="6692382"/>
          </a:xfrm>
          <a:prstGeom prst="rect">
            <a:avLst/>
          </a:prstGeom>
        </p:spPr>
      </p:pic>
      <p:sp>
        <p:nvSpPr>
          <p:cNvPr id="2" name="Title 1"/>
          <p:cNvSpPr>
            <a:spLocks noGrp="1"/>
          </p:cNvSpPr>
          <p:nvPr>
            <p:ph type="title"/>
          </p:nvPr>
        </p:nvSpPr>
        <p:spPr>
          <a:xfrm>
            <a:off x="331792" y="3342"/>
            <a:ext cx="8229600" cy="1143000"/>
          </a:xfrm>
        </p:spPr>
        <p:txBody>
          <a:bodyPr>
            <a:normAutofit/>
          </a:bodyPr>
          <a:lstStyle/>
          <a:p>
            <a:pPr algn="l"/>
            <a:r>
              <a:rPr lang="en-US" sz="5400" b="1" dirty="0" err="1">
                <a:solidFill>
                  <a:srgbClr val="996633"/>
                </a:solidFill>
              </a:rPr>
              <a:t>cinturón</a:t>
            </a:r>
            <a:endParaRPr lang="en-US" sz="5400" b="1" dirty="0">
              <a:solidFill>
                <a:srgbClr val="996633"/>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D939666A-C25F-42DF-B046-4825F75544A8}"/>
              </a:ext>
            </a:extLst>
          </p:cNvPr>
          <p:cNvSpPr txBox="1"/>
          <p:nvPr/>
        </p:nvSpPr>
        <p:spPr>
          <a:xfrm>
            <a:off x="2135695" y="6283158"/>
            <a:ext cx="4621794" cy="276999"/>
          </a:xfrm>
          <a:prstGeom prst="rect">
            <a:avLst/>
          </a:prstGeom>
          <a:noFill/>
        </p:spPr>
        <p:txBody>
          <a:bodyPr wrap="square">
            <a:spAutoFit/>
          </a:bodyPr>
          <a:lstStyle/>
          <a:p>
            <a:pPr algn="ctr"/>
            <a:r>
              <a:rPr lang="en-US" sz="1200" dirty="0"/>
              <a:t>Photo by </a:t>
            </a:r>
            <a:r>
              <a:rPr lang="en-US" sz="1200" dirty="0">
                <a:hlinkClick r:id="rId5"/>
              </a:rPr>
              <a:t>Erik Mclean</a:t>
            </a:r>
            <a:r>
              <a:rPr lang="en-US" sz="1200" dirty="0"/>
              <a:t> on </a:t>
            </a:r>
            <a:r>
              <a:rPr lang="en-US" sz="1200" dirty="0" err="1">
                <a:hlinkClick r:id="rId6"/>
              </a:rPr>
              <a:t>Unsplash</a:t>
            </a:r>
            <a:r>
              <a:rPr lang="en-US" sz="1200" dirty="0"/>
              <a:t> </a:t>
            </a:r>
          </a:p>
        </p:txBody>
      </p:sp>
    </p:spTree>
    <p:extLst>
      <p:ext uri="{BB962C8B-B14F-4D97-AF65-F5344CB8AC3E}">
        <p14:creationId xmlns:p14="http://schemas.microsoft.com/office/powerpoint/2010/main" val="327346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1530037"/>
            <a:ext cx="8229600" cy="3766240"/>
          </a:xfrm>
        </p:spPr>
        <p:txBody>
          <a:bodyPr>
            <a:normAutofit/>
          </a:bodyPr>
          <a:lstStyle/>
          <a:p>
            <a:r>
              <a:rPr lang="en-US" sz="5400" b="1" dirty="0"/>
              <a:t>Las </a:t>
            </a:r>
            <a:r>
              <a:rPr lang="en-US" sz="5400" b="1" dirty="0" err="1"/>
              <a:t>usamos</a:t>
            </a:r>
            <a:r>
              <a:rPr lang="en-US" sz="5400" b="1" dirty="0"/>
              <a:t> para </a:t>
            </a:r>
            <a:r>
              <a:rPr lang="en-US" sz="5400" b="1" dirty="0" err="1"/>
              <a:t>andar</a:t>
            </a:r>
            <a:br>
              <a:rPr lang="en-US" sz="5400" b="1" dirty="0"/>
            </a:br>
            <a:r>
              <a:rPr lang="en-US" sz="5400" b="1" dirty="0" err="1"/>
              <a:t>dentro</a:t>
            </a:r>
            <a:r>
              <a:rPr lang="en-US" sz="5400" b="1" dirty="0"/>
              <a:t> de la casa </a:t>
            </a:r>
            <a:br>
              <a:rPr lang="en-US" sz="5400" b="1" dirty="0"/>
            </a:br>
            <a:r>
              <a:rPr lang="en-US" sz="5400" b="1" dirty="0" err="1"/>
              <a:t>en</a:t>
            </a:r>
            <a:r>
              <a:rPr lang="en-US" sz="5400" b="1" dirty="0"/>
              <a:t> </a:t>
            </a:r>
            <a:r>
              <a:rPr lang="en-US" sz="5400" b="1" dirty="0" err="1"/>
              <a:t>vez</a:t>
            </a:r>
            <a:r>
              <a:rPr lang="en-US" sz="5400" b="1" dirty="0"/>
              <a:t> de </a:t>
            </a:r>
            <a:r>
              <a:rPr lang="en-US" sz="5400" b="1" dirty="0" err="1"/>
              <a:t>zapatos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AE0357B-2B84-4C03-A9E3-B81DB67B9A0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597554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air of house slippers">
            <a:extLst>
              <a:ext uri="{FF2B5EF4-FFF2-40B4-BE49-F238E27FC236}">
                <a16:creationId xmlns:a16="http://schemas.microsoft.com/office/drawing/2014/main" id="{082E6968-6084-48AB-A2EF-90DDD5C4C8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179" y="80257"/>
            <a:ext cx="10177931" cy="6742879"/>
          </a:xfrm>
          <a:prstGeom prst="rect">
            <a:avLst/>
          </a:prstGeom>
        </p:spPr>
      </p:pic>
      <p:sp>
        <p:nvSpPr>
          <p:cNvPr id="2" name="Title 1"/>
          <p:cNvSpPr>
            <a:spLocks noGrp="1"/>
          </p:cNvSpPr>
          <p:nvPr>
            <p:ph type="title"/>
          </p:nvPr>
        </p:nvSpPr>
        <p:spPr>
          <a:xfrm>
            <a:off x="246403" y="-52971"/>
            <a:ext cx="8592347" cy="1143000"/>
          </a:xfrm>
        </p:spPr>
        <p:txBody>
          <a:bodyPr>
            <a:normAutofit/>
          </a:bodyPr>
          <a:lstStyle/>
          <a:p>
            <a:pPr algn="r"/>
            <a:r>
              <a:rPr lang="en-US" sz="5400" b="1" dirty="0" err="1">
                <a:solidFill>
                  <a:srgbClr val="CC0000"/>
                </a:solidFill>
              </a:rPr>
              <a:t>zapatillas</a:t>
            </a:r>
            <a:endParaRPr lang="en-US" sz="5400" b="1" dirty="0">
              <a:solidFill>
                <a:srgbClr val="CC000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03172194-6305-4DCC-A490-6B25353F02F7}"/>
              </a:ext>
            </a:extLst>
          </p:cNvPr>
          <p:cNvSpPr txBox="1"/>
          <p:nvPr/>
        </p:nvSpPr>
        <p:spPr>
          <a:xfrm>
            <a:off x="2489704" y="6283158"/>
            <a:ext cx="4680642" cy="276999"/>
          </a:xfrm>
          <a:prstGeom prst="rect">
            <a:avLst/>
          </a:prstGeom>
          <a:noFill/>
        </p:spPr>
        <p:txBody>
          <a:bodyPr wrap="square">
            <a:spAutoFit/>
          </a:bodyPr>
          <a:lstStyle/>
          <a:p>
            <a:pPr algn="ctr"/>
            <a:r>
              <a:rPr lang="en-US" sz="1200" b="0" i="0" dirty="0">
                <a:solidFill>
                  <a:srgbClr val="191B26"/>
                </a:solidFill>
                <a:effectLst/>
              </a:rPr>
              <a:t>Imagen de</a:t>
            </a:r>
            <a:r>
              <a:rPr lang="en-US" sz="1200" b="0" i="0" dirty="0">
                <a:solidFill>
                  <a:srgbClr val="0070C0"/>
                </a:solidFill>
                <a:effectLst/>
              </a:rPr>
              <a:t> </a:t>
            </a:r>
            <a:r>
              <a:rPr lang="en-US" sz="1200" b="0" i="0" u="sng" dirty="0">
                <a:solidFill>
                  <a:srgbClr val="0070C0"/>
                </a:solidFill>
                <a:effectLst/>
                <a:hlinkClick r:id="rId5">
                  <a:extLst>
                    <a:ext uri="{A12FA001-AC4F-418D-AE19-62706E023703}">
                      <ahyp:hlinkClr xmlns:ahyp="http://schemas.microsoft.com/office/drawing/2018/hyperlinkcolor" val="tx"/>
                    </a:ext>
                  </a:extLst>
                </a:hlinkClick>
              </a:rPr>
              <a:t>ds_30</a:t>
            </a:r>
            <a:r>
              <a:rPr lang="en-US" sz="1200" b="0" i="0" dirty="0">
                <a:solidFill>
                  <a:srgbClr val="0070C0"/>
                </a:solidFill>
                <a:effectLst/>
              </a:rPr>
              <a:t> </a:t>
            </a:r>
            <a:r>
              <a:rPr lang="en-US" sz="1200" b="0" i="0" dirty="0" err="1">
                <a:solidFill>
                  <a:srgbClr val="191B26"/>
                </a:solidFill>
                <a:effectLst/>
              </a:rPr>
              <a:t>en</a:t>
            </a:r>
            <a:r>
              <a:rPr lang="en-US" sz="1200" b="0" i="0" dirty="0">
                <a:solidFill>
                  <a:srgbClr val="0070C0"/>
                </a:solidFill>
                <a:effectLst/>
              </a:rPr>
              <a:t> </a:t>
            </a:r>
            <a:r>
              <a:rPr lang="en-US" sz="1200" b="0" i="0" u="sng" dirty="0" err="1">
                <a:solidFill>
                  <a:srgbClr val="0070C0"/>
                </a:solidFill>
                <a:effectLst/>
                <a:hlinkClick r:id="rId6">
                  <a:extLst>
                    <a:ext uri="{A12FA001-AC4F-418D-AE19-62706E023703}">
                      <ahyp:hlinkClr xmlns:ahyp="http://schemas.microsoft.com/office/drawing/2018/hyperlinkcolor" val="tx"/>
                    </a:ext>
                  </a:extLst>
                </a:hlinkClick>
              </a:rPr>
              <a:t>Pixabay</a:t>
            </a:r>
            <a:r>
              <a:rPr lang="en-US" sz="1200" b="0" i="0" dirty="0">
                <a:solidFill>
                  <a:srgbClr val="0070C0"/>
                </a:solidFill>
                <a:effectLst/>
              </a:rPr>
              <a:t> </a:t>
            </a:r>
            <a:endParaRPr lang="en-US" sz="1200" dirty="0">
              <a:solidFill>
                <a:srgbClr val="0070C0"/>
              </a:solidFill>
            </a:endParaRPr>
          </a:p>
        </p:txBody>
      </p:sp>
    </p:spTree>
    <p:extLst>
      <p:ext uri="{BB962C8B-B14F-4D97-AF65-F5344CB8AC3E}">
        <p14:creationId xmlns:p14="http://schemas.microsoft.com/office/powerpoint/2010/main" val="500041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a printer">
            <a:extLst>
              <a:ext uri="{FF2B5EF4-FFF2-40B4-BE49-F238E27FC236}">
                <a16:creationId xmlns:a16="http://schemas.microsoft.com/office/drawing/2014/main" id="{66C37BE2-701D-4926-9671-97A3BA92F0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224" y="75068"/>
            <a:ext cx="10061796" cy="6707864"/>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6CA76EC-4EAD-4E0C-A56C-2188A85BC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E7A0D671-0900-4678-85DD-61E67BB3B284}"/>
              </a:ext>
            </a:extLst>
          </p:cNvPr>
          <p:cNvSpPr txBox="1"/>
          <p:nvPr/>
        </p:nvSpPr>
        <p:spPr>
          <a:xfrm>
            <a:off x="281253" y="6350001"/>
            <a:ext cx="4621794" cy="276999"/>
          </a:xfrm>
          <a:prstGeom prst="rect">
            <a:avLst/>
          </a:prstGeom>
          <a:noFill/>
        </p:spPr>
        <p:txBody>
          <a:bodyPr wrap="square">
            <a:spAutoFit/>
          </a:bodyPr>
          <a:lstStyle/>
          <a:p>
            <a:r>
              <a:rPr lang="en-US" sz="1200" dirty="0"/>
              <a:t>Photo by </a:t>
            </a:r>
            <a:r>
              <a:rPr lang="en-US" sz="1200" dirty="0" err="1">
                <a:hlinkClick r:id="rId3"/>
              </a:rPr>
              <a:t>Mahrous</a:t>
            </a:r>
            <a:r>
              <a:rPr lang="en-US" sz="1200" dirty="0">
                <a:hlinkClick r:id="rId3"/>
              </a:rPr>
              <a:t> Houses</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4142943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impresora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489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ender with fruits in it&#10;&#10;">
            <a:extLst>
              <a:ext uri="{FF2B5EF4-FFF2-40B4-BE49-F238E27FC236}">
                <a16:creationId xmlns:a16="http://schemas.microsoft.com/office/drawing/2014/main" id="{A3A06919-F214-4111-9E77-725F8B2451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7283" y="-574119"/>
            <a:ext cx="9266196" cy="800623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3B12D0D-EC33-4C59-A626-E48728893B2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9" name="TextBox 8">
            <a:extLst>
              <a:ext uri="{FF2B5EF4-FFF2-40B4-BE49-F238E27FC236}">
                <a16:creationId xmlns:a16="http://schemas.microsoft.com/office/drawing/2014/main" id="{31E3CC3C-F6B6-4104-AC59-9EABCB9CBB5C}"/>
              </a:ext>
            </a:extLst>
          </p:cNvPr>
          <p:cNvSpPr txBox="1"/>
          <p:nvPr/>
        </p:nvSpPr>
        <p:spPr>
          <a:xfrm>
            <a:off x="344032" y="306918"/>
            <a:ext cx="7159028" cy="276999"/>
          </a:xfrm>
          <a:prstGeom prst="rect">
            <a:avLst/>
          </a:prstGeom>
          <a:noFill/>
        </p:spPr>
        <p:txBody>
          <a:bodyPr wrap="square">
            <a:spAutoFit/>
          </a:bodyPr>
          <a:lstStyle/>
          <a:p>
            <a:r>
              <a:rPr lang="es-ES" sz="1200" b="0" i="0" dirty="0">
                <a:effectLst/>
              </a:rPr>
              <a:t>Imagen de </a:t>
            </a:r>
            <a:r>
              <a:rPr lang="es-ES" sz="1200" b="0" i="0" u="sng" dirty="0">
                <a:solidFill>
                  <a:srgbClr val="191B26"/>
                </a:solidFill>
                <a:effectLst/>
                <a:hlinkClick r:id="rId3"/>
              </a:rPr>
              <a:t>Yao Charlen</a:t>
            </a:r>
            <a:r>
              <a:rPr lang="es-ES" sz="1200" b="0" i="0" dirty="0">
                <a:solidFill>
                  <a:srgbClr val="191B26"/>
                </a:solidFill>
                <a:effectLst/>
              </a:rPr>
              <a:t> </a:t>
            </a:r>
            <a:r>
              <a:rPr lang="es-ES" sz="1200" b="0" i="0" dirty="0">
                <a:effectLst/>
              </a:rPr>
              <a:t>en</a:t>
            </a:r>
            <a:r>
              <a:rPr lang="es-ES" sz="1200" b="0" i="0" dirty="0">
                <a:solidFill>
                  <a:srgbClr val="191B26"/>
                </a:solidFill>
                <a:effectLst/>
              </a:rPr>
              <a:t> </a:t>
            </a:r>
            <a:r>
              <a:rPr lang="es-ES" sz="1200" b="0" i="0" u="sng" dirty="0" err="1">
                <a:solidFill>
                  <a:srgbClr val="191B26"/>
                </a:solidFill>
                <a:effectLst/>
                <a:hlinkClick r:id="rId4"/>
              </a:rPr>
              <a:t>Pixabay</a:t>
            </a:r>
            <a:r>
              <a:rPr lang="es-ES" sz="1200" b="0" i="0" dirty="0">
                <a:solidFill>
                  <a:srgbClr val="191B26"/>
                </a:solidFill>
                <a:effectLst/>
              </a:rPr>
              <a:t> </a:t>
            </a:r>
            <a:endParaRPr lang="en-US" sz="1200" dirty="0"/>
          </a:p>
        </p:txBody>
      </p:sp>
      <p:cxnSp>
        <p:nvCxnSpPr>
          <p:cNvPr id="12" name="Straight Arrow Connector 11" descr="arrow pointing at the blender">
            <a:extLst>
              <a:ext uri="{FF2B5EF4-FFF2-40B4-BE49-F238E27FC236}">
                <a16:creationId xmlns:a16="http://schemas.microsoft.com/office/drawing/2014/main" id="{02E271DD-EDD1-4F48-BB55-7061F1D54208}"/>
              </a:ext>
            </a:extLst>
          </p:cNvPr>
          <p:cNvCxnSpPr/>
          <p:nvPr/>
        </p:nvCxnSpPr>
        <p:spPr>
          <a:xfrm flipH="1">
            <a:off x="6572816" y="445417"/>
            <a:ext cx="1846907" cy="994084"/>
          </a:xfrm>
          <a:prstGeom prst="straightConnector1">
            <a:avLst/>
          </a:prstGeom>
          <a:ln w="57150">
            <a:solidFill>
              <a:srgbClr val="FFCC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469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234"/>
            <a:ext cx="8229600" cy="1143000"/>
          </a:xfrm>
        </p:spPr>
        <p:txBody>
          <a:bodyPr>
            <a:normAutofit/>
          </a:bodyPr>
          <a:lstStyle/>
          <a:p>
            <a:r>
              <a:rPr lang="en-US" sz="5400" b="1" dirty="0" err="1"/>
              <a:t>licuadora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723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og standing inside a cardboard box&#10;&#10;">
            <a:extLst>
              <a:ext uri="{FF2B5EF4-FFF2-40B4-BE49-F238E27FC236}">
                <a16:creationId xmlns:a16="http://schemas.microsoft.com/office/drawing/2014/main" id="{7B2170E0-8EF7-4750-BF94-2D5C8F1795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6538" y="-78407"/>
            <a:ext cx="10325528" cy="6858000"/>
          </a:xfrm>
          <a:prstGeom prst="rect">
            <a:avLst/>
          </a:prstGeom>
        </p:spPr>
      </p:pic>
      <p:sp>
        <p:nvSpPr>
          <p:cNvPr id="2" name="Title 1"/>
          <p:cNvSpPr>
            <a:spLocks noGrp="1"/>
          </p:cNvSpPr>
          <p:nvPr>
            <p:ph type="title"/>
          </p:nvPr>
        </p:nvSpPr>
        <p:spPr>
          <a:xfrm>
            <a:off x="280657" y="143077"/>
            <a:ext cx="3784349" cy="2328519"/>
          </a:xfrm>
        </p:spPr>
        <p:txBody>
          <a:bodyPr>
            <a:normAutofit/>
          </a:bodyPr>
          <a:lstStyle/>
          <a:p>
            <a:pPr algn="l"/>
            <a:r>
              <a:rPr lang="en-US" sz="5400" b="1" dirty="0">
                <a:solidFill>
                  <a:schemeClr val="bg1"/>
                </a:solidFill>
              </a:rPr>
              <a:t>La ___ es</a:t>
            </a:r>
            <a:br>
              <a:rPr lang="en-US" sz="5400" b="1" dirty="0">
                <a:solidFill>
                  <a:schemeClr val="bg1"/>
                </a:solidFill>
              </a:rPr>
            </a:br>
            <a:r>
              <a:rPr lang="en-US" sz="5400" b="1" dirty="0">
                <a:solidFill>
                  <a:schemeClr val="bg1"/>
                </a:solidFill>
              </a:rPr>
              <a:t>de </a:t>
            </a:r>
            <a:r>
              <a:rPr lang="en-US" sz="5400" b="1" dirty="0" err="1">
                <a:solidFill>
                  <a:schemeClr val="bg1"/>
                </a:solidFill>
              </a:rPr>
              <a:t>cartón</a:t>
            </a:r>
            <a:r>
              <a:rPr lang="en-US" sz="5400" b="1" dirty="0">
                <a:solidFill>
                  <a:schemeClr val="bg1"/>
                </a:solidFill>
              </a:rPr>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EAACD79-A135-4F25-A477-116DFF8FAB1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1F61ED75-8334-4862-A60F-DE6DF6B53DCE}"/>
              </a:ext>
            </a:extLst>
          </p:cNvPr>
          <p:cNvSpPr txBox="1"/>
          <p:nvPr/>
        </p:nvSpPr>
        <p:spPr>
          <a:xfrm>
            <a:off x="336884" y="6350001"/>
            <a:ext cx="6224615" cy="276999"/>
          </a:xfrm>
          <a:prstGeom prst="rect">
            <a:avLst/>
          </a:prstGeom>
          <a:noFill/>
        </p:spPr>
        <p:txBody>
          <a:bodyPr wrap="square">
            <a:spAutoFit/>
          </a:bodyPr>
          <a:lstStyle/>
          <a:p>
            <a:r>
              <a:rPr lang="en-US" sz="1200" dirty="0">
                <a:solidFill>
                  <a:schemeClr val="bg1"/>
                </a:solidFill>
              </a:rPr>
              <a:t>Photo by </a:t>
            </a:r>
            <a:r>
              <a:rPr lang="en-US" sz="1200" dirty="0">
                <a:solidFill>
                  <a:srgbClr val="0070C0"/>
                </a:solidFill>
                <a:hlinkClick r:id="rId3">
                  <a:extLst>
                    <a:ext uri="{A12FA001-AC4F-418D-AE19-62706E023703}">
                      <ahyp:hlinkClr xmlns:ahyp="http://schemas.microsoft.com/office/drawing/2018/hyperlinkcolor" val="tx"/>
                    </a:ext>
                  </a:extLst>
                </a:hlinkClick>
              </a:rPr>
              <a:t>Erda </a:t>
            </a:r>
            <a:r>
              <a:rPr lang="en-US" sz="1200" dirty="0" err="1">
                <a:solidFill>
                  <a:srgbClr val="0070C0"/>
                </a:solidFill>
                <a:hlinkClick r:id="rId3">
                  <a:extLst>
                    <a:ext uri="{A12FA001-AC4F-418D-AE19-62706E023703}">
                      <ahyp:hlinkClr xmlns:ahyp="http://schemas.microsoft.com/office/drawing/2018/hyperlinkcolor" val="tx"/>
                    </a:ext>
                  </a:extLst>
                </a:hlinkClick>
              </a:rPr>
              <a:t>Estremera</a:t>
            </a:r>
            <a:r>
              <a:rPr lang="en-US" sz="1200" dirty="0">
                <a:solidFill>
                  <a:srgbClr val="0070C0"/>
                </a:solidFill>
              </a:rPr>
              <a:t> </a:t>
            </a:r>
            <a:r>
              <a:rPr lang="en-US" sz="1200" dirty="0">
                <a:solidFill>
                  <a:schemeClr val="bg1"/>
                </a:solidFill>
              </a:rPr>
              <a:t>on </a:t>
            </a:r>
            <a:r>
              <a:rPr lang="en-US" sz="1200" dirty="0" err="1">
                <a:solidFill>
                  <a:srgbClr val="0070C0"/>
                </a:solidFill>
                <a:hlinkClick r:id="rId4">
                  <a:extLst>
                    <a:ext uri="{A12FA001-AC4F-418D-AE19-62706E023703}">
                      <ahyp:hlinkClr xmlns:ahyp="http://schemas.microsoft.com/office/drawing/2018/hyperlinkcolor" val="tx"/>
                    </a:ext>
                  </a:extLst>
                </a:hlinkClick>
              </a:rPr>
              <a:t>Unsplash</a:t>
            </a:r>
            <a:r>
              <a:rPr lang="en-US" sz="1200" dirty="0">
                <a:solidFill>
                  <a:srgbClr val="0070C0"/>
                </a:solidFill>
              </a:rPr>
              <a:t> </a:t>
            </a:r>
          </a:p>
        </p:txBody>
      </p:sp>
    </p:spTree>
    <p:extLst>
      <p:ext uri="{BB962C8B-B14F-4D97-AF65-F5344CB8AC3E}">
        <p14:creationId xmlns:p14="http://schemas.microsoft.com/office/powerpoint/2010/main" val="2778346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frying pan on a wooden table">
            <a:extLst>
              <a:ext uri="{FF2B5EF4-FFF2-40B4-BE49-F238E27FC236}">
                <a16:creationId xmlns:a16="http://schemas.microsoft.com/office/drawing/2014/main" id="{A038A8BE-654C-4073-A74A-0D77ED12E0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169" y="99694"/>
            <a:ext cx="9987917" cy="665861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17E510-8179-4154-9733-624358ED4D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E2E2AED5-1ECD-47F5-8FFD-69EBD2DEA278}"/>
              </a:ext>
            </a:extLst>
          </p:cNvPr>
          <p:cNvSpPr txBox="1"/>
          <p:nvPr/>
        </p:nvSpPr>
        <p:spPr>
          <a:xfrm>
            <a:off x="2356183" y="6340370"/>
            <a:ext cx="4621794" cy="307777"/>
          </a:xfrm>
          <a:prstGeom prst="rect">
            <a:avLst/>
          </a:prstGeom>
          <a:noFill/>
        </p:spPr>
        <p:txBody>
          <a:bodyPr wrap="square">
            <a:spAutoFit/>
          </a:bodyPr>
          <a:lstStyle/>
          <a:p>
            <a:pPr algn="ctr"/>
            <a:r>
              <a:rPr lang="en-US" sz="1400" dirty="0"/>
              <a:t>Photo by </a:t>
            </a:r>
            <a:r>
              <a:rPr lang="en-US" sz="1400" dirty="0" err="1">
                <a:hlinkClick r:id="rId3"/>
              </a:rPr>
              <a:t>Towfiqu</a:t>
            </a:r>
            <a:r>
              <a:rPr lang="en-US" sz="1400" dirty="0">
                <a:hlinkClick r:id="rId3"/>
              </a:rPr>
              <a:t> </a:t>
            </a:r>
            <a:r>
              <a:rPr lang="en-US" sz="1400" dirty="0" err="1">
                <a:hlinkClick r:id="rId3"/>
              </a:rPr>
              <a:t>barbhuiya</a:t>
            </a:r>
            <a:r>
              <a:rPr lang="en-US" sz="1400" dirty="0"/>
              <a:t> on </a:t>
            </a:r>
            <a:r>
              <a:rPr lang="en-US" sz="1400" dirty="0" err="1">
                <a:hlinkClick r:id="rId4"/>
              </a:rPr>
              <a:t>Unsplash</a:t>
            </a:r>
            <a:r>
              <a:rPr lang="en-US" sz="1400" dirty="0"/>
              <a:t> </a:t>
            </a:r>
          </a:p>
        </p:txBody>
      </p:sp>
    </p:spTree>
    <p:extLst>
      <p:ext uri="{BB962C8B-B14F-4D97-AF65-F5344CB8AC3E}">
        <p14:creationId xmlns:p14="http://schemas.microsoft.com/office/powerpoint/2010/main" val="40914595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4341"/>
            <a:ext cx="8229600" cy="1143000"/>
          </a:xfrm>
        </p:spPr>
        <p:txBody>
          <a:bodyPr>
            <a:normAutofit/>
          </a:bodyPr>
          <a:lstStyle/>
          <a:p>
            <a:r>
              <a:rPr lang="en-US" sz="5400" b="1" dirty="0" err="1"/>
              <a:t>sartén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11646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barbecue grill&#10;">
            <a:extLst>
              <a:ext uri="{FF2B5EF4-FFF2-40B4-BE49-F238E27FC236}">
                <a16:creationId xmlns:a16="http://schemas.microsoft.com/office/drawing/2014/main" id="{BC2371BB-1269-7EF4-71D7-AB3247F091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749" y="-351105"/>
            <a:ext cx="9017251" cy="720910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18107"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447804-D8F7-4C5C-BF48-9FCC02A67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2" name="TextBox 11">
            <a:extLst>
              <a:ext uri="{FF2B5EF4-FFF2-40B4-BE49-F238E27FC236}">
                <a16:creationId xmlns:a16="http://schemas.microsoft.com/office/drawing/2014/main" id="{A731B6E2-6053-A9AB-9FDE-04B54FA88D2D}"/>
              </a:ext>
            </a:extLst>
          </p:cNvPr>
          <p:cNvSpPr txBox="1"/>
          <p:nvPr/>
        </p:nvSpPr>
        <p:spPr>
          <a:xfrm>
            <a:off x="271602" y="270704"/>
            <a:ext cx="2525917" cy="276999"/>
          </a:xfrm>
          <a:prstGeom prst="rect">
            <a:avLst/>
          </a:prstGeom>
          <a:noFill/>
        </p:spPr>
        <p:txBody>
          <a:bodyPr wrap="square" rtlCol="0">
            <a:spAutoFit/>
          </a:bodyPr>
          <a:lstStyle/>
          <a:p>
            <a:r>
              <a:rPr lang="en-US" sz="1200" dirty="0" err="1"/>
              <a:t>Foto</a:t>
            </a:r>
            <a:r>
              <a:rPr lang="en-US" sz="1200" dirty="0"/>
              <a:t> de </a:t>
            </a:r>
            <a:r>
              <a:rPr lang="en-US" sz="1200" dirty="0" err="1">
                <a:hlinkClick r:id="rId4"/>
              </a:rPr>
              <a:t>PhilippT</a:t>
            </a:r>
            <a:r>
              <a:rPr lang="en-US" sz="1200" dirty="0"/>
              <a:t> </a:t>
            </a:r>
            <a:r>
              <a:rPr lang="en-US" sz="1200" dirty="0" err="1"/>
              <a:t>en</a:t>
            </a:r>
            <a:r>
              <a:rPr lang="en-US" sz="1200" dirty="0"/>
              <a:t> </a:t>
            </a:r>
            <a:r>
              <a:rPr lang="en-US" sz="1200" dirty="0" err="1">
                <a:hlinkClick r:id="rId5"/>
              </a:rPr>
              <a:t>Pixabay</a:t>
            </a:r>
            <a:endParaRPr lang="en-US" sz="1200" dirty="0"/>
          </a:p>
        </p:txBody>
      </p:sp>
      <p:cxnSp>
        <p:nvCxnSpPr>
          <p:cNvPr id="9" name="Straight Arrow Connector 8" descr="arrow pointing at the barbecue grill">
            <a:extLst>
              <a:ext uri="{FF2B5EF4-FFF2-40B4-BE49-F238E27FC236}">
                <a16:creationId xmlns:a16="http://schemas.microsoft.com/office/drawing/2014/main" id="{1E0B0C03-2CAA-36CA-9B45-2C3471C87E5C}"/>
              </a:ext>
            </a:extLst>
          </p:cNvPr>
          <p:cNvCxnSpPr>
            <a:cxnSpLocks/>
          </p:cNvCxnSpPr>
          <p:nvPr/>
        </p:nvCxnSpPr>
        <p:spPr>
          <a:xfrm flipH="1">
            <a:off x="6717669" y="547703"/>
            <a:ext cx="1339915" cy="3082737"/>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73924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646"/>
            <a:ext cx="8229600" cy="1143000"/>
          </a:xfrm>
        </p:spPr>
        <p:txBody>
          <a:bodyPr>
            <a:normAutofit/>
          </a:bodyPr>
          <a:lstStyle/>
          <a:p>
            <a:r>
              <a:rPr lang="en-US" sz="5400" b="1" dirty="0" err="1"/>
              <a:t>asador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989105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 picture of a desk fan&#10;&#10;">
            <a:extLst>
              <a:ext uri="{FF2B5EF4-FFF2-40B4-BE49-F238E27FC236}">
                <a16:creationId xmlns:a16="http://schemas.microsoft.com/office/drawing/2014/main" id="{5C64AAA5-D7CA-4830-B6F2-E6C03F89A3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0704" y="-339503"/>
            <a:ext cx="6963662" cy="6963662"/>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5586665-39E8-4930-840B-EE6BBA9581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09A32369-7C99-4FF0-BC59-27191A6DAC76}"/>
              </a:ext>
            </a:extLst>
          </p:cNvPr>
          <p:cNvSpPr txBox="1"/>
          <p:nvPr/>
        </p:nvSpPr>
        <p:spPr>
          <a:xfrm>
            <a:off x="1575303" y="6303834"/>
            <a:ext cx="5973024" cy="276999"/>
          </a:xfrm>
          <a:prstGeom prst="rect">
            <a:avLst/>
          </a:prstGeom>
          <a:noFill/>
        </p:spPr>
        <p:txBody>
          <a:bodyPr wrap="square">
            <a:spAutoFit/>
          </a:bodyPr>
          <a:lstStyle/>
          <a:p>
            <a:pPr algn="ctr"/>
            <a:r>
              <a:rPr lang="es-ES" sz="1200" b="0" i="0" dirty="0">
                <a:solidFill>
                  <a:srgbClr val="191B26"/>
                </a:solidFill>
                <a:effectLst/>
              </a:rPr>
              <a:t>Imagen de</a:t>
            </a:r>
            <a:r>
              <a:rPr lang="es-ES" sz="1200" b="0" i="0" dirty="0">
                <a:solidFill>
                  <a:srgbClr val="0070C0"/>
                </a:solidFill>
                <a:effectLst/>
              </a:rPr>
              <a:t> </a:t>
            </a:r>
            <a:r>
              <a:rPr lang="es-ES" sz="1200" b="0" i="0" u="sng" dirty="0">
                <a:solidFill>
                  <a:srgbClr val="0070C0"/>
                </a:solidFill>
                <a:effectLst/>
                <a:hlinkClick r:id="rId3">
                  <a:extLst>
                    <a:ext uri="{A12FA001-AC4F-418D-AE19-62706E023703}">
                      <ahyp:hlinkClr xmlns:ahyp="http://schemas.microsoft.com/office/drawing/2018/hyperlinkcolor" val="tx"/>
                    </a:ext>
                  </a:extLst>
                </a:hlinkClick>
              </a:rPr>
              <a:t>tornado fan</a:t>
            </a:r>
            <a:r>
              <a:rPr lang="es-ES" sz="1200" b="0" i="0" dirty="0">
                <a:solidFill>
                  <a:srgbClr val="0070C0"/>
                </a:solidFill>
                <a:effectLst/>
              </a:rPr>
              <a:t> </a:t>
            </a:r>
            <a:r>
              <a:rPr lang="es-ES" sz="1200" b="0" i="0" dirty="0">
                <a:solidFill>
                  <a:srgbClr val="191B26"/>
                </a:solidFill>
                <a:effectLst/>
              </a:rPr>
              <a:t>en </a:t>
            </a:r>
            <a:r>
              <a:rPr lang="es-ES" sz="1200" b="0" i="0" u="sng" dirty="0" err="1">
                <a:solidFill>
                  <a:srgbClr val="0070C0"/>
                </a:solidFill>
                <a:effectLst/>
                <a:hlinkClick r:id="rId4">
                  <a:extLst>
                    <a:ext uri="{A12FA001-AC4F-418D-AE19-62706E023703}">
                      <ahyp:hlinkClr xmlns:ahyp="http://schemas.microsoft.com/office/drawing/2018/hyperlinkcolor" val="tx"/>
                    </a:ext>
                  </a:extLst>
                </a:hlinkClick>
              </a:rPr>
              <a:t>Pixabay</a:t>
            </a:r>
            <a:r>
              <a:rPr lang="es-ES" sz="1200" b="0" i="0" dirty="0">
                <a:solidFill>
                  <a:srgbClr val="0070C0"/>
                </a:solidFill>
                <a:effectLst/>
              </a:rPr>
              <a:t> </a:t>
            </a:r>
            <a:endParaRPr lang="en-US" sz="1200" dirty="0">
              <a:solidFill>
                <a:srgbClr val="0070C0"/>
              </a:solidFill>
            </a:endParaRPr>
          </a:p>
        </p:txBody>
      </p:sp>
    </p:spTree>
    <p:extLst>
      <p:ext uri="{BB962C8B-B14F-4D97-AF65-F5344CB8AC3E}">
        <p14:creationId xmlns:p14="http://schemas.microsoft.com/office/powerpoint/2010/main" val="1250965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773394"/>
            <a:ext cx="8229600" cy="1143000"/>
          </a:xfrm>
        </p:spPr>
        <p:txBody>
          <a:bodyPr>
            <a:normAutofit/>
          </a:bodyPr>
          <a:lstStyle/>
          <a:p>
            <a:r>
              <a:rPr lang="en-US" sz="5400" b="1" dirty="0" err="1"/>
              <a:t>ventilador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93625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566" y="2185665"/>
            <a:ext cx="8229600" cy="2486669"/>
          </a:xfrm>
        </p:spPr>
        <p:txBody>
          <a:bodyPr>
            <a:normAutofit/>
          </a:bodyPr>
          <a:lstStyle/>
          <a:p>
            <a:r>
              <a:rPr lang="en-US" sz="5400" b="1" dirty="0" err="1"/>
              <a:t>Yo</a:t>
            </a:r>
            <a:r>
              <a:rPr lang="en-US" sz="5400" b="1" dirty="0"/>
              <a:t> </a:t>
            </a:r>
            <a:r>
              <a:rPr lang="en-US" sz="5400" b="1" dirty="0" err="1"/>
              <a:t>pagué</a:t>
            </a:r>
            <a:r>
              <a:rPr lang="en-US" sz="5400" b="1" dirty="0"/>
              <a:t> $85 </a:t>
            </a:r>
            <a:r>
              <a:rPr lang="en-US" sz="5400" b="1" dirty="0" err="1"/>
              <a:t>dólares</a:t>
            </a:r>
            <a:br>
              <a:rPr lang="en-US" sz="5400" b="1" dirty="0"/>
            </a:br>
            <a:r>
              <a:rPr lang="en-US" sz="5400" b="1" dirty="0" err="1">
                <a:solidFill>
                  <a:srgbClr val="FFFF00"/>
                </a:solidFill>
              </a:rPr>
              <a:t>por</a:t>
            </a:r>
            <a:r>
              <a:rPr lang="en-US" sz="5400" b="1" dirty="0">
                <a:solidFill>
                  <a:srgbClr val="FFFF00"/>
                </a:solidFill>
              </a:rPr>
              <a:t>/para </a:t>
            </a:r>
            <a:r>
              <a:rPr lang="en-US" sz="5400" b="1" dirty="0" err="1"/>
              <a:t>este</a:t>
            </a:r>
            <a:r>
              <a:rPr lang="en-US" sz="5400" b="1" dirty="0"/>
              <a:t> </a:t>
            </a:r>
            <a:r>
              <a:rPr lang="en-US" sz="5400" b="1" dirty="0" err="1"/>
              <a:t>vestido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E1BDED-8321-4264-8A56-212912776B4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31199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857500"/>
            <a:ext cx="8229600" cy="1143000"/>
          </a:xfrm>
        </p:spPr>
        <p:txBody>
          <a:bodyPr>
            <a:normAutofit/>
          </a:bodyPr>
          <a:lstStyle/>
          <a:p>
            <a:r>
              <a:rPr lang="es-PA" sz="5400" b="1" dirty="0"/>
              <a:t>P</a:t>
            </a:r>
            <a:r>
              <a:rPr lang="en-US" sz="5400" b="1" dirty="0" err="1"/>
              <a:t>agué</a:t>
            </a:r>
            <a:r>
              <a:rPr lang="en-US" sz="5400" b="1" dirty="0"/>
              <a:t> </a:t>
            </a:r>
            <a:r>
              <a:rPr lang="en-US" sz="5400" b="1" dirty="0" err="1">
                <a:solidFill>
                  <a:srgbClr val="FFFF00"/>
                </a:solidFill>
              </a:rPr>
              <a:t>por</a:t>
            </a:r>
            <a:r>
              <a:rPr lang="en-US" sz="5400" b="1" dirty="0"/>
              <a:t> </a:t>
            </a:r>
            <a:r>
              <a:rPr lang="en-US" sz="5400" b="1" dirty="0" err="1"/>
              <a:t>este</a:t>
            </a:r>
            <a:r>
              <a:rPr lang="en-US" sz="5400" b="1" dirty="0"/>
              <a:t> </a:t>
            </a:r>
            <a:r>
              <a:rPr lang="en-US" sz="5400" b="1" dirty="0" err="1"/>
              <a:t>vestido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865574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0187"/>
            <a:ext cx="8229600" cy="2224118"/>
          </a:xfrm>
        </p:spPr>
        <p:txBody>
          <a:bodyPr>
            <a:normAutofit/>
          </a:bodyPr>
          <a:lstStyle/>
          <a:p>
            <a:r>
              <a:rPr lang="en-US" sz="5400" b="1" dirty="0" err="1"/>
              <a:t>Yo</a:t>
            </a:r>
            <a:r>
              <a:rPr lang="en-US" sz="5400" b="1" dirty="0"/>
              <a:t> </a:t>
            </a:r>
            <a:r>
              <a:rPr lang="en-US" sz="5400" b="1" dirty="0" err="1"/>
              <a:t>compré</a:t>
            </a:r>
            <a:r>
              <a:rPr lang="en-US" sz="5400" b="1" dirty="0"/>
              <a:t> </a:t>
            </a:r>
            <a:r>
              <a:rPr lang="en-US" sz="5400" b="1" dirty="0" err="1"/>
              <a:t>esta</a:t>
            </a:r>
            <a:r>
              <a:rPr lang="en-US" sz="5400" b="1" dirty="0"/>
              <a:t> </a:t>
            </a:r>
            <a:r>
              <a:rPr lang="en-US" sz="5400" b="1" dirty="0" err="1"/>
              <a:t>mecedora</a:t>
            </a:r>
            <a:br>
              <a:rPr lang="en-US" sz="5400" b="1" dirty="0"/>
            </a:br>
            <a:r>
              <a:rPr lang="en-US" sz="5400" b="1" dirty="0" err="1">
                <a:solidFill>
                  <a:srgbClr val="FFFF00"/>
                </a:solidFill>
              </a:rPr>
              <a:t>por</a:t>
            </a:r>
            <a:r>
              <a:rPr lang="en-US" sz="5400" b="1" dirty="0">
                <a:solidFill>
                  <a:srgbClr val="FFFF00"/>
                </a:solidFill>
              </a:rPr>
              <a:t>/para </a:t>
            </a:r>
            <a:r>
              <a:rPr lang="en-US" sz="5400" b="1" dirty="0"/>
              <a:t>mi abuela.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050FB83-7D24-41BE-99AA-FD1F3118705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04487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3396"/>
            <a:ext cx="8229600" cy="1143000"/>
          </a:xfrm>
        </p:spPr>
        <p:txBody>
          <a:bodyPr>
            <a:normAutofit/>
          </a:bodyPr>
          <a:lstStyle/>
          <a:p>
            <a:r>
              <a:rPr lang="en-US" sz="5400" b="1" dirty="0"/>
              <a:t>La </a:t>
            </a:r>
            <a:r>
              <a:rPr lang="en-US" sz="5400" b="1" dirty="0" err="1"/>
              <a:t>compré</a:t>
            </a:r>
            <a:r>
              <a:rPr lang="en-US" sz="5400" b="1" dirty="0"/>
              <a:t> </a:t>
            </a:r>
            <a:r>
              <a:rPr lang="en-US" sz="5400" b="1" dirty="0">
                <a:solidFill>
                  <a:srgbClr val="FFFF00"/>
                </a:solidFill>
              </a:rPr>
              <a:t>para</a:t>
            </a:r>
            <a:r>
              <a:rPr lang="en-US" sz="5400" b="1" dirty="0"/>
              <a:t> mi abuela.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3840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2"/>
            <a:ext cx="8229600" cy="1143000"/>
          </a:xfrm>
        </p:spPr>
        <p:txBody>
          <a:bodyPr>
            <a:noAutofit/>
          </a:bodyPr>
          <a:lstStyle/>
          <a:p>
            <a:r>
              <a:rPr lang="en-US" sz="5400" b="1" dirty="0" err="1"/>
              <a:t>caja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319094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4384"/>
            <a:ext cx="8229600" cy="2540990"/>
          </a:xfrm>
        </p:spPr>
        <p:txBody>
          <a:bodyPr>
            <a:normAutofit/>
          </a:bodyPr>
          <a:lstStyle/>
          <a:p>
            <a:r>
              <a:rPr lang="en-US" sz="5400" b="1" dirty="0" err="1"/>
              <a:t>Anoche</a:t>
            </a:r>
            <a:r>
              <a:rPr lang="en-US" sz="5400" b="1" dirty="0"/>
              <a:t> </a:t>
            </a:r>
            <a:r>
              <a:rPr lang="en-US" sz="5400" b="1" dirty="0" err="1"/>
              <a:t>paseamos</a:t>
            </a:r>
            <a:br>
              <a:rPr lang="en-US" sz="5400" b="1" dirty="0"/>
            </a:br>
            <a:r>
              <a:rPr lang="en-US" sz="5400" b="1" dirty="0" err="1">
                <a:solidFill>
                  <a:srgbClr val="FFFF00"/>
                </a:solidFill>
              </a:rPr>
              <a:t>por</a:t>
            </a:r>
            <a:r>
              <a:rPr lang="en-US" sz="5400" b="1" dirty="0">
                <a:solidFill>
                  <a:srgbClr val="FFFF00"/>
                </a:solidFill>
              </a:rPr>
              <a:t>/para </a:t>
            </a:r>
            <a:r>
              <a:rPr lang="en-US" sz="5400" b="1" dirty="0" err="1"/>
              <a:t>el</a:t>
            </a:r>
            <a:r>
              <a:rPr lang="en-US" sz="5400" b="1" dirty="0"/>
              <a:t> </a:t>
            </a:r>
            <a:r>
              <a:rPr lang="en-US" sz="5400" b="1" dirty="0" err="1"/>
              <a:t>lago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7DFF9AA-56D3-4446-90E1-BE2D1E55A6E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3577512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192" y="2583271"/>
            <a:ext cx="8406143" cy="1143000"/>
          </a:xfrm>
        </p:spPr>
        <p:txBody>
          <a:bodyPr>
            <a:normAutofit/>
          </a:bodyPr>
          <a:lstStyle/>
          <a:p>
            <a:r>
              <a:rPr lang="en-US" sz="5400" b="1" dirty="0" err="1"/>
              <a:t>Paseamos</a:t>
            </a:r>
            <a:r>
              <a:rPr lang="en-US" sz="5400" b="1" dirty="0"/>
              <a:t> </a:t>
            </a:r>
            <a:r>
              <a:rPr lang="en-US" sz="5400" b="1" dirty="0" err="1">
                <a:solidFill>
                  <a:srgbClr val="FFFF00"/>
                </a:solidFill>
              </a:rPr>
              <a:t>por</a:t>
            </a:r>
            <a:r>
              <a:rPr lang="en-US" sz="5400" b="1" dirty="0"/>
              <a:t> </a:t>
            </a:r>
            <a:r>
              <a:rPr lang="en-US" sz="5400" b="1" dirty="0" err="1"/>
              <a:t>el</a:t>
            </a:r>
            <a:r>
              <a:rPr lang="en-US" sz="5400" b="1" dirty="0"/>
              <a:t> </a:t>
            </a:r>
            <a:r>
              <a:rPr lang="en-US" sz="5400" b="1" dirty="0" err="1"/>
              <a:t>lago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10393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3314"/>
            <a:ext cx="8229600" cy="2785433"/>
          </a:xfrm>
        </p:spPr>
        <p:txBody>
          <a:bodyPr>
            <a:normAutofit/>
          </a:bodyPr>
          <a:lstStyle/>
          <a:p>
            <a:r>
              <a:rPr lang="en-US" sz="5400" b="1" dirty="0"/>
              <a:t>¡</a:t>
            </a:r>
            <a:r>
              <a:rPr lang="en-US" sz="5400" b="1" dirty="0" err="1"/>
              <a:t>Estaba</a:t>
            </a:r>
            <a:r>
              <a:rPr lang="en-US" sz="5400" b="1" dirty="0"/>
              <a:t> tan </a:t>
            </a:r>
            <a:r>
              <a:rPr lang="en-US" sz="5400" b="1" dirty="0" err="1"/>
              <a:t>cansada</a:t>
            </a:r>
            <a:r>
              <a:rPr lang="en-US" sz="5400" b="1" dirty="0"/>
              <a:t> que</a:t>
            </a:r>
            <a:br>
              <a:rPr lang="en-US" sz="5400" b="1" dirty="0"/>
            </a:br>
            <a:r>
              <a:rPr lang="en-US" sz="5400" b="1" dirty="0" err="1"/>
              <a:t>dormí</a:t>
            </a:r>
            <a:r>
              <a:rPr lang="en-US" sz="5400" b="1" dirty="0"/>
              <a:t> </a:t>
            </a:r>
            <a:r>
              <a:rPr lang="en-US" sz="5400" b="1" dirty="0" err="1">
                <a:solidFill>
                  <a:srgbClr val="FFFF00"/>
                </a:solidFill>
              </a:rPr>
              <a:t>por</a:t>
            </a:r>
            <a:r>
              <a:rPr lang="en-US" sz="5400" b="1" dirty="0">
                <a:solidFill>
                  <a:srgbClr val="FFFF00"/>
                </a:solidFill>
              </a:rPr>
              <a:t>/para </a:t>
            </a:r>
            <a:r>
              <a:rPr lang="en-US" sz="5400" b="1" dirty="0"/>
              <a:t>12 horas!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D1DD306-88E3-4002-8FC8-097A1477561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1654534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646"/>
            <a:ext cx="8229600" cy="1143000"/>
          </a:xfrm>
        </p:spPr>
        <p:txBody>
          <a:bodyPr>
            <a:normAutofit/>
          </a:bodyPr>
          <a:lstStyle/>
          <a:p>
            <a:r>
              <a:rPr lang="en-US" sz="5400" b="1" dirty="0" err="1"/>
              <a:t>Dormí</a:t>
            </a:r>
            <a:r>
              <a:rPr lang="en-US" sz="5400" b="1" dirty="0"/>
              <a:t> </a:t>
            </a:r>
            <a:r>
              <a:rPr lang="en-US" sz="5400" b="1" dirty="0" err="1">
                <a:solidFill>
                  <a:srgbClr val="FFFF00"/>
                </a:solidFill>
              </a:rPr>
              <a:t>por</a:t>
            </a:r>
            <a:r>
              <a:rPr lang="en-US" sz="5400" b="1" dirty="0"/>
              <a:t> 12 horas.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87854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103438"/>
            <a:ext cx="8229600" cy="2432348"/>
          </a:xfrm>
        </p:spPr>
        <p:txBody>
          <a:bodyPr>
            <a:normAutofit/>
          </a:bodyPr>
          <a:lstStyle/>
          <a:p>
            <a:r>
              <a:rPr lang="en-US" sz="5400" b="1" dirty="0" err="1"/>
              <a:t>Mañana</a:t>
            </a:r>
            <a:r>
              <a:rPr lang="en-US" sz="5400" b="1" dirty="0"/>
              <a:t> </a:t>
            </a:r>
            <a:r>
              <a:rPr lang="en-US" sz="5400" b="1" dirty="0" err="1"/>
              <a:t>salgo</a:t>
            </a:r>
            <a:br>
              <a:rPr lang="en-US" sz="5400" b="1" dirty="0"/>
            </a:br>
            <a:r>
              <a:rPr lang="en-US" sz="5400" b="1" dirty="0" err="1">
                <a:solidFill>
                  <a:srgbClr val="FFFF00"/>
                </a:solidFill>
              </a:rPr>
              <a:t>por</a:t>
            </a:r>
            <a:r>
              <a:rPr lang="en-US" sz="5400" b="1" dirty="0">
                <a:solidFill>
                  <a:srgbClr val="FFFF00"/>
                </a:solidFill>
              </a:rPr>
              <a:t>/para </a:t>
            </a:r>
            <a:r>
              <a:rPr lang="en-US" sz="5400" b="1" dirty="0"/>
              <a:t>Guatemala.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5C9CC19-F82B-4F23-BE0E-6A56A18304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233024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857500"/>
            <a:ext cx="8229600" cy="1143000"/>
          </a:xfrm>
        </p:spPr>
        <p:txBody>
          <a:bodyPr>
            <a:normAutofit/>
          </a:bodyPr>
          <a:lstStyle/>
          <a:p>
            <a:r>
              <a:rPr lang="en-US" sz="5400" b="1" dirty="0" err="1"/>
              <a:t>Salgo</a:t>
            </a:r>
            <a:r>
              <a:rPr lang="en-US" sz="5400" b="1" dirty="0"/>
              <a:t> </a:t>
            </a:r>
            <a:r>
              <a:rPr lang="en-US" sz="5400" b="1" dirty="0">
                <a:solidFill>
                  <a:srgbClr val="FFFF00"/>
                </a:solidFill>
              </a:rPr>
              <a:t>para</a:t>
            </a:r>
            <a:r>
              <a:rPr lang="en-US" sz="5400" b="1" dirty="0"/>
              <a:t> Guatemala.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38705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Tenth Category 200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030" y="6017713"/>
            <a:ext cx="609600" cy="609600"/>
          </a:xfrm>
          <a:prstGeom prst="rect">
            <a:avLst/>
          </a:prstGeom>
        </p:spPr>
      </p:pic>
      <p:pic>
        <p:nvPicPr>
          <p:cNvPr id="9" name="Picture 8" descr="image, Daily Double">
            <a:extLst>
              <a:ext uri="{FF2B5EF4-FFF2-40B4-BE49-F238E27FC236}">
                <a16:creationId xmlns:a16="http://schemas.microsoft.com/office/drawing/2014/main" id="{8DA4B156-6A2B-4032-91CA-1230B2D30EFE}"/>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3696403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image, home button">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2" name="Title 1"/>
          <p:cNvSpPr>
            <a:spLocks noGrp="1"/>
          </p:cNvSpPr>
          <p:nvPr>
            <p:ph type="title"/>
          </p:nvPr>
        </p:nvSpPr>
        <p:spPr>
          <a:xfrm>
            <a:off x="457200" y="1974221"/>
            <a:ext cx="8229600" cy="2909558"/>
          </a:xfrm>
        </p:spPr>
        <p:txBody>
          <a:bodyPr>
            <a:normAutofit/>
          </a:bodyPr>
          <a:lstStyle/>
          <a:p>
            <a:r>
              <a:rPr lang="en-US" sz="5400" b="1" dirty="0"/>
              <a:t>La </a:t>
            </a:r>
            <a:r>
              <a:rPr lang="en-US" sz="5400" b="1" dirty="0" err="1"/>
              <a:t>ropa</a:t>
            </a:r>
            <a:r>
              <a:rPr lang="en-US" sz="5400" b="1" dirty="0"/>
              <a:t> </a:t>
            </a:r>
            <a:r>
              <a:rPr lang="en-US" sz="5400" b="1" dirty="0" err="1"/>
              <a:t>típica</a:t>
            </a:r>
            <a:r>
              <a:rPr lang="en-US" sz="5400" b="1" dirty="0"/>
              <a:t> que </a:t>
            </a:r>
            <a:r>
              <a:rPr lang="en-US" sz="5400" b="1" dirty="0" err="1"/>
              <a:t>llevan</a:t>
            </a:r>
            <a:br>
              <a:rPr lang="en-US" sz="5400" b="1" dirty="0"/>
            </a:br>
            <a:r>
              <a:rPr lang="en-US" sz="5400" b="1" dirty="0"/>
              <a:t>las </a:t>
            </a:r>
            <a:r>
              <a:rPr lang="en-US" sz="5400" b="1" dirty="0" err="1"/>
              <a:t>guatemaltecas</a:t>
            </a:r>
            <a:r>
              <a:rPr lang="en-US" sz="5400" b="1" dirty="0"/>
              <a:t> </a:t>
            </a:r>
            <a:r>
              <a:rPr lang="en-US" sz="5400" b="1" dirty="0" err="1"/>
              <a:t>indígenas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393814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two young girls wearing huipil">
            <a:extLst>
              <a:ext uri="{FF2B5EF4-FFF2-40B4-BE49-F238E27FC236}">
                <a16:creationId xmlns:a16="http://schemas.microsoft.com/office/drawing/2014/main" id="{1741D125-7430-487F-A59E-7C8BD47621E0}"/>
              </a:ext>
            </a:extLst>
          </p:cNvPr>
          <p:cNvPicPr>
            <a:picLocks noChangeAspect="1"/>
          </p:cNvPicPr>
          <p:nvPr/>
        </p:nvPicPr>
        <p:blipFill>
          <a:blip r:embed="rId2"/>
          <a:stretch>
            <a:fillRect/>
          </a:stretch>
        </p:blipFill>
        <p:spPr>
          <a:xfrm>
            <a:off x="1032622" y="109696"/>
            <a:ext cx="7078756" cy="7078756"/>
          </a:xfrm>
          <a:prstGeom prst="rect">
            <a:avLst/>
          </a:prstGeom>
          <a:ln w="38100">
            <a:solidFill>
              <a:schemeClr val="tx1"/>
            </a:solidFill>
          </a:ln>
        </p:spPr>
      </p:pic>
      <p:sp>
        <p:nvSpPr>
          <p:cNvPr id="2" name="Title 1"/>
          <p:cNvSpPr>
            <a:spLocks noGrp="1"/>
          </p:cNvSpPr>
          <p:nvPr>
            <p:ph type="title"/>
          </p:nvPr>
        </p:nvSpPr>
        <p:spPr>
          <a:xfrm>
            <a:off x="457200" y="0"/>
            <a:ext cx="8229600" cy="1143000"/>
          </a:xfrm>
        </p:spPr>
        <p:txBody>
          <a:bodyPr>
            <a:normAutofit/>
          </a:bodyPr>
          <a:lstStyle/>
          <a:p>
            <a:pPr algn="l"/>
            <a:r>
              <a:rPr lang="en-US" sz="5400" b="1" dirty="0"/>
              <a:t>                </a:t>
            </a:r>
            <a:r>
              <a:rPr lang="en-US" sz="5400" b="1" dirty="0" err="1"/>
              <a:t>el</a:t>
            </a:r>
            <a:r>
              <a:rPr lang="en-US" sz="5400" b="1" dirty="0"/>
              <a:t> huipil</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478B8C94-DDA9-4015-94F1-6A69FED90992}"/>
              </a:ext>
            </a:extLst>
          </p:cNvPr>
          <p:cNvSpPr txBox="1"/>
          <p:nvPr/>
        </p:nvSpPr>
        <p:spPr>
          <a:xfrm>
            <a:off x="1955550" y="6471305"/>
            <a:ext cx="5423024" cy="276999"/>
          </a:xfrm>
          <a:prstGeom prst="rect">
            <a:avLst/>
          </a:prstGeom>
          <a:noFill/>
        </p:spPr>
        <p:txBody>
          <a:bodyPr wrap="square" rtlCol="0">
            <a:spAutoFit/>
          </a:bodyPr>
          <a:lstStyle/>
          <a:p>
            <a:pPr algn="ctr"/>
            <a:r>
              <a:rPr lang="es-PA" sz="1200" dirty="0"/>
              <a:t>Imagen de Stephanie </a:t>
            </a:r>
            <a:r>
              <a:rPr lang="es-PA" sz="1200" dirty="0" err="1"/>
              <a:t>Jolluck</a:t>
            </a:r>
            <a:r>
              <a:rPr lang="es-PA" sz="1200" dirty="0"/>
              <a:t> en </a:t>
            </a:r>
            <a:r>
              <a:rPr lang="es-PA" sz="1200" dirty="0">
                <a:hlinkClick r:id="rId5"/>
              </a:rPr>
              <a:t>Pinterest</a:t>
            </a:r>
            <a:endParaRPr lang="en-US" sz="1200" dirty="0"/>
          </a:p>
        </p:txBody>
      </p:sp>
    </p:spTree>
    <p:extLst>
      <p:ext uri="{BB962C8B-B14F-4D97-AF65-F5344CB8AC3E}">
        <p14:creationId xmlns:p14="http://schemas.microsoft.com/office/powerpoint/2010/main" val="3043171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7143"/>
            <a:ext cx="8229600" cy="2563909"/>
          </a:xfrm>
        </p:spPr>
        <p:txBody>
          <a:bodyPr>
            <a:normAutofit/>
          </a:bodyPr>
          <a:lstStyle/>
          <a:p>
            <a:r>
              <a:rPr lang="en-US" sz="5400" b="1" dirty="0"/>
              <a:t>Ciudad colonial que</a:t>
            </a:r>
            <a:br>
              <a:rPr lang="en-US" sz="5400" b="1" dirty="0"/>
            </a:br>
            <a:r>
              <a:rPr lang="en-US" sz="5400" b="1" dirty="0" err="1"/>
              <a:t>fue</a:t>
            </a:r>
            <a:r>
              <a:rPr lang="en-US" sz="5400" b="1" dirty="0"/>
              <a:t> capital de Guatemala.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BADDE02-EABB-4550-BC7F-275AF45FBFB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6672087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500"/>
      </a:hlink>
      <a:folHlink>
        <a:srgbClr val="AF9D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1394</TotalTime>
  <Words>1198</Words>
  <Application>Microsoft Office PowerPoint</Application>
  <PresentationFormat>On-screen Show (4:3)</PresentationFormat>
  <Paragraphs>279</Paragraphs>
  <Slides>109</Slides>
  <Notes>9</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109</vt:i4>
      </vt:variant>
    </vt:vector>
  </HeadingPairs>
  <TitlesOfParts>
    <vt:vector size="113" baseType="lpstr">
      <vt:lpstr>Arial</vt:lpstr>
      <vt:lpstr>Calibri</vt:lpstr>
      <vt:lpstr>Open Sans</vt:lpstr>
      <vt:lpstr>Office Theme</vt:lpstr>
      <vt:lpstr>PowerPoint Presentation</vt:lpstr>
      <vt:lpstr>PowerPoint Presentation</vt:lpstr>
      <vt:lpstr>PowerPoint Presentation</vt:lpstr>
      <vt:lpstr>Las ___ son de acero inoxidable.</vt:lpstr>
      <vt:lpstr>tijeras</vt:lpstr>
      <vt:lpstr>Las ___ son de algodón.</vt:lpstr>
      <vt:lpstr>telas</vt:lpstr>
      <vt:lpstr>La ___ es de cartón.</vt:lpstr>
      <vt:lpstr>caja</vt:lpstr>
      <vt:lpstr>El ___ está hecho de plástico y metal.</vt:lpstr>
      <vt:lpstr>abrelatas</vt:lpstr>
      <vt:lpstr>Las ___ están hechas de oro y plata.</vt:lpstr>
      <vt:lpstr>joyas</vt:lpstr>
      <vt:lpstr>PowerPoint Presentation</vt:lpstr>
      <vt:lpstr>reloj</vt:lpstr>
      <vt:lpstr>PowerPoint Presentation</vt:lpstr>
      <vt:lpstr>anillo</vt:lpstr>
      <vt:lpstr>PowerPoint Presentation</vt:lpstr>
      <vt:lpstr>aretes</vt:lpstr>
      <vt:lpstr>PowerPoint Presentation</vt:lpstr>
      <vt:lpstr>pulseras</vt:lpstr>
      <vt:lpstr>PowerPoint Presentation</vt:lpstr>
      <vt:lpstr>collares</vt:lpstr>
      <vt:lpstr>PowerPoint Presentation</vt:lpstr>
      <vt:lpstr>botellas</vt:lpstr>
      <vt:lpstr>PowerPoint Presentation</vt:lpstr>
      <vt:lpstr>cojines</vt:lpstr>
      <vt:lpstr>PowerPoint Presentation</vt:lpstr>
      <vt:lpstr>martillo</vt:lpstr>
      <vt:lpstr>Third Category - 400</vt:lpstr>
      <vt:lpstr>PowerPoint Presentation</vt:lpstr>
      <vt:lpstr>mecedora</vt:lpstr>
      <vt:lpstr>PowerPoint Presentation</vt:lpstr>
      <vt:lpstr>herramientas</vt:lpstr>
      <vt:lpstr>PowerPoint Presentation</vt:lpstr>
      <vt:lpstr>frutería</vt:lpstr>
      <vt:lpstr>PowerPoint Presentation</vt:lpstr>
      <vt:lpstr>carnicería</vt:lpstr>
      <vt:lpstr>PowerPoint Presentation</vt:lpstr>
      <vt:lpstr>heladería</vt:lpstr>
      <vt:lpstr>PowerPoint Presentation</vt:lpstr>
      <vt:lpstr>mueblería</vt:lpstr>
      <vt:lpstr>PowerPoint Presentation</vt:lpstr>
      <vt:lpstr>PowerPoint Presentation</vt:lpstr>
      <vt:lpstr>Ciudad más grande de la América precolombina</vt:lpstr>
      <vt:lpstr>Tikal</vt:lpstr>
      <vt:lpstr>Centro religioso y político de Yucatán</vt:lpstr>
      <vt:lpstr>Chichén Itzá</vt:lpstr>
      <vt:lpstr>Los chultanes son estructuras en forma de botellas que recogían ___.</vt:lpstr>
      <vt:lpstr>agua</vt:lpstr>
      <vt:lpstr>Nombre dos tipos de diseños que aparecen en las artesanías mayas.</vt:lpstr>
      <vt:lpstr>personas, animales y plantas</vt:lpstr>
      <vt:lpstr>Activista maya ganadora  del premio Nobel de la Paz en 1992.</vt:lpstr>
      <vt:lpstr>Rigoberta  Menchú</vt:lpstr>
      <vt:lpstr>El suéter es de ___. </vt:lpstr>
      <vt:lpstr>lana</vt:lpstr>
      <vt:lpstr>Las botas  son de ___.</vt:lpstr>
      <vt:lpstr>cuero</vt:lpstr>
      <vt:lpstr>Las chimeneas son de ___.</vt:lpstr>
      <vt:lpstr>ladrillo</vt:lpstr>
      <vt:lpstr>Las mecedoras son de ___.</vt:lpstr>
      <vt:lpstr>madera</vt:lpstr>
      <vt:lpstr>Los vasos son de ___.</vt:lpstr>
      <vt:lpstr>vidrio</vt:lpstr>
      <vt:lpstr>Se pone en el cuello cuando hace frío.</vt:lpstr>
      <vt:lpstr>bufanda</vt:lpstr>
      <vt:lpstr>Se ponen en los pies y a veces son de madera.</vt:lpstr>
      <vt:lpstr>zuecos</vt:lpstr>
      <vt:lpstr>SEVENTH Category - 600</vt:lpstr>
      <vt:lpstr>Se ponen en las manos cuando hace frío.</vt:lpstr>
      <vt:lpstr>PowerPoint Presentation</vt:lpstr>
      <vt:lpstr>Se usa para sujetar los pantalones.</vt:lpstr>
      <vt:lpstr>cinturón</vt:lpstr>
      <vt:lpstr>Las usamos para andar dentro de la casa  en vez de zapatos.</vt:lpstr>
      <vt:lpstr>zapatillas</vt:lpstr>
      <vt:lpstr>PowerPoint Presentation</vt:lpstr>
      <vt:lpstr>impresora</vt:lpstr>
      <vt:lpstr>PowerPoint Presentation</vt:lpstr>
      <vt:lpstr>licuadora</vt:lpstr>
      <vt:lpstr>PowerPoint Presentation</vt:lpstr>
      <vt:lpstr>sartén</vt:lpstr>
      <vt:lpstr>PowerPoint Presentation</vt:lpstr>
      <vt:lpstr>asador</vt:lpstr>
      <vt:lpstr>PowerPoint Presentation</vt:lpstr>
      <vt:lpstr>ventilador</vt:lpstr>
      <vt:lpstr>Yo pagué $85 dólares por/para este vestido.</vt:lpstr>
      <vt:lpstr>Pagué por este vestido.</vt:lpstr>
      <vt:lpstr>Yo compré esta mecedora por/para mi abuela.</vt:lpstr>
      <vt:lpstr>La compré para mi abuela.</vt:lpstr>
      <vt:lpstr>Anoche paseamos por/para el lago.</vt:lpstr>
      <vt:lpstr>Paseamos por el lago.</vt:lpstr>
      <vt:lpstr>¡Estaba tan cansada que dormí por/para 12 horas!</vt:lpstr>
      <vt:lpstr>Dormí por 12 horas.</vt:lpstr>
      <vt:lpstr>Mañana salgo por/para Guatemala.</vt:lpstr>
      <vt:lpstr>Salgo para Guatemala.</vt:lpstr>
      <vt:lpstr>Tenth Category 200</vt:lpstr>
      <vt:lpstr>La ropa típica que llevan las guatemaltecas indígenas.</vt:lpstr>
      <vt:lpstr>                el huipil</vt:lpstr>
      <vt:lpstr>Ciudad colonial que fue capital de Guatemala.</vt:lpstr>
      <vt:lpstr>Antigua</vt:lpstr>
      <vt:lpstr>El lago más profundo  del mundo, rodeado de volcanes.</vt:lpstr>
      <vt:lpstr>Lago Atitlán</vt:lpstr>
      <vt:lpstr>El Templo del Gran Jaguar está en las ruinas de esta ciudad.</vt:lpstr>
      <vt:lpstr>Tikal</vt:lpstr>
      <vt:lpstr>Iglesia que tiene una fachada decorada con colores vivos.</vt:lpstr>
      <vt:lpstr>PowerPoint Presentation</vt:lpstr>
      <vt:lpstr>JEOPARDY FINAL </vt:lpstr>
      <vt:lpstr>Chichicastenango tiene un ___ indígena muy grande.</vt:lpstr>
      <vt:lpstr>mercado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and Stephanie Speight</dc:creator>
  <cp:lastModifiedBy>Beatrice Tseng</cp:lastModifiedBy>
  <cp:revision>76</cp:revision>
  <dcterms:created xsi:type="dcterms:W3CDTF">2012-12-01T10:13:02Z</dcterms:created>
  <dcterms:modified xsi:type="dcterms:W3CDTF">2022-08-03T02:06:14Z</dcterms:modified>
</cp:coreProperties>
</file>