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077075" cy="9028113"/>
  <p:embeddedFontLst>
    <p:embeddedFont>
      <p:font typeface="Impact" panose="020B0806030902050204" pitchFamily="34" charset="0"/>
      <p:regular r:id="rId15"/>
    </p:embeddedFont>
    <p:embeddedFont>
      <p:font typeface="Batang" panose="02030600000101010101" pitchFamily="18" charset="-127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2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725" y="677100"/>
            <a:ext cx="4718275" cy="338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2198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58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72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40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94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8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08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82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63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91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16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3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707700" y="4288325"/>
            <a:ext cx="5661650" cy="406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91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lockclubuniversity.com/sandieg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JANAURY 3,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A-E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" name="Google Shape;156;p19"/>
          <p:cNvSpPr txBox="1"/>
          <p:nvPr/>
        </p:nvSpPr>
        <p:spPr>
          <a:xfrm>
            <a:off x="8083040" y="1417069"/>
            <a:ext cx="3566100" cy="1938992"/>
          </a:xfrm>
          <a:prstGeom prst="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1/8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Mechanic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1/15/22	=  Farming 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1/22/22	=  Missing Person Summit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1/29/22	=  Veterinarian 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b="1" u="sng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u="sng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b="1" u="sng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OCTOBER 3,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P-R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06460" y="1536340"/>
            <a:ext cx="3566100" cy="193899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Arial"/>
              </a:rPr>
              <a:t>Gary, IN Conventions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1600’s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10/8/22	=  1700’s 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10/15/22	=  1800’s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10/22/22	=  1900’s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9649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NOVEMBER 7,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S-U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24885" y="1401718"/>
            <a:ext cx="35661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11/5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Journalism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11/12/22	=  Chef/Catering 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11/19/22	=  Sewing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11/26/22	=  Homeless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9909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DECEMBER 5,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V-Z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801513" y="4075558"/>
            <a:ext cx="1878848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b="1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" name="Google Shape;156;p19"/>
          <p:cNvSpPr txBox="1"/>
          <p:nvPr/>
        </p:nvSpPr>
        <p:spPr>
          <a:xfrm>
            <a:off x="8083040" y="1342488"/>
            <a:ext cx="3566100" cy="1938992"/>
          </a:xfrm>
          <a:prstGeom prst="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Plumber/Welder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12/10/22	= 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Carpenter/Electrician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12/17/22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	= 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Brickmason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/Roofer/ Painter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720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FEBRUARY 7,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F-K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83040" y="1417069"/>
            <a:ext cx="3566100" cy="193899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sym typeface="Arial"/>
              </a:rPr>
              <a:t>Gary, IN Conventions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2/5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History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2/12/22	=  Photography 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2/19/22	=  Entrepreneurs Convention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2/26/22	=  Outdoor Fishing Convention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7292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MARCH 7,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L-O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06460" y="1429844"/>
            <a:ext cx="35661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3/5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3/12/22	=  Doctor/Dentist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3/19/22	=  Africa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3/26/22	=  Science 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014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APRIL 4,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P-R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24885" y="1481077"/>
            <a:ext cx="3566100" cy="193899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Gary, IN </a:t>
            </a:r>
            <a:r>
              <a:rPr lang="en-US" sz="1800" b="1" dirty="0" smtClean="0">
                <a:solidFill>
                  <a:schemeClr val="bg1"/>
                </a:solidFill>
                <a:sym typeface="Arial"/>
              </a:rPr>
              <a:t>Conventions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4/9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K-3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4/16/22	=  4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-6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Grade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4/23/22	=  7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-8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Grade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4/30/22	=  9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-12</a:t>
            </a:r>
            <a:r>
              <a:rPr lang="en-US" sz="12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Grade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246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MAY 2,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S-U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24885" y="1481077"/>
            <a:ext cx="3566100" cy="193899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Gary, IN </a:t>
            </a:r>
            <a:r>
              <a:rPr lang="en-US" sz="1800" b="1" dirty="0" smtClean="0">
                <a:solidFill>
                  <a:schemeClr val="bg1"/>
                </a:solidFill>
                <a:sym typeface="Arial"/>
              </a:rPr>
              <a:t>Conventions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5/7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Power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5/14/22	=  Landlord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5/21/22	=  Landscaping Convention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5/28/22	=  Book Author Convention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2928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JUNE 6,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V-Z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b="1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24885" y="1481077"/>
            <a:ext cx="3566100" cy="1938992"/>
          </a:xfrm>
          <a:prstGeom prst="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Gary, IN </a:t>
            </a:r>
            <a:r>
              <a:rPr lang="en-US" sz="1800" b="1" dirty="0" smtClean="0">
                <a:solidFill>
                  <a:schemeClr val="tx1"/>
                </a:solidFill>
                <a:sym typeface="Arial"/>
              </a:rPr>
              <a:t>Conventions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6/4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6/11/22	=  Graduate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6/18/22	=  Men Power 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6/25/22	=  Engineer/Tech 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8402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JULY 4,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A-E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06460" y="1385551"/>
            <a:ext cx="35661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7/9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7/16/22	=  Police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7/23/22	=  Trucking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7/30/22	=  Lawyer 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7836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AUGUST 1,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F-K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41384" y="1566221"/>
            <a:ext cx="3566100" cy="1938992"/>
          </a:xfrm>
          <a:prstGeom prst="rect">
            <a:avLst/>
          </a:prstGeom>
          <a:solidFill>
            <a:srgbClr val="00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8/6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8/13/22	=  Military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8/20/22	=  Karate/Wrestling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8/27/22	=  Sales/Marketing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2931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95350" y="193675"/>
            <a:ext cx="10515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60"/>
              <a:buFont typeface="Impact"/>
              <a:buNone/>
            </a:pPr>
            <a:r>
              <a:rPr lang="en-US" sz="4860" b="1">
                <a:solidFill>
                  <a:srgbClr val="00B050"/>
                </a:solidFill>
              </a:rPr>
              <a:t>SAN DIEGO ANTI VIOLENCE</a:t>
            </a:r>
            <a:br>
              <a:rPr lang="en-US" sz="4860" b="1">
                <a:solidFill>
                  <a:srgbClr val="00B050"/>
                </a:solidFill>
              </a:rPr>
            </a:br>
            <a:r>
              <a:rPr lang="en-US" sz="2430">
                <a:solidFill>
                  <a:srgbClr val="00B050"/>
                </a:solidFill>
              </a:rPr>
              <a:t>COMMUNITY MEETING</a:t>
            </a:r>
            <a:endParaRPr sz="4860">
              <a:solidFill>
                <a:srgbClr val="00B050"/>
              </a:solidFill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3439201" y="3319178"/>
            <a:ext cx="4944414" cy="247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MONDAY,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SEPTEMBER 5, 2022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9:00 PM-9:30 PM CST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b="1" dirty="0" smtClean="0">
                <a:latin typeface="Arial"/>
                <a:cs typeface="Arial"/>
                <a:sym typeface="Arial"/>
              </a:rPr>
              <a:t>ZOOM MEETING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Call to Register &amp; Secure Zoom ID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 smtClean="0">
                <a:latin typeface="Arial"/>
                <a:cs typeface="Arial"/>
                <a:sym typeface="Arial"/>
              </a:rPr>
              <a:t>312 405-8844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SAN DIEGO, CA 92135</a:t>
            </a:r>
            <a:endParaRPr dirty="0"/>
          </a:p>
        </p:txBody>
      </p:sp>
      <p:sp>
        <p:nvSpPr>
          <p:cNvPr id="176" name="Google Shape;176;p20"/>
          <p:cNvSpPr txBox="1"/>
          <p:nvPr/>
        </p:nvSpPr>
        <p:spPr>
          <a:xfrm>
            <a:off x="4778062" y="3129768"/>
            <a:ext cx="295590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Photo:  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43200" y="1966941"/>
            <a:ext cx="24431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Entertainers</a:t>
            </a:r>
            <a:endParaRPr sz="12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Identify, cultivate, and enrich all San Diego </a:t>
            </a:r>
            <a:r>
              <a:rPr lang="en-US" sz="12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7th graders</a:t>
            </a:r>
            <a:endParaRPr dirty="0"/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mpact"/>
              <a:buNone/>
            </a:pPr>
            <a:endParaRPr sz="1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0" y="5278054"/>
            <a:ext cx="45148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www.nationalblockclubuniversity.com/sandiego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030" y="5643495"/>
            <a:ext cx="735330" cy="7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119993" y="823727"/>
            <a:ext cx="1866152" cy="273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5695" y="5724923"/>
            <a:ext cx="1054063" cy="55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90152" y="25758"/>
            <a:ext cx="1957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 Region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6102440" y="5922137"/>
            <a:ext cx="22924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Pennies to Somalia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0" y="5808371"/>
            <a:ext cx="32583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Dimes to Sister City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4F4F4"/>
                </a:solidFill>
                <a:latin typeface="Batang"/>
                <a:ea typeface="Batang"/>
                <a:cs typeface="Batang"/>
                <a:sym typeface="Batang"/>
              </a:rPr>
              <a:t>West Englewood, Chicago</a:t>
            </a:r>
            <a:endParaRPr sz="1200">
              <a:solidFill>
                <a:srgbClr val="F4F4F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052293" y="6104586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9528220" y="6115319"/>
            <a:ext cx="87576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65th FL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5610" y="888642"/>
            <a:ext cx="155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63rd &amp; Damen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-12878" y="3851551"/>
            <a:ext cx="4353059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63rd &amp; Damen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Pacific B. 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Winchester	&amp; City Heights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58th &amp; Loomis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Park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Chgo’s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= 71st &amp; Ashland	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-US" sz="1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LaMesa</a:t>
            </a:r>
            <a:r>
              <a:rPr lang="en-US" sz="1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tours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0045520" y="167425"/>
            <a:ext cx="1545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Homicides =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 Homicides 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2020 Homicides =</a:t>
            </a:r>
            <a:r>
              <a:rPr lang="en-US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9558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849.2150.622….3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36035" y="3623322"/>
            <a:ext cx="166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2022 TOURS</a:t>
            </a:r>
            <a:r>
              <a:rPr lang="en-US" dirty="0" smtClean="0">
                <a:latin typeface="Arial Black" panose="020B0A04020102020204" pitchFamily="34" charset="0"/>
              </a:rPr>
              <a:t>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Google Shape;169;p19"/>
          <p:cNvSpPr txBox="1"/>
          <p:nvPr/>
        </p:nvSpPr>
        <p:spPr>
          <a:xfrm>
            <a:off x="4340181" y="734095"/>
            <a:ext cx="5022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L-O</a:t>
            </a:r>
            <a:endParaRPr sz="18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" name="Google Shape;164;p19"/>
          <p:cNvSpPr txBox="1"/>
          <p:nvPr/>
        </p:nvSpPr>
        <p:spPr>
          <a:xfrm>
            <a:off x="8049985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1/3/22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Skyline</a:t>
            </a:r>
            <a:endParaRPr lang="en-US" sz="1200" dirty="0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Sherman Heights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Old Town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4/4/22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Cajon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5/2/22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Valley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6/6/22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 Park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164;p19"/>
          <p:cNvSpPr txBox="1"/>
          <p:nvPr/>
        </p:nvSpPr>
        <p:spPr>
          <a:xfrm>
            <a:off x="9928833" y="4075558"/>
            <a:ext cx="1751527" cy="136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7/4/22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Mission Beach 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8/1/22 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Southeast S.D.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9/5/22 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Ocean Beach</a:t>
            </a:r>
            <a:endParaRPr lang="en-US" sz="1200" b="1" dirty="0" smtClean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10/3/22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Lemon Grove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11/7/22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Coronado</a:t>
            </a:r>
            <a:endParaRPr lang="en-US" sz="1200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12/5/22 – University Heights</a:t>
            </a:r>
            <a:endParaRPr sz="1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156;p19"/>
          <p:cNvSpPr txBox="1"/>
          <p:nvPr/>
        </p:nvSpPr>
        <p:spPr>
          <a:xfrm>
            <a:off x="8024885" y="1628045"/>
            <a:ext cx="35661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Gary, IN Conventions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9/3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/22	= 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Fighter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9/10/22	=  Barber/Beauty Convention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9/17/22	=  Poetry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9/24/22	=  Art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Impact"/>
                <a:cs typeface="Arial" panose="020B0604020202020204" pitchFamily="34" charset="0"/>
                <a:sym typeface="Impact"/>
              </a:rPr>
              <a:t>Convention</a:t>
            </a:r>
            <a:endParaRPr sz="1200" b="1" dirty="0">
              <a:solidFill>
                <a:schemeClr val="tx1"/>
              </a:solidFill>
              <a:latin typeface="Arial" panose="020B0604020202020204" pitchFamily="34" charset="0"/>
              <a:ea typeface="Impact"/>
              <a:cs typeface="Arial" panose="020B0604020202020204" pitchFamily="34" charset="0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26018947"/>
      </p:ext>
    </p:extLst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1824</Words>
  <Application>Microsoft Office PowerPoint</Application>
  <PresentationFormat>Widescreen</PresentationFormat>
  <Paragraphs>634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Impact</vt:lpstr>
      <vt:lpstr>Batang</vt:lpstr>
      <vt:lpstr>Arial Narrow</vt:lpstr>
      <vt:lpstr>Arial Black</vt:lpstr>
      <vt:lpstr>Main Event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  <vt:lpstr>SAN DIEGO ANTI VIOLENCE COMMUNITY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BIRMINGHAM ANTI VIOLENCE COMMUNITY MEETING</dc:title>
  <dc:creator>Syron Smith</dc:creator>
  <cp:lastModifiedBy>Syron Smith</cp:lastModifiedBy>
  <cp:revision>69</cp:revision>
  <dcterms:modified xsi:type="dcterms:W3CDTF">2021-12-03T13:04:27Z</dcterms:modified>
</cp:coreProperties>
</file>