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3" r:id="rId2"/>
    <p:sldId id="354" r:id="rId3"/>
    <p:sldId id="352" r:id="rId4"/>
    <p:sldId id="323" r:id="rId5"/>
  </p:sldIdLst>
  <p:sldSz cx="6858000" cy="12192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94" autoAdjust="0"/>
    <p:restoredTop sz="94660"/>
  </p:normalViewPr>
  <p:slideViewPr>
    <p:cSldViewPr snapToGrid="0">
      <p:cViewPr>
        <p:scale>
          <a:sx n="62" d="100"/>
          <a:sy n="62" d="100"/>
        </p:scale>
        <p:origin x="2160" y="-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C5D-833B-418F-86DE-1C27E3E8967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0ABF-6B5B-41EC-B09F-99F750AF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8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C5D-833B-418F-86DE-1C27E3E8967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0ABF-6B5B-41EC-B09F-99F750AF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C5D-833B-418F-86DE-1C27E3E8967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0ABF-6B5B-41EC-B09F-99F750AF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94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C5D-833B-418F-86DE-1C27E3E8967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0ABF-6B5B-41EC-B09F-99F750AF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14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C5D-833B-418F-86DE-1C27E3E8967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0ABF-6B5B-41EC-B09F-99F750AF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51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C5D-833B-418F-86DE-1C27E3E8967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0ABF-6B5B-41EC-B09F-99F750AF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12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C5D-833B-418F-86DE-1C27E3E8967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0ABF-6B5B-41EC-B09F-99F750AF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3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C5D-833B-418F-86DE-1C27E3E8967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0ABF-6B5B-41EC-B09F-99F750AF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88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C5D-833B-418F-86DE-1C27E3E8967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0ABF-6B5B-41EC-B09F-99F750AF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4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C5D-833B-418F-86DE-1C27E3E8967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0ABF-6B5B-41EC-B09F-99F750AF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52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CC5D-833B-418F-86DE-1C27E3E8967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0ABF-6B5B-41EC-B09F-99F750AF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5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ECC5D-833B-418F-86DE-1C27E3E8967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10ABF-6B5B-41EC-B09F-99F750AF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55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084" y="1388181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Mayor</a:t>
            </a:r>
            <a:r>
              <a:rPr lang="en-US" sz="1200" dirty="0" smtClean="0"/>
              <a:t>                                                             	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39126" y="1167893"/>
            <a:ext cx="6629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Position                          </a:t>
            </a:r>
            <a:r>
              <a:rPr lang="en-US" sz="1000" b="1" dirty="0" err="1" smtClean="0"/>
              <a:t>Bday</a:t>
            </a:r>
            <a:r>
              <a:rPr lang="en-US" sz="1000" b="1" dirty="0" smtClean="0"/>
              <a:t>        Name                                            Block                                          Phone</a:t>
            </a:r>
            <a:endParaRPr lang="en-US" sz="1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9140" y="1669643"/>
            <a:ext cx="6480313" cy="276999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Green Leader                                              </a:t>
            </a:r>
            <a:r>
              <a:rPr lang="en-US" sz="1200" dirty="0"/>
              <a:t>	 </a:t>
            </a:r>
            <a:r>
              <a:rPr lang="en-US" sz="1200" dirty="0" smtClean="0"/>
              <a:t>            800-1100 N. Springfield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59042" y="3034589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4-6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 Grade                                                    </a:t>
            </a:r>
            <a:r>
              <a:rPr lang="en-US" sz="1200" dirty="0" smtClean="0"/>
              <a:t>	              900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Pulaski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49084" y="1944093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Ex Offender                                                  </a:t>
            </a:r>
            <a:r>
              <a:rPr lang="en-US" sz="1200" dirty="0" smtClean="0"/>
              <a:t>	             800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Springfield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49084" y="2207253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Abandoned </a:t>
            </a:r>
            <a:r>
              <a:rPr lang="en-US" sz="1000" dirty="0" err="1" smtClean="0"/>
              <a:t>Bldgs</a:t>
            </a:r>
            <a:r>
              <a:rPr lang="en-US" sz="1000" dirty="0" smtClean="0"/>
              <a:t>                                    </a:t>
            </a:r>
            <a:r>
              <a:rPr lang="en-US" sz="1200" dirty="0" smtClean="0"/>
              <a:t>	            1000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Springfield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39140" y="2509132"/>
            <a:ext cx="6480313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Yellow Leader                                              </a:t>
            </a:r>
            <a:r>
              <a:rPr lang="en-US" sz="1200" dirty="0" smtClean="0"/>
              <a:t>	              800-1100 N. Pulaski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59041" y="2761029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K-3</a:t>
            </a:r>
            <a:r>
              <a:rPr lang="en-US" sz="1000" baseline="30000" dirty="0" smtClean="0"/>
              <a:t>rd</a:t>
            </a:r>
            <a:r>
              <a:rPr lang="en-US" sz="1000" dirty="0" smtClean="0"/>
              <a:t> Grade                                                   </a:t>
            </a:r>
            <a:r>
              <a:rPr lang="en-US" sz="1200" dirty="0" smtClean="0"/>
              <a:t>	              800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Pulaski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149084" y="3298917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7-8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 Grade                                               </a:t>
            </a:r>
            <a:r>
              <a:rPr lang="en-US" sz="1200" dirty="0" smtClean="0"/>
              <a:t>	              1000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Pulaski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149084" y="3581850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9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-12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 Grade		</a:t>
            </a:r>
            <a:r>
              <a:rPr lang="en-US" sz="1200" dirty="0" smtClean="0"/>
              <a:t>	              1100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Pulaski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127522" y="3876585"/>
            <a:ext cx="6480313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Wednesday Economics	              </a:t>
            </a:r>
            <a:r>
              <a:rPr lang="en-US" sz="1200" dirty="0" smtClean="0"/>
              <a:t>	              800-1100 N. Avers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149084" y="4419502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Jan &amp; Jul                                                 </a:t>
            </a:r>
            <a:r>
              <a:rPr lang="en-US" sz="1200" dirty="0" smtClean="0"/>
              <a:t>	             Anywhere 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139140" y="4149790"/>
            <a:ext cx="6480313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Health Leader                                              	              800-1100 N. Pulaski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149084" y="4699877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Feb &amp; Aug                                               </a:t>
            </a:r>
            <a:r>
              <a:rPr lang="en-US" sz="1200" dirty="0" smtClean="0"/>
              <a:t>	             Anywhere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149084" y="4963037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Mar &amp; Sep                              	              </a:t>
            </a:r>
            <a:r>
              <a:rPr lang="en-US" sz="1200" dirty="0" smtClean="0"/>
              <a:t>	             Anywhere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149085" y="5523787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May &amp; Nov                                                   </a:t>
            </a:r>
            <a:r>
              <a:rPr lang="en-US" sz="1200" dirty="0" smtClean="0"/>
              <a:t>	             Anywhere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149084" y="5248657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Apr &amp; Oct                            	              </a:t>
            </a:r>
            <a:r>
              <a:rPr lang="en-US" sz="1200" dirty="0" smtClean="0"/>
              <a:t>	             Anywhere 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149085" y="5809126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Jun &amp; Dec                                                    </a:t>
            </a:r>
            <a:r>
              <a:rPr lang="en-US" sz="1200" dirty="0" smtClean="0"/>
              <a:t>	             Anywhere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127522" y="6390401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60’s Club                                                </a:t>
            </a:r>
            <a:r>
              <a:rPr lang="en-US" sz="1200" dirty="0" smtClean="0"/>
              <a:t>	              </a:t>
            </a:r>
            <a:r>
              <a:rPr lang="en-US" sz="1200" dirty="0"/>
              <a:t>8</a:t>
            </a:r>
            <a:r>
              <a:rPr lang="en-US" sz="1200" dirty="0" smtClean="0"/>
              <a:t>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Harding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15904" y="6937092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80’s Club                       	                   </a:t>
            </a:r>
            <a:r>
              <a:rPr lang="en-US" sz="1200" dirty="0" smtClean="0"/>
              <a:t>	              1000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Harding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127522" y="7220378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90’s Club                                                    </a:t>
            </a:r>
            <a:r>
              <a:rPr lang="en-US" sz="1200" dirty="0" smtClean="0"/>
              <a:t>	              1100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Harding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115904" y="6675013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70’s Club                                                </a:t>
            </a:r>
            <a:r>
              <a:rPr lang="en-US" sz="1200" dirty="0" smtClean="0"/>
              <a:t>	              </a:t>
            </a:r>
            <a:r>
              <a:rPr lang="en-US" sz="1200" dirty="0"/>
              <a:t>9</a:t>
            </a:r>
            <a:r>
              <a:rPr lang="en-US" sz="1200" dirty="0" smtClean="0"/>
              <a:t>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Harding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149085" y="6107249"/>
            <a:ext cx="6480313" cy="276999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Friday Elders        </a:t>
            </a:r>
            <a:r>
              <a:rPr lang="en-US" sz="1200" dirty="0" smtClean="0"/>
              <a:t>                                            	             </a:t>
            </a:r>
            <a:r>
              <a:rPr lang="en-US" sz="1200" dirty="0"/>
              <a:t>8</a:t>
            </a:r>
            <a:r>
              <a:rPr lang="en-US" sz="1200" dirty="0" smtClean="0"/>
              <a:t>00-1100 N. Harding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115906" y="7825005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5-9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                </a:t>
            </a:r>
            <a:r>
              <a:rPr lang="en-US" sz="1200" dirty="0" smtClean="0"/>
              <a:t>	               800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Hamlin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15907" y="8103118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10-14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	          </a:t>
            </a:r>
            <a:r>
              <a:rPr lang="en-US" sz="1200" dirty="0" smtClean="0"/>
              <a:t>	               900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Hamlin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115908" y="8388946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15-17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              </a:t>
            </a:r>
            <a:r>
              <a:rPr lang="en-US" sz="1200" dirty="0" smtClean="0"/>
              <a:t>	               1000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Hamlin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115908" y="8668173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18-21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               </a:t>
            </a:r>
            <a:r>
              <a:rPr lang="en-US" sz="1200" dirty="0" smtClean="0"/>
              <a:t>	               1100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Hamlin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115914" y="10116753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Over 46                                   	              </a:t>
            </a:r>
            <a:r>
              <a:rPr lang="en-US" sz="1200" dirty="0" smtClean="0"/>
              <a:t>	               Anywhere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115903" y="8993383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22-25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               </a:t>
            </a:r>
            <a:r>
              <a:rPr lang="en-US" sz="1200" dirty="0" smtClean="0"/>
              <a:t>	               Anywhere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115904" y="9272610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26-30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               </a:t>
            </a:r>
            <a:r>
              <a:rPr lang="en-US" sz="1200" dirty="0" smtClean="0"/>
              <a:t>	               Anywhere</a:t>
            </a:r>
            <a:endParaRPr 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115904" y="9568618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31-36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             </a:t>
            </a:r>
            <a:r>
              <a:rPr lang="en-US" sz="1200" dirty="0" smtClean="0"/>
              <a:t>	               Anywhere</a:t>
            </a:r>
            <a:endParaRPr lang="en-US" sz="1200" dirty="0"/>
          </a:p>
        </p:txBody>
      </p:sp>
      <p:sp>
        <p:nvSpPr>
          <p:cNvPr id="48" name="TextBox 47"/>
          <p:cNvSpPr txBox="1"/>
          <p:nvPr/>
        </p:nvSpPr>
        <p:spPr>
          <a:xfrm>
            <a:off x="115912" y="9837526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37-45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	           </a:t>
            </a:r>
            <a:r>
              <a:rPr lang="en-US" sz="1200" dirty="0" smtClean="0"/>
              <a:t>	               Anywhere</a:t>
            </a:r>
            <a:endParaRPr lang="en-US" sz="1200" dirty="0"/>
          </a:p>
        </p:txBody>
      </p:sp>
      <p:cxnSp>
        <p:nvCxnSpPr>
          <p:cNvPr id="50" name="Straight Connector 49"/>
          <p:cNvCxnSpPr>
            <a:stCxn id="4" idx="0"/>
            <a:endCxn id="44" idx="2"/>
          </p:cNvCxnSpPr>
          <p:nvPr/>
        </p:nvCxnSpPr>
        <p:spPr>
          <a:xfrm flipH="1">
            <a:off x="3356071" y="1388181"/>
            <a:ext cx="33170" cy="90055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977013" y="1414114"/>
            <a:ext cx="20305" cy="89883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868558" y="1414114"/>
            <a:ext cx="9938" cy="89796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15905" y="7536777"/>
            <a:ext cx="6480313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Saturday Youth		                                                   </a:t>
            </a:r>
            <a:r>
              <a:rPr lang="en-US" sz="1200" dirty="0" smtClean="0"/>
              <a:t>800-1100 N. Hamlin	</a:t>
            </a:r>
            <a:endParaRPr lang="en-US" sz="1200" dirty="0"/>
          </a:p>
        </p:txBody>
      </p:sp>
      <p:sp>
        <p:nvSpPr>
          <p:cNvPr id="56" name="Rectangle 55"/>
          <p:cNvSpPr/>
          <p:nvPr/>
        </p:nvSpPr>
        <p:spPr>
          <a:xfrm>
            <a:off x="140775" y="4136979"/>
            <a:ext cx="6467060" cy="19441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39126" y="2505773"/>
            <a:ext cx="6503525" cy="13717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39140" y="6107862"/>
            <a:ext cx="6480313" cy="140990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27522" y="7565271"/>
            <a:ext cx="6503525" cy="142189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/>
          <p:nvPr/>
        </p:nvCxnSpPr>
        <p:spPr>
          <a:xfrm flipH="1">
            <a:off x="1451113" y="1347742"/>
            <a:ext cx="13253" cy="90460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47461" y="10413366"/>
            <a:ext cx="37544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V5102    D131     YS1   4pm   Team 7 of 8   Chef</a:t>
            </a:r>
            <a:endParaRPr lang="en-US" sz="1000" dirty="0"/>
          </a:p>
        </p:txBody>
      </p:sp>
      <p:sp>
        <p:nvSpPr>
          <p:cNvPr id="25" name="TextBox 24"/>
          <p:cNvSpPr txBox="1"/>
          <p:nvPr/>
        </p:nvSpPr>
        <p:spPr>
          <a:xfrm>
            <a:off x="1091661" y="5531161"/>
            <a:ext cx="467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S-U</a:t>
            </a:r>
            <a:endParaRPr lang="en-US" sz="1050" dirty="0"/>
          </a:p>
        </p:txBody>
      </p:sp>
      <p:sp>
        <p:nvSpPr>
          <p:cNvPr id="60" name="TextBox 59"/>
          <p:cNvSpPr txBox="1"/>
          <p:nvPr/>
        </p:nvSpPr>
        <p:spPr>
          <a:xfrm>
            <a:off x="1103279" y="5266319"/>
            <a:ext cx="467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P-R</a:t>
            </a:r>
            <a:endParaRPr lang="en-US" sz="1050" dirty="0"/>
          </a:p>
        </p:txBody>
      </p:sp>
      <p:sp>
        <p:nvSpPr>
          <p:cNvPr id="61" name="TextBox 60"/>
          <p:cNvSpPr txBox="1"/>
          <p:nvPr/>
        </p:nvSpPr>
        <p:spPr>
          <a:xfrm>
            <a:off x="1104025" y="4980870"/>
            <a:ext cx="467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L-O</a:t>
            </a:r>
            <a:endParaRPr lang="en-US" sz="1050" dirty="0"/>
          </a:p>
        </p:txBody>
      </p:sp>
      <p:sp>
        <p:nvSpPr>
          <p:cNvPr id="62" name="TextBox 61"/>
          <p:cNvSpPr txBox="1"/>
          <p:nvPr/>
        </p:nvSpPr>
        <p:spPr>
          <a:xfrm>
            <a:off x="1111956" y="4715647"/>
            <a:ext cx="467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F-K</a:t>
            </a:r>
            <a:endParaRPr lang="en-US" sz="1050" dirty="0"/>
          </a:p>
        </p:txBody>
      </p:sp>
      <p:sp>
        <p:nvSpPr>
          <p:cNvPr id="63" name="TextBox 62"/>
          <p:cNvSpPr txBox="1"/>
          <p:nvPr/>
        </p:nvSpPr>
        <p:spPr>
          <a:xfrm>
            <a:off x="1104025" y="4460690"/>
            <a:ext cx="467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A-E</a:t>
            </a:r>
            <a:endParaRPr lang="en-US" sz="1050" dirty="0"/>
          </a:p>
        </p:txBody>
      </p:sp>
      <p:sp>
        <p:nvSpPr>
          <p:cNvPr id="64" name="TextBox 63"/>
          <p:cNvSpPr txBox="1"/>
          <p:nvPr/>
        </p:nvSpPr>
        <p:spPr>
          <a:xfrm>
            <a:off x="1100071" y="5803650"/>
            <a:ext cx="467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V-Z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009006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084" y="1388181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Mayor</a:t>
            </a:r>
            <a:r>
              <a:rPr lang="en-US" sz="1200" dirty="0" smtClean="0"/>
              <a:t>                                                             	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39126" y="1167893"/>
            <a:ext cx="6629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Position                          </a:t>
            </a:r>
            <a:r>
              <a:rPr lang="en-US" sz="1000" b="1" dirty="0" err="1" smtClean="0"/>
              <a:t>Bday</a:t>
            </a:r>
            <a:r>
              <a:rPr lang="en-US" sz="1000" b="1" dirty="0" smtClean="0"/>
              <a:t>        Name                                            Block                                          Phone</a:t>
            </a:r>
            <a:endParaRPr lang="en-US" sz="1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9140" y="1669643"/>
            <a:ext cx="6480313" cy="276999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Green Leader                                              </a:t>
            </a:r>
            <a:r>
              <a:rPr lang="en-US" sz="1200" dirty="0"/>
              <a:t>	 </a:t>
            </a:r>
            <a:r>
              <a:rPr lang="en-US" sz="1200" dirty="0" smtClean="0"/>
              <a:t>            800-1100 N. St. Louis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59042" y="3034589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4-6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 Grade                                                    </a:t>
            </a:r>
            <a:r>
              <a:rPr lang="en-US" sz="1200" dirty="0" smtClean="0"/>
              <a:t>	              900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Drake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49084" y="1944093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Ex Offender                                                  </a:t>
            </a:r>
            <a:r>
              <a:rPr lang="en-US" sz="1200" dirty="0" smtClean="0"/>
              <a:t>	             800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St. Louis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49084" y="2207253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Abandoned </a:t>
            </a:r>
            <a:r>
              <a:rPr lang="en-US" sz="1000" dirty="0" err="1" smtClean="0"/>
              <a:t>Bldgs</a:t>
            </a:r>
            <a:r>
              <a:rPr lang="en-US" sz="1000" dirty="0" smtClean="0"/>
              <a:t>                                    </a:t>
            </a:r>
            <a:r>
              <a:rPr lang="en-US" sz="1200" dirty="0" smtClean="0"/>
              <a:t>	            1000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St. Louis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39140" y="2509132"/>
            <a:ext cx="6480313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Yellow Leader                                              </a:t>
            </a:r>
            <a:r>
              <a:rPr lang="en-US" sz="1200" dirty="0" smtClean="0"/>
              <a:t>	              800-1100 N. Drake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59041" y="2761029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K-3</a:t>
            </a:r>
            <a:r>
              <a:rPr lang="en-US" sz="1000" baseline="30000" dirty="0" smtClean="0"/>
              <a:t>rd</a:t>
            </a:r>
            <a:r>
              <a:rPr lang="en-US" sz="1000" dirty="0" smtClean="0"/>
              <a:t> Grade                                                   </a:t>
            </a:r>
            <a:r>
              <a:rPr lang="en-US" sz="1200" dirty="0" smtClean="0"/>
              <a:t>	              800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Drake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149084" y="3298917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7-8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 Grade                                               </a:t>
            </a:r>
            <a:r>
              <a:rPr lang="en-US" sz="1200" dirty="0" smtClean="0"/>
              <a:t>	              1000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Drake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149084" y="3581850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9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-12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 Grade		</a:t>
            </a:r>
            <a:r>
              <a:rPr lang="en-US" sz="1200" dirty="0" smtClean="0"/>
              <a:t>	              1100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Drake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127522" y="3876585"/>
            <a:ext cx="6480313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Wednesday Economics	              </a:t>
            </a:r>
            <a:r>
              <a:rPr lang="en-US" sz="1200" dirty="0" smtClean="0"/>
              <a:t>	              800-1100 N. Trumbull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149084" y="4419502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Jan &amp; Jul                                                 </a:t>
            </a:r>
            <a:r>
              <a:rPr lang="en-US" sz="1200" dirty="0" smtClean="0"/>
              <a:t>	             Anywhere 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139140" y="4149790"/>
            <a:ext cx="6480313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Health Leader                                              	              800-1100 N. Drake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149084" y="4699877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Feb &amp; Aug                                               </a:t>
            </a:r>
            <a:r>
              <a:rPr lang="en-US" sz="1200" dirty="0" smtClean="0"/>
              <a:t>	             Anywhere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149084" y="4963037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Mar &amp; Sep                              	              </a:t>
            </a:r>
            <a:r>
              <a:rPr lang="en-US" sz="1200" dirty="0" smtClean="0"/>
              <a:t>	             Anywhere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149085" y="5523787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May &amp; Nov                                                   </a:t>
            </a:r>
            <a:r>
              <a:rPr lang="en-US" sz="1200" dirty="0" smtClean="0"/>
              <a:t>	             Anywhere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149084" y="5248657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Apr &amp; Oct                            	              </a:t>
            </a:r>
            <a:r>
              <a:rPr lang="en-US" sz="1200" dirty="0" smtClean="0"/>
              <a:t>	             Anywhere 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149085" y="5809126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Jun &amp; Dec                                                    </a:t>
            </a:r>
            <a:r>
              <a:rPr lang="en-US" sz="1200" dirty="0" smtClean="0"/>
              <a:t>	             Anywhere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127522" y="6390401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60’s Club                                                </a:t>
            </a:r>
            <a:r>
              <a:rPr lang="en-US" sz="1200" dirty="0" smtClean="0"/>
              <a:t>	              </a:t>
            </a:r>
            <a:r>
              <a:rPr lang="en-US" sz="1200" dirty="0"/>
              <a:t>8</a:t>
            </a:r>
            <a:r>
              <a:rPr lang="en-US" sz="1200" dirty="0" smtClean="0"/>
              <a:t>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St. Louis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15904" y="6937092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80’s Club                       	                   </a:t>
            </a:r>
            <a:r>
              <a:rPr lang="en-US" sz="1200" dirty="0" smtClean="0"/>
              <a:t>	              1000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St. Louis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127522" y="7220378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90’s Club                                                    </a:t>
            </a:r>
            <a:r>
              <a:rPr lang="en-US" sz="1200" dirty="0" smtClean="0"/>
              <a:t>	              1100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St. Louis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115904" y="6675013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70’s Club                                                </a:t>
            </a:r>
            <a:r>
              <a:rPr lang="en-US" sz="1200" dirty="0" smtClean="0"/>
              <a:t>	              </a:t>
            </a:r>
            <a:r>
              <a:rPr lang="en-US" sz="1200" dirty="0"/>
              <a:t>9</a:t>
            </a:r>
            <a:r>
              <a:rPr lang="en-US" sz="1200" dirty="0" smtClean="0"/>
              <a:t>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St. Louis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149085" y="6107249"/>
            <a:ext cx="6480313" cy="276999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Friday Elders        </a:t>
            </a:r>
            <a:r>
              <a:rPr lang="en-US" sz="1200" dirty="0" smtClean="0"/>
              <a:t>                                            	             </a:t>
            </a:r>
            <a:r>
              <a:rPr lang="en-US" sz="1200" dirty="0"/>
              <a:t>8</a:t>
            </a:r>
            <a:r>
              <a:rPr lang="en-US" sz="1200" dirty="0" smtClean="0"/>
              <a:t>00-1100 N. St. Louis 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115906" y="7825005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5-9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                </a:t>
            </a:r>
            <a:r>
              <a:rPr lang="en-US" sz="1200" dirty="0" smtClean="0"/>
              <a:t>	               800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Homan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15907" y="8103118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10-14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	          </a:t>
            </a:r>
            <a:r>
              <a:rPr lang="en-US" sz="1200" dirty="0" smtClean="0"/>
              <a:t>	               900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Homan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115908" y="8388946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15-17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              </a:t>
            </a:r>
            <a:r>
              <a:rPr lang="en-US" sz="1200" dirty="0" smtClean="0"/>
              <a:t>	               1000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Homan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115908" y="8668173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18-21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               </a:t>
            </a:r>
            <a:r>
              <a:rPr lang="en-US" sz="1200" dirty="0" smtClean="0"/>
              <a:t>	               1100 </a:t>
            </a:r>
            <a:r>
              <a:rPr lang="en-US" sz="1200" dirty="0" err="1" smtClean="0"/>
              <a:t>blk</a:t>
            </a:r>
            <a:r>
              <a:rPr lang="en-US" sz="1200" dirty="0" smtClean="0"/>
              <a:t> of N. Homan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115914" y="10116753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Over 46                                   	              </a:t>
            </a:r>
            <a:r>
              <a:rPr lang="en-US" sz="1200" dirty="0" smtClean="0"/>
              <a:t>	               Anywhere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115903" y="8993383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22-25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               </a:t>
            </a:r>
            <a:r>
              <a:rPr lang="en-US" sz="1200" dirty="0" smtClean="0"/>
              <a:t>	               Anywhere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115904" y="9272610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26-30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               </a:t>
            </a:r>
            <a:r>
              <a:rPr lang="en-US" sz="1200" dirty="0" smtClean="0"/>
              <a:t>	               Anywhere</a:t>
            </a:r>
            <a:endParaRPr 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115904" y="9568618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31-36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             </a:t>
            </a:r>
            <a:r>
              <a:rPr lang="en-US" sz="1200" dirty="0" smtClean="0"/>
              <a:t>	               Anywhere</a:t>
            </a:r>
            <a:endParaRPr lang="en-US" sz="1200" dirty="0"/>
          </a:p>
        </p:txBody>
      </p:sp>
      <p:sp>
        <p:nvSpPr>
          <p:cNvPr id="48" name="TextBox 47"/>
          <p:cNvSpPr txBox="1"/>
          <p:nvPr/>
        </p:nvSpPr>
        <p:spPr>
          <a:xfrm>
            <a:off x="115912" y="9837526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37-45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	           </a:t>
            </a:r>
            <a:r>
              <a:rPr lang="en-US" sz="1200" dirty="0" smtClean="0"/>
              <a:t>	               Anywhere</a:t>
            </a:r>
            <a:endParaRPr lang="en-US" sz="1200" dirty="0"/>
          </a:p>
        </p:txBody>
      </p:sp>
      <p:cxnSp>
        <p:nvCxnSpPr>
          <p:cNvPr id="50" name="Straight Connector 49"/>
          <p:cNvCxnSpPr>
            <a:stCxn id="4" idx="0"/>
            <a:endCxn id="44" idx="2"/>
          </p:cNvCxnSpPr>
          <p:nvPr/>
        </p:nvCxnSpPr>
        <p:spPr>
          <a:xfrm flipH="1">
            <a:off x="3356071" y="1388181"/>
            <a:ext cx="33170" cy="90055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977013" y="1414114"/>
            <a:ext cx="20305" cy="89883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868558" y="1414114"/>
            <a:ext cx="9938" cy="89796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15905" y="7536777"/>
            <a:ext cx="6480313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Saturday Youth		                                                   </a:t>
            </a:r>
            <a:r>
              <a:rPr lang="en-US" sz="1200" dirty="0" smtClean="0"/>
              <a:t>800-1100 N. Homan</a:t>
            </a:r>
            <a:endParaRPr lang="en-US" sz="1200" dirty="0"/>
          </a:p>
        </p:txBody>
      </p:sp>
      <p:sp>
        <p:nvSpPr>
          <p:cNvPr id="56" name="Rectangle 55"/>
          <p:cNvSpPr/>
          <p:nvPr/>
        </p:nvSpPr>
        <p:spPr>
          <a:xfrm>
            <a:off x="140775" y="4136979"/>
            <a:ext cx="6467060" cy="19441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39126" y="2505773"/>
            <a:ext cx="6503525" cy="13717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39140" y="6107862"/>
            <a:ext cx="6480313" cy="140990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27522" y="7565271"/>
            <a:ext cx="6503525" cy="142189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/>
          <p:nvPr/>
        </p:nvCxnSpPr>
        <p:spPr>
          <a:xfrm flipH="1">
            <a:off x="1451113" y="1347742"/>
            <a:ext cx="13253" cy="90460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47461" y="10413366"/>
            <a:ext cx="37544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V5107    D131     YS1   2pm   Team 7 of 8   Restaurants</a:t>
            </a:r>
            <a:endParaRPr lang="en-US" sz="1000" dirty="0"/>
          </a:p>
        </p:txBody>
      </p:sp>
      <p:sp>
        <p:nvSpPr>
          <p:cNvPr id="25" name="TextBox 24"/>
          <p:cNvSpPr txBox="1"/>
          <p:nvPr/>
        </p:nvSpPr>
        <p:spPr>
          <a:xfrm>
            <a:off x="1091661" y="5531161"/>
            <a:ext cx="467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S-U</a:t>
            </a:r>
            <a:endParaRPr lang="en-US" sz="1050" dirty="0"/>
          </a:p>
        </p:txBody>
      </p:sp>
      <p:sp>
        <p:nvSpPr>
          <p:cNvPr id="60" name="TextBox 59"/>
          <p:cNvSpPr txBox="1"/>
          <p:nvPr/>
        </p:nvSpPr>
        <p:spPr>
          <a:xfrm>
            <a:off x="1103279" y="5266319"/>
            <a:ext cx="467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P-R</a:t>
            </a:r>
            <a:endParaRPr lang="en-US" sz="1050" dirty="0"/>
          </a:p>
        </p:txBody>
      </p:sp>
      <p:sp>
        <p:nvSpPr>
          <p:cNvPr id="61" name="TextBox 60"/>
          <p:cNvSpPr txBox="1"/>
          <p:nvPr/>
        </p:nvSpPr>
        <p:spPr>
          <a:xfrm>
            <a:off x="1104025" y="4980870"/>
            <a:ext cx="467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L-O</a:t>
            </a:r>
            <a:endParaRPr lang="en-US" sz="1050" dirty="0"/>
          </a:p>
        </p:txBody>
      </p:sp>
      <p:sp>
        <p:nvSpPr>
          <p:cNvPr id="62" name="TextBox 61"/>
          <p:cNvSpPr txBox="1"/>
          <p:nvPr/>
        </p:nvSpPr>
        <p:spPr>
          <a:xfrm>
            <a:off x="1111956" y="4715647"/>
            <a:ext cx="467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F-K</a:t>
            </a:r>
            <a:endParaRPr lang="en-US" sz="1050" dirty="0"/>
          </a:p>
        </p:txBody>
      </p:sp>
      <p:sp>
        <p:nvSpPr>
          <p:cNvPr id="63" name="TextBox 62"/>
          <p:cNvSpPr txBox="1"/>
          <p:nvPr/>
        </p:nvSpPr>
        <p:spPr>
          <a:xfrm>
            <a:off x="1104025" y="4460690"/>
            <a:ext cx="467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A-E</a:t>
            </a:r>
            <a:endParaRPr lang="en-US" sz="1050" dirty="0"/>
          </a:p>
        </p:txBody>
      </p:sp>
      <p:sp>
        <p:nvSpPr>
          <p:cNvPr id="64" name="TextBox 63"/>
          <p:cNvSpPr txBox="1"/>
          <p:nvPr/>
        </p:nvSpPr>
        <p:spPr>
          <a:xfrm>
            <a:off x="1100071" y="5803650"/>
            <a:ext cx="467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V-Z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843047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084" y="1388181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Mayor</a:t>
            </a:r>
            <a:r>
              <a:rPr lang="en-US" sz="1200" dirty="0" smtClean="0"/>
              <a:t>                                                     	               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39126" y="1167893"/>
            <a:ext cx="6629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Position                          </a:t>
            </a:r>
            <a:r>
              <a:rPr lang="en-US" sz="1000" b="1" dirty="0" err="1" smtClean="0"/>
              <a:t>Bday</a:t>
            </a:r>
            <a:r>
              <a:rPr lang="en-US" sz="1000" b="1" dirty="0" smtClean="0"/>
              <a:t>        Name                                            Block                                          Phone</a:t>
            </a:r>
            <a:endParaRPr lang="en-US" sz="1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9140" y="1669643"/>
            <a:ext cx="6480313" cy="276999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Green Leader                                              </a:t>
            </a:r>
            <a:r>
              <a:rPr lang="en-US" sz="1200" dirty="0" smtClean="0"/>
              <a:t>	              All Millard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59042" y="3034589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4-6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 Grade                                                    </a:t>
            </a:r>
            <a:r>
              <a:rPr lang="en-US" sz="1200" dirty="0" smtClean="0"/>
              <a:t>	              80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&amp; Central Park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49084" y="1944093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Ex Offender                                                  </a:t>
            </a:r>
            <a:r>
              <a:rPr lang="en-US" sz="1200" dirty="0" smtClean="0"/>
              <a:t>	              83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&amp; Millard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49084" y="2207253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Abandoned </a:t>
            </a:r>
            <a:r>
              <a:rPr lang="en-US" sz="1000" dirty="0" err="1" smtClean="0"/>
              <a:t>Bldgs</a:t>
            </a:r>
            <a:r>
              <a:rPr lang="en-US" sz="1000" dirty="0" smtClean="0"/>
              <a:t>                                    </a:t>
            </a:r>
            <a:r>
              <a:rPr lang="en-US" sz="1200" dirty="0" smtClean="0"/>
              <a:t>	              84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&amp; Millard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39140" y="2509132"/>
            <a:ext cx="6480313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Yellow Leader                                              </a:t>
            </a:r>
            <a:r>
              <a:rPr lang="en-US" sz="1200" dirty="0" smtClean="0"/>
              <a:t>	             All Central Park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59041" y="2761029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K-3</a:t>
            </a:r>
            <a:r>
              <a:rPr lang="en-US" sz="1000" baseline="30000" dirty="0" smtClean="0"/>
              <a:t>rd</a:t>
            </a:r>
            <a:r>
              <a:rPr lang="en-US" sz="1000" dirty="0" smtClean="0"/>
              <a:t> Grade                                                   </a:t>
            </a:r>
            <a:r>
              <a:rPr lang="en-US" sz="1200" dirty="0" smtClean="0"/>
              <a:t>	              79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&amp; Central Park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149084" y="3298917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7-8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 Grade                                               </a:t>
            </a:r>
            <a:r>
              <a:rPr lang="en-US" sz="1200" dirty="0" smtClean="0"/>
              <a:t>	              81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&amp; Central Park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149084" y="3581850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9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-12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 Grade		</a:t>
            </a:r>
            <a:r>
              <a:rPr lang="en-US" sz="1200" dirty="0" smtClean="0"/>
              <a:t>	              82</a:t>
            </a:r>
            <a:r>
              <a:rPr lang="en-US" sz="1200" baseline="30000" dirty="0" smtClean="0"/>
              <a:t>nd</a:t>
            </a:r>
            <a:r>
              <a:rPr lang="en-US" sz="1200" dirty="0" smtClean="0"/>
              <a:t>&amp; Central Park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127522" y="3876585"/>
            <a:ext cx="6480313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Wednesday Economics	              </a:t>
            </a:r>
            <a:r>
              <a:rPr lang="en-US" sz="1200" dirty="0" smtClean="0"/>
              <a:t>	              All Lawndale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149084" y="4419502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Jan &amp; Jul                                                 </a:t>
            </a:r>
            <a:r>
              <a:rPr lang="en-US" sz="1200" dirty="0" smtClean="0"/>
              <a:t>	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139140" y="4149790"/>
            <a:ext cx="6480313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Health Leader                                              	              All Central Park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149084" y="4699877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Feb &amp; Aug                                               </a:t>
            </a:r>
            <a:r>
              <a:rPr lang="en-US" sz="1200" dirty="0" smtClean="0"/>
              <a:t>	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149084" y="4963037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Mar &amp; Sep                              	              </a:t>
            </a:r>
            <a:r>
              <a:rPr lang="en-US" sz="1200" dirty="0" smtClean="0"/>
              <a:t>	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149085" y="5523787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May &amp; Nov                                                   </a:t>
            </a:r>
            <a:r>
              <a:rPr lang="en-US" sz="1200" dirty="0" smtClean="0"/>
              <a:t>	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149084" y="5248657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Apr &amp; Oct                            	              </a:t>
            </a:r>
            <a:r>
              <a:rPr lang="en-US" sz="1200" dirty="0" smtClean="0"/>
              <a:t>	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149085" y="5809126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Jun &amp; Dec                                                    </a:t>
            </a:r>
            <a:r>
              <a:rPr lang="en-US" sz="1200" dirty="0" smtClean="0"/>
              <a:t>	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127522" y="6390401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60’s Club                                                </a:t>
            </a:r>
            <a:r>
              <a:rPr lang="en-US" sz="1200" dirty="0" smtClean="0"/>
              <a:t>	              79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&amp; Millard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115904" y="6937092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80’s Club                       	                   </a:t>
            </a:r>
            <a:r>
              <a:rPr lang="en-US" sz="1200" dirty="0" smtClean="0"/>
              <a:t>	              81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&amp; Millard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127522" y="7220378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90’s Club                                                    </a:t>
            </a:r>
            <a:r>
              <a:rPr lang="en-US" sz="1200" dirty="0" smtClean="0"/>
              <a:t>	              82</a:t>
            </a:r>
            <a:r>
              <a:rPr lang="en-US" sz="1200" baseline="30000" dirty="0" smtClean="0"/>
              <a:t>nd</a:t>
            </a:r>
            <a:r>
              <a:rPr lang="en-US" sz="1200" dirty="0" smtClean="0"/>
              <a:t> &amp; Millard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115904" y="6675013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70’s Club                                                </a:t>
            </a:r>
            <a:r>
              <a:rPr lang="en-US" sz="1200" dirty="0" smtClean="0"/>
              <a:t>	              80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&amp; Millard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149085" y="6107249"/>
            <a:ext cx="6480313" cy="276999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Friday Elders        </a:t>
            </a:r>
            <a:r>
              <a:rPr lang="en-US" sz="1200" dirty="0" smtClean="0"/>
              <a:t>                                            	              All Millard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115906" y="7825005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5-9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                </a:t>
            </a:r>
            <a:r>
              <a:rPr lang="en-US" sz="1200" dirty="0" smtClean="0"/>
              <a:t>	              79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&amp; Ridgeland</a:t>
            </a:r>
            <a:endParaRPr lang="en-US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115907" y="8103118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10-14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	          </a:t>
            </a:r>
            <a:r>
              <a:rPr lang="en-US" sz="1200" dirty="0" smtClean="0"/>
              <a:t>	              80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&amp; Ridgeland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115908" y="8388946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15-17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              </a:t>
            </a:r>
            <a:r>
              <a:rPr lang="en-US" sz="1200" dirty="0" smtClean="0"/>
              <a:t>	              81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&amp; Ridgeland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115908" y="8668173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18-21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               </a:t>
            </a:r>
            <a:r>
              <a:rPr lang="en-US" sz="1200" dirty="0" smtClean="0"/>
              <a:t>	              82</a:t>
            </a:r>
            <a:r>
              <a:rPr lang="en-US" sz="1200" baseline="30000" dirty="0" smtClean="0"/>
              <a:t>nd</a:t>
            </a:r>
            <a:r>
              <a:rPr lang="en-US" sz="1200" dirty="0" smtClean="0"/>
              <a:t> &amp; Ridgeland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115914" y="10116753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Over 46                                   	              </a:t>
            </a:r>
            <a:r>
              <a:rPr lang="en-US" sz="1200" dirty="0" smtClean="0"/>
              <a:t>	               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115903" y="8993383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22-25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               </a:t>
            </a:r>
            <a:r>
              <a:rPr lang="en-US" sz="1200" dirty="0" smtClean="0"/>
              <a:t>	               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115904" y="9272610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26-30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               </a:t>
            </a:r>
            <a:r>
              <a:rPr lang="en-US" sz="1200" dirty="0" smtClean="0"/>
              <a:t>	               </a:t>
            </a:r>
            <a:endParaRPr 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115904" y="9568618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31-36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              </a:t>
            </a:r>
            <a:r>
              <a:rPr lang="en-US" sz="1200" dirty="0" smtClean="0"/>
              <a:t>	               </a:t>
            </a:r>
            <a:endParaRPr lang="en-US" sz="1200" dirty="0"/>
          </a:p>
        </p:txBody>
      </p:sp>
      <p:sp>
        <p:nvSpPr>
          <p:cNvPr id="48" name="TextBox 47"/>
          <p:cNvSpPr txBox="1"/>
          <p:nvPr/>
        </p:nvSpPr>
        <p:spPr>
          <a:xfrm>
            <a:off x="115912" y="9837526"/>
            <a:ext cx="64803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37-45 </a:t>
            </a:r>
            <a:r>
              <a:rPr lang="en-US" sz="1000" dirty="0" err="1" smtClean="0"/>
              <a:t>Yr</a:t>
            </a:r>
            <a:r>
              <a:rPr lang="en-US" sz="1000" dirty="0" smtClean="0"/>
              <a:t>                                     	           </a:t>
            </a:r>
            <a:r>
              <a:rPr lang="en-US" sz="1200" dirty="0" smtClean="0"/>
              <a:t>	               </a:t>
            </a:r>
            <a:endParaRPr lang="en-US" sz="1200" dirty="0"/>
          </a:p>
        </p:txBody>
      </p:sp>
      <p:cxnSp>
        <p:nvCxnSpPr>
          <p:cNvPr id="50" name="Straight Connector 49"/>
          <p:cNvCxnSpPr>
            <a:stCxn id="4" idx="0"/>
            <a:endCxn id="44" idx="2"/>
          </p:cNvCxnSpPr>
          <p:nvPr/>
        </p:nvCxnSpPr>
        <p:spPr>
          <a:xfrm flipH="1">
            <a:off x="3356071" y="1388181"/>
            <a:ext cx="33170" cy="90055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977013" y="1414114"/>
            <a:ext cx="20305" cy="89883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868558" y="1414114"/>
            <a:ext cx="9938" cy="89796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15905" y="7536777"/>
            <a:ext cx="6480313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Saturday Youth		              </a:t>
            </a:r>
            <a:r>
              <a:rPr lang="en-US" sz="1200" dirty="0" smtClean="0"/>
              <a:t>	              All Ridgeland</a:t>
            </a:r>
            <a:endParaRPr lang="en-US" sz="1200" dirty="0"/>
          </a:p>
        </p:txBody>
      </p:sp>
      <p:sp>
        <p:nvSpPr>
          <p:cNvPr id="56" name="Rectangle 55"/>
          <p:cNvSpPr/>
          <p:nvPr/>
        </p:nvSpPr>
        <p:spPr>
          <a:xfrm>
            <a:off x="140775" y="4136979"/>
            <a:ext cx="6467060" cy="19441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39126" y="2505773"/>
            <a:ext cx="6503525" cy="13717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39140" y="6107862"/>
            <a:ext cx="6480313" cy="140990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27522" y="7565271"/>
            <a:ext cx="6503525" cy="142189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/>
          <p:nvPr/>
        </p:nvCxnSpPr>
        <p:spPr>
          <a:xfrm flipH="1">
            <a:off x="1451113" y="1347742"/>
            <a:ext cx="13253" cy="90460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64365" y="10466307"/>
            <a:ext cx="44406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V5232      D23a     YS1   6pm      Team 2 of </a:t>
            </a:r>
            <a:r>
              <a:rPr lang="en-US" sz="1100" smtClean="0"/>
              <a:t>8             Cleaners</a:t>
            </a:r>
            <a:endParaRPr lang="en-US" sz="1100" dirty="0"/>
          </a:p>
        </p:txBody>
      </p:sp>
      <p:sp>
        <p:nvSpPr>
          <p:cNvPr id="25" name="TextBox 24"/>
          <p:cNvSpPr txBox="1"/>
          <p:nvPr/>
        </p:nvSpPr>
        <p:spPr>
          <a:xfrm>
            <a:off x="1091661" y="5531161"/>
            <a:ext cx="467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S-U</a:t>
            </a:r>
            <a:endParaRPr lang="en-US" sz="1050" dirty="0"/>
          </a:p>
        </p:txBody>
      </p:sp>
      <p:sp>
        <p:nvSpPr>
          <p:cNvPr id="60" name="TextBox 59"/>
          <p:cNvSpPr txBox="1"/>
          <p:nvPr/>
        </p:nvSpPr>
        <p:spPr>
          <a:xfrm>
            <a:off x="1103279" y="5266319"/>
            <a:ext cx="467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P-R</a:t>
            </a:r>
            <a:endParaRPr lang="en-US" sz="1050" dirty="0"/>
          </a:p>
        </p:txBody>
      </p:sp>
      <p:sp>
        <p:nvSpPr>
          <p:cNvPr id="61" name="TextBox 60"/>
          <p:cNvSpPr txBox="1"/>
          <p:nvPr/>
        </p:nvSpPr>
        <p:spPr>
          <a:xfrm>
            <a:off x="1104025" y="4980870"/>
            <a:ext cx="467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L-O</a:t>
            </a:r>
            <a:endParaRPr lang="en-US" sz="1050" dirty="0"/>
          </a:p>
        </p:txBody>
      </p:sp>
      <p:sp>
        <p:nvSpPr>
          <p:cNvPr id="62" name="TextBox 61"/>
          <p:cNvSpPr txBox="1"/>
          <p:nvPr/>
        </p:nvSpPr>
        <p:spPr>
          <a:xfrm>
            <a:off x="1111956" y="4715647"/>
            <a:ext cx="467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F-K</a:t>
            </a:r>
            <a:endParaRPr lang="en-US" sz="1050" dirty="0"/>
          </a:p>
        </p:txBody>
      </p:sp>
      <p:sp>
        <p:nvSpPr>
          <p:cNvPr id="63" name="TextBox 62"/>
          <p:cNvSpPr txBox="1"/>
          <p:nvPr/>
        </p:nvSpPr>
        <p:spPr>
          <a:xfrm>
            <a:off x="1104025" y="4460690"/>
            <a:ext cx="467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A-E</a:t>
            </a:r>
            <a:endParaRPr lang="en-US" sz="1050" dirty="0"/>
          </a:p>
        </p:txBody>
      </p:sp>
      <p:sp>
        <p:nvSpPr>
          <p:cNvPr id="64" name="TextBox 63"/>
          <p:cNvSpPr txBox="1"/>
          <p:nvPr/>
        </p:nvSpPr>
        <p:spPr>
          <a:xfrm>
            <a:off x="1100071" y="5803650"/>
            <a:ext cx="467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V-Z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859477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1745673"/>
            <a:ext cx="5915025" cy="342619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800" dirty="0" smtClean="0"/>
              <a:t>8 Teams for Chicago &amp; 108 Villages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817" y="2162084"/>
            <a:ext cx="1972207" cy="8002541"/>
          </a:xfrm>
        </p:spPr>
        <p:txBody>
          <a:bodyPr>
            <a:normAutofit fontScale="3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4900" b="1" dirty="0" smtClean="0">
                <a:solidFill>
                  <a:srgbClr val="0000FF"/>
                </a:solidFill>
              </a:rPr>
              <a:t>Business Team 1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1    </a:t>
            </a:r>
            <a:r>
              <a:rPr lang="en-US" sz="4400" dirty="0" smtClean="0"/>
              <a:t>Village</a:t>
            </a:r>
            <a:r>
              <a:rPr lang="en-US" sz="4400" b="1" dirty="0" smtClean="0"/>
              <a:t> 1216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2</a:t>
            </a:r>
            <a:r>
              <a:rPr lang="en-US" sz="2800" b="1" dirty="0">
                <a:solidFill>
                  <a:prstClr val="black"/>
                </a:solidFill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</a:rPr>
              <a:t>   </a:t>
            </a:r>
            <a:r>
              <a:rPr lang="en-US" sz="4400" dirty="0" smtClean="0">
                <a:solidFill>
                  <a:prstClr val="black"/>
                </a:solidFill>
              </a:rPr>
              <a:t>Village</a:t>
            </a:r>
            <a:r>
              <a:rPr lang="en-US" sz="4400" b="1" dirty="0" smtClean="0">
                <a:solidFill>
                  <a:prstClr val="black"/>
                </a:solidFill>
              </a:rPr>
              <a:t> 1223</a:t>
            </a:r>
            <a:endParaRPr lang="en-US" sz="3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3</a:t>
            </a:r>
            <a:r>
              <a:rPr lang="en-US" sz="2800" b="1" dirty="0" smtClean="0">
                <a:solidFill>
                  <a:prstClr val="black"/>
                </a:solidFill>
              </a:rPr>
              <a:t>    </a:t>
            </a:r>
            <a:r>
              <a:rPr lang="en-US" sz="4400" dirty="0" smtClean="0">
                <a:solidFill>
                  <a:prstClr val="black"/>
                </a:solidFill>
              </a:rPr>
              <a:t>Village</a:t>
            </a:r>
            <a:r>
              <a:rPr lang="en-US" sz="4400" b="1" dirty="0" smtClean="0">
                <a:solidFill>
                  <a:prstClr val="black"/>
                </a:solidFill>
              </a:rPr>
              <a:t> 1224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4</a:t>
            </a:r>
            <a:r>
              <a:rPr lang="en-US" sz="2800" b="1" dirty="0">
                <a:solidFill>
                  <a:prstClr val="black"/>
                </a:solidFill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</a:rPr>
              <a:t>   </a:t>
            </a:r>
            <a:r>
              <a:rPr lang="en-US" sz="4400" dirty="0" smtClean="0">
                <a:solidFill>
                  <a:prstClr val="black"/>
                </a:solidFill>
              </a:rPr>
              <a:t>Village </a:t>
            </a:r>
            <a:r>
              <a:rPr lang="en-US" sz="4400" b="1" dirty="0" smtClean="0">
                <a:solidFill>
                  <a:prstClr val="black"/>
                </a:solidFill>
              </a:rPr>
              <a:t>1229</a:t>
            </a:r>
            <a:endParaRPr lang="en-US" sz="4000" dirty="0" smtClean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5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1507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6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2041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7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2100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8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2102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9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2103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10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2312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11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smtClean="0">
                <a:solidFill>
                  <a:prstClr val="black"/>
                </a:solidFill>
              </a:rPr>
              <a:t> Village </a:t>
            </a:r>
            <a:r>
              <a:rPr lang="en-US" sz="4400" b="1" dirty="0" smtClean="0">
                <a:solidFill>
                  <a:prstClr val="black"/>
                </a:solidFill>
              </a:rPr>
              <a:t>2414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12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smtClean="0">
                <a:solidFill>
                  <a:prstClr val="black"/>
                </a:solidFill>
              </a:rPr>
              <a:t> Village </a:t>
            </a:r>
            <a:r>
              <a:rPr lang="en-US" sz="4400" b="1" dirty="0" smtClean="0">
                <a:solidFill>
                  <a:prstClr val="black"/>
                </a:solidFill>
              </a:rPr>
              <a:t>2801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13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smtClean="0">
                <a:solidFill>
                  <a:prstClr val="black"/>
                </a:solidFill>
              </a:rPr>
              <a:t> Village </a:t>
            </a:r>
            <a:r>
              <a:rPr lang="en-US" sz="4400" b="1" dirty="0" smtClean="0">
                <a:solidFill>
                  <a:prstClr val="black"/>
                </a:solidFill>
              </a:rPr>
              <a:t>3700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14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3701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15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smtClean="0">
                <a:solidFill>
                  <a:prstClr val="black"/>
                </a:solidFill>
              </a:rPr>
              <a:t> Village </a:t>
            </a:r>
            <a:r>
              <a:rPr lang="en-US" sz="4400" b="1" dirty="0" smtClean="0">
                <a:solidFill>
                  <a:prstClr val="black"/>
                </a:solidFill>
              </a:rPr>
              <a:t>3730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16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3906 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17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3907 </a:t>
            </a:r>
            <a:endParaRPr lang="en-US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18</a:t>
            </a:r>
            <a:r>
              <a:rPr lang="en-US" sz="4400" dirty="0" smtClean="0">
                <a:solidFill>
                  <a:prstClr val="black"/>
                </a:solidFill>
              </a:rPr>
              <a:t>  </a:t>
            </a:r>
            <a:r>
              <a:rPr lang="en-US" sz="4300" dirty="0" smtClean="0">
                <a:solidFill>
                  <a:prstClr val="black"/>
                </a:solidFill>
              </a:rPr>
              <a:t>Village </a:t>
            </a:r>
            <a:r>
              <a:rPr lang="en-US" sz="4300" b="1" dirty="0" smtClean="0">
                <a:solidFill>
                  <a:prstClr val="black"/>
                </a:solidFill>
              </a:rPr>
              <a:t>4318 </a:t>
            </a:r>
            <a:endParaRPr lang="en-US" sz="22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 smtClean="0"/>
              <a:t>19</a:t>
            </a:r>
            <a:r>
              <a:rPr lang="en-US" sz="4300" dirty="0" smtClean="0">
                <a:solidFill>
                  <a:prstClr val="black"/>
                </a:solidFill>
              </a:rPr>
              <a:t>  Village </a:t>
            </a:r>
            <a:r>
              <a:rPr lang="en-US" sz="4300" b="1" dirty="0" smtClean="0">
                <a:solidFill>
                  <a:prstClr val="black"/>
                </a:solidFill>
              </a:rPr>
              <a:t>4900 </a:t>
            </a:r>
            <a:endParaRPr lang="en-US" sz="22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 smtClean="0"/>
              <a:t>20</a:t>
            </a:r>
            <a:r>
              <a:rPr lang="en-US" sz="4300" dirty="0" smtClean="0">
                <a:solidFill>
                  <a:prstClr val="black"/>
                </a:solidFill>
              </a:rPr>
              <a:t>  Village </a:t>
            </a:r>
            <a:r>
              <a:rPr lang="en-US" sz="4300" b="1" dirty="0" smtClean="0">
                <a:solidFill>
                  <a:prstClr val="black"/>
                </a:solidFill>
              </a:rPr>
              <a:t>4902 </a:t>
            </a:r>
            <a:endParaRPr lang="en-US" sz="22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 smtClean="0"/>
              <a:t>21</a:t>
            </a:r>
            <a:r>
              <a:rPr lang="en-US" sz="4300" dirty="0" smtClean="0">
                <a:solidFill>
                  <a:prstClr val="black"/>
                </a:solidFill>
              </a:rPr>
              <a:t>  </a:t>
            </a:r>
            <a:r>
              <a:rPr lang="en-US" sz="4300" dirty="0" smtClean="0"/>
              <a:t>Village </a:t>
            </a:r>
            <a:r>
              <a:rPr lang="en-US" sz="4300" b="1" dirty="0" smtClean="0"/>
              <a:t>5303</a:t>
            </a:r>
            <a:r>
              <a:rPr lang="en-US" sz="4400" b="1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22</a:t>
            </a:r>
            <a:r>
              <a:rPr lang="en-US" sz="4400" dirty="0" smtClean="0"/>
              <a:t>  Village </a:t>
            </a:r>
            <a:r>
              <a:rPr lang="en-US" sz="4400" b="1" dirty="0" smtClean="0"/>
              <a:t>5308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4900" b="1" dirty="0" smtClean="0">
                <a:solidFill>
                  <a:srgbClr val="FF0000"/>
                </a:solidFill>
              </a:rPr>
              <a:t>Protest Team 2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23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2033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24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2807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25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2816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26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2901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27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2903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28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2908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29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2913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30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2916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31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2957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32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2958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33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3702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>
                <a:solidFill>
                  <a:prstClr val="black"/>
                </a:solidFill>
              </a:rPr>
              <a:t>34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5232 </a:t>
            </a:r>
          </a:p>
          <a:p>
            <a:pPr marL="0" indent="0">
              <a:spcBef>
                <a:spcPts val="0"/>
              </a:spcBef>
              <a:buNone/>
            </a:pPr>
            <a:endParaRPr lang="en-US" sz="3400" b="1" u="sng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4900" b="1" u="sng" dirty="0" smtClean="0">
                <a:solidFill>
                  <a:srgbClr val="00FF00"/>
                </a:solidFill>
              </a:rPr>
              <a:t>Safety Team 3</a:t>
            </a:r>
          </a:p>
          <a:p>
            <a:pPr marL="0" indent="0">
              <a:spcBef>
                <a:spcPts val="0"/>
              </a:spcBef>
              <a:buNone/>
            </a:pPr>
            <a:endParaRPr lang="en-US" sz="2200" dirty="0" smtClean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>
                <a:solidFill>
                  <a:prstClr val="black"/>
                </a:solidFill>
              </a:rPr>
              <a:t>35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1905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36    </a:t>
            </a:r>
            <a:r>
              <a:rPr lang="en-US" sz="4300" dirty="0" smtClean="0"/>
              <a:t>Village </a:t>
            </a:r>
            <a:r>
              <a:rPr lang="en-US" sz="4300" b="1" dirty="0" smtClean="0"/>
              <a:t>1914</a:t>
            </a:r>
            <a:endParaRPr lang="en-US" sz="55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37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1918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38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2304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39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2400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40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2417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712678" y="8404240"/>
            <a:ext cx="2145322" cy="21852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8 Teams for Interdependency</a:t>
            </a:r>
          </a:p>
          <a:p>
            <a:r>
              <a:rPr lang="en-US" sz="1200" dirty="0" smtClean="0"/>
              <a:t>Business Team         </a:t>
            </a:r>
            <a:r>
              <a:rPr lang="en-US" sz="1400" dirty="0" smtClean="0"/>
              <a:t>- 22 </a:t>
            </a:r>
            <a:r>
              <a:rPr lang="en-US" sz="1100" dirty="0" smtClean="0"/>
              <a:t>Villages</a:t>
            </a:r>
          </a:p>
          <a:p>
            <a:r>
              <a:rPr lang="en-US" sz="1200" dirty="0" smtClean="0"/>
              <a:t>Protest Team            </a:t>
            </a:r>
            <a:r>
              <a:rPr lang="en-US" sz="1400" dirty="0" smtClean="0"/>
              <a:t>-12 </a:t>
            </a:r>
            <a:r>
              <a:rPr lang="en-US" sz="1100" dirty="0" smtClean="0"/>
              <a:t>Villages</a:t>
            </a:r>
          </a:p>
          <a:p>
            <a:r>
              <a:rPr lang="en-US" sz="1200" dirty="0" smtClean="0"/>
              <a:t>Safety Team             </a:t>
            </a:r>
            <a:r>
              <a:rPr lang="en-US" sz="1400" dirty="0" smtClean="0"/>
              <a:t>- 10 </a:t>
            </a:r>
            <a:r>
              <a:rPr lang="en-US" sz="1100" dirty="0" smtClean="0"/>
              <a:t>Villages</a:t>
            </a:r>
          </a:p>
          <a:p>
            <a:r>
              <a:rPr lang="en-US" sz="1200" dirty="0" smtClean="0"/>
              <a:t>Education Team       </a:t>
            </a:r>
            <a:r>
              <a:rPr lang="en-US" sz="1400" dirty="0" smtClean="0"/>
              <a:t>-16 </a:t>
            </a:r>
            <a:r>
              <a:rPr lang="en-US" sz="1100" dirty="0" smtClean="0"/>
              <a:t>Villages</a:t>
            </a:r>
          </a:p>
          <a:p>
            <a:r>
              <a:rPr lang="en-US" sz="1200" dirty="0" smtClean="0"/>
              <a:t>Tradesman Team     </a:t>
            </a:r>
            <a:r>
              <a:rPr lang="en-US" sz="1400" dirty="0" smtClean="0"/>
              <a:t>-   8 </a:t>
            </a:r>
            <a:r>
              <a:rPr lang="en-US" sz="1100" dirty="0" smtClean="0"/>
              <a:t>Villages</a:t>
            </a:r>
          </a:p>
          <a:p>
            <a:r>
              <a:rPr lang="en-US" sz="1200" dirty="0" smtClean="0"/>
              <a:t>Anti-Racism Team    </a:t>
            </a:r>
            <a:r>
              <a:rPr lang="en-US" sz="1400" dirty="0" smtClean="0"/>
              <a:t>-20 </a:t>
            </a:r>
            <a:r>
              <a:rPr lang="en-US" sz="1100" dirty="0" smtClean="0"/>
              <a:t>Villages</a:t>
            </a:r>
          </a:p>
          <a:p>
            <a:r>
              <a:rPr lang="en-US" sz="1200" dirty="0" smtClean="0"/>
              <a:t>Food Team                </a:t>
            </a:r>
            <a:r>
              <a:rPr lang="en-US" sz="1400" dirty="0" smtClean="0"/>
              <a:t>-16 </a:t>
            </a:r>
            <a:r>
              <a:rPr lang="en-US" sz="1100" dirty="0" smtClean="0"/>
              <a:t>Villages</a:t>
            </a:r>
          </a:p>
          <a:p>
            <a:r>
              <a:rPr lang="en-US" sz="1200" u="sng" dirty="0" smtClean="0"/>
              <a:t>Legal Team                 </a:t>
            </a:r>
            <a:r>
              <a:rPr lang="en-US" sz="1400" u="sng" dirty="0" smtClean="0"/>
              <a:t>- 4 </a:t>
            </a:r>
            <a:r>
              <a:rPr lang="en-US" sz="1100" u="sng" dirty="0" smtClean="0"/>
              <a:t>Villages</a:t>
            </a:r>
          </a:p>
          <a:p>
            <a:r>
              <a:rPr lang="en-US" sz="1200" b="1" dirty="0" smtClean="0"/>
              <a:t>8 Teams              = 108    </a:t>
            </a:r>
            <a:r>
              <a:rPr lang="en-US" sz="1050" b="1" dirty="0" smtClean="0"/>
              <a:t>Villages</a:t>
            </a:r>
            <a:endParaRPr lang="en-US" sz="105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208998" y="1530849"/>
            <a:ext cx="1448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Additional Society</a:t>
            </a:r>
            <a:endParaRPr lang="en-US" sz="12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885793" y="2209673"/>
            <a:ext cx="1972207" cy="8002541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4900" b="1" dirty="0" smtClean="0"/>
              <a:t>Anti-Racism Team 6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 smtClean="0"/>
              <a:t>79</a:t>
            </a:r>
            <a:r>
              <a:rPr lang="en-US" sz="2400" dirty="0" smtClean="0"/>
              <a:t>    </a:t>
            </a:r>
            <a:r>
              <a:rPr lang="en-US" sz="4400" dirty="0" smtClean="0"/>
              <a:t>Village</a:t>
            </a:r>
            <a:r>
              <a:rPr lang="en-US" sz="4400" b="1" dirty="0" smtClean="0"/>
              <a:t> 3647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80</a:t>
            </a:r>
            <a:r>
              <a:rPr lang="en-US" sz="2800" b="1" dirty="0" smtClean="0">
                <a:solidFill>
                  <a:prstClr val="black"/>
                </a:solidFill>
              </a:rPr>
              <a:t>    </a:t>
            </a:r>
            <a:r>
              <a:rPr lang="en-US" sz="4400" dirty="0" smtClean="0">
                <a:solidFill>
                  <a:prstClr val="black"/>
                </a:solidFill>
              </a:rPr>
              <a:t>Village</a:t>
            </a:r>
            <a:r>
              <a:rPr lang="en-US" sz="4400" b="1" dirty="0" smtClean="0">
                <a:solidFill>
                  <a:prstClr val="black"/>
                </a:solidFill>
              </a:rPr>
              <a:t> 3648</a:t>
            </a:r>
            <a:endParaRPr lang="en-US" sz="36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81</a:t>
            </a:r>
            <a:r>
              <a:rPr lang="en-US" sz="2800" b="1" dirty="0" smtClean="0">
                <a:solidFill>
                  <a:prstClr val="black"/>
                </a:solidFill>
              </a:rPr>
              <a:t>    </a:t>
            </a:r>
            <a:r>
              <a:rPr lang="en-US" sz="4400" dirty="0" smtClean="0">
                <a:solidFill>
                  <a:prstClr val="black"/>
                </a:solidFill>
              </a:rPr>
              <a:t>Village</a:t>
            </a:r>
            <a:r>
              <a:rPr lang="en-US" sz="4400" b="1" dirty="0" smtClean="0">
                <a:solidFill>
                  <a:prstClr val="black"/>
                </a:solidFill>
              </a:rPr>
              <a:t> 3649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82</a:t>
            </a:r>
            <a:r>
              <a:rPr lang="en-US" sz="2800" b="1" dirty="0" smtClean="0">
                <a:solidFill>
                  <a:prstClr val="black"/>
                </a:solidFill>
              </a:rPr>
              <a:t>    </a:t>
            </a:r>
            <a:r>
              <a:rPr lang="en-US" sz="4400" dirty="0" smtClean="0">
                <a:solidFill>
                  <a:prstClr val="black"/>
                </a:solidFill>
              </a:rPr>
              <a:t>Village </a:t>
            </a:r>
            <a:r>
              <a:rPr lang="en-US" sz="4400" b="1" dirty="0" smtClean="0">
                <a:solidFill>
                  <a:prstClr val="black"/>
                </a:solidFill>
              </a:rPr>
              <a:t>3652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83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3655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84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3657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85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3908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86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4377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87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4906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88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5301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4400" b="1" dirty="0" smtClean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4900" b="1" dirty="0" smtClean="0">
                <a:solidFill>
                  <a:srgbClr val="FF0066"/>
                </a:solidFill>
              </a:rPr>
              <a:t>Hunger Team 7</a:t>
            </a:r>
            <a:endParaRPr lang="en-US" sz="4900" b="1" dirty="0">
              <a:solidFill>
                <a:srgbClr val="FF0066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89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3603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90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3604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91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3606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92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3646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93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3651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94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3658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95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3659</a:t>
            </a:r>
            <a:endParaRPr lang="en-US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96</a:t>
            </a:r>
            <a:r>
              <a:rPr lang="en-US" sz="4400" dirty="0" smtClean="0">
                <a:solidFill>
                  <a:prstClr val="black"/>
                </a:solidFill>
              </a:rPr>
              <a:t>  </a:t>
            </a:r>
            <a:r>
              <a:rPr lang="en-US" sz="4300" dirty="0" smtClean="0">
                <a:solidFill>
                  <a:prstClr val="black"/>
                </a:solidFill>
              </a:rPr>
              <a:t>Village </a:t>
            </a:r>
            <a:r>
              <a:rPr lang="en-US" sz="4300" b="1" dirty="0" smtClean="0">
                <a:solidFill>
                  <a:prstClr val="black"/>
                </a:solidFill>
              </a:rPr>
              <a:t>3660</a:t>
            </a:r>
            <a:endParaRPr lang="en-US" sz="22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 smtClean="0"/>
              <a:t>97</a:t>
            </a:r>
            <a:r>
              <a:rPr lang="en-US" sz="4300" dirty="0" smtClean="0">
                <a:solidFill>
                  <a:prstClr val="black"/>
                </a:solidFill>
              </a:rPr>
              <a:t>  Village </a:t>
            </a:r>
            <a:r>
              <a:rPr lang="en-US" sz="4300" b="1" dirty="0" smtClean="0">
                <a:solidFill>
                  <a:prstClr val="black"/>
                </a:solidFill>
              </a:rPr>
              <a:t>3662</a:t>
            </a:r>
            <a:endParaRPr lang="en-US" sz="22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 smtClean="0"/>
              <a:t>98</a:t>
            </a:r>
            <a:r>
              <a:rPr lang="en-US" sz="4300" dirty="0" smtClean="0">
                <a:solidFill>
                  <a:prstClr val="black"/>
                </a:solidFill>
              </a:rPr>
              <a:t>  Village </a:t>
            </a:r>
            <a:r>
              <a:rPr lang="en-US" sz="4300" b="1" dirty="0" smtClean="0">
                <a:solidFill>
                  <a:prstClr val="black"/>
                </a:solidFill>
              </a:rPr>
              <a:t>4922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 smtClean="0"/>
              <a:t>99 </a:t>
            </a:r>
            <a:r>
              <a:rPr lang="en-US" sz="4300" dirty="0" smtClean="0">
                <a:solidFill>
                  <a:prstClr val="black"/>
                </a:solidFill>
              </a:rPr>
              <a:t>  Village </a:t>
            </a:r>
            <a:r>
              <a:rPr lang="en-US" sz="4300" b="1" dirty="0" smtClean="0">
                <a:solidFill>
                  <a:prstClr val="black"/>
                </a:solidFill>
              </a:rPr>
              <a:t>5102</a:t>
            </a:r>
            <a:endParaRPr lang="en-US" sz="4400" b="1" dirty="0" smtClean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100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5107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101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5122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102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5125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103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5206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104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5306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4900" b="1" dirty="0" smtClean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4900" b="1" dirty="0" smtClean="0">
                <a:solidFill>
                  <a:srgbClr val="7030A0"/>
                </a:solidFill>
              </a:rPr>
              <a:t>Legal Team 8 </a:t>
            </a:r>
            <a:endParaRPr lang="en-US" sz="4900" b="1" dirty="0">
              <a:solidFill>
                <a:srgbClr val="7030A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4400" b="1" dirty="0" smtClean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105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4400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106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4415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107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4427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>
                <a:solidFill>
                  <a:prstClr val="black"/>
                </a:solidFill>
              </a:rPr>
              <a:t>108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4438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4400" b="1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4400" b="1" dirty="0">
                <a:solidFill>
                  <a:schemeClr val="bg1"/>
                </a:solidFill>
              </a:rPr>
              <a:t>.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AutoNum type="arabicPlain" startAt="32"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34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630926" y="2203046"/>
            <a:ext cx="1972207" cy="8002541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4900" b="1" dirty="0" smtClean="0">
                <a:solidFill>
                  <a:srgbClr val="00FF00"/>
                </a:solidFill>
              </a:rPr>
              <a:t>Safety Team  3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 smtClean="0"/>
              <a:t>41</a:t>
            </a:r>
            <a:r>
              <a:rPr lang="en-US" sz="2400" dirty="0" smtClean="0"/>
              <a:t>    </a:t>
            </a:r>
            <a:r>
              <a:rPr lang="en-US" sz="4400" dirty="0" smtClean="0"/>
              <a:t>Village</a:t>
            </a:r>
            <a:r>
              <a:rPr lang="en-US" sz="4400" b="1" dirty="0" smtClean="0"/>
              <a:t> 2426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42</a:t>
            </a:r>
            <a:r>
              <a:rPr lang="en-US" sz="2800" b="1" dirty="0" smtClean="0">
                <a:solidFill>
                  <a:prstClr val="black"/>
                </a:solidFill>
              </a:rPr>
              <a:t>    </a:t>
            </a:r>
            <a:r>
              <a:rPr lang="en-US" sz="4400" dirty="0" smtClean="0">
                <a:solidFill>
                  <a:prstClr val="black"/>
                </a:solidFill>
              </a:rPr>
              <a:t>Village</a:t>
            </a:r>
            <a:r>
              <a:rPr lang="en-US" sz="4400" b="1" dirty="0" smtClean="0">
                <a:solidFill>
                  <a:prstClr val="black"/>
                </a:solidFill>
              </a:rPr>
              <a:t> 2436</a:t>
            </a:r>
            <a:endParaRPr lang="en-US" sz="36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43</a:t>
            </a:r>
            <a:r>
              <a:rPr lang="en-US" sz="2800" b="1" dirty="0" smtClean="0">
                <a:solidFill>
                  <a:prstClr val="black"/>
                </a:solidFill>
              </a:rPr>
              <a:t>    </a:t>
            </a:r>
            <a:r>
              <a:rPr lang="en-US" sz="4400" dirty="0" smtClean="0">
                <a:solidFill>
                  <a:prstClr val="black"/>
                </a:solidFill>
              </a:rPr>
              <a:t>Village</a:t>
            </a:r>
            <a:r>
              <a:rPr lang="en-US" sz="4400" b="1" dirty="0" smtClean="0">
                <a:solidFill>
                  <a:prstClr val="black"/>
                </a:solidFill>
              </a:rPr>
              <a:t> 2441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44</a:t>
            </a:r>
            <a:r>
              <a:rPr lang="en-US" sz="2800" b="1" dirty="0" smtClean="0">
                <a:solidFill>
                  <a:prstClr val="black"/>
                </a:solidFill>
              </a:rPr>
              <a:t>    </a:t>
            </a:r>
            <a:r>
              <a:rPr lang="en-US" sz="4400" dirty="0" smtClean="0">
                <a:solidFill>
                  <a:prstClr val="black"/>
                </a:solidFill>
              </a:rPr>
              <a:t>Village </a:t>
            </a:r>
            <a:r>
              <a:rPr lang="en-US" sz="4400" b="1" dirty="0" smtClean="0">
                <a:solidFill>
                  <a:prstClr val="black"/>
                </a:solidFill>
              </a:rPr>
              <a:t>2447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5500" b="1" dirty="0" smtClean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4900" b="1" dirty="0" smtClean="0">
                <a:solidFill>
                  <a:schemeClr val="accent4">
                    <a:lumMod val="75000"/>
                  </a:schemeClr>
                </a:solidFill>
              </a:rPr>
              <a:t>Education Team 4</a:t>
            </a:r>
            <a:r>
              <a:rPr lang="en-US" sz="5500" b="1" dirty="0" smtClean="0">
                <a:solidFill>
                  <a:schemeClr val="accent4">
                    <a:lumMod val="75000"/>
                  </a:schemeClr>
                </a:solidFill>
              </a:rPr>
              <a:t>   </a:t>
            </a:r>
            <a:endParaRPr lang="en-US" sz="49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45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1503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46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1504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47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1713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48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1721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49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1725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50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1730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51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1925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52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2036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53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2002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54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2101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55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2302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56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2820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57</a:t>
            </a:r>
            <a:r>
              <a:rPr lang="en-US" sz="4400" dirty="0" smtClean="0">
                <a:solidFill>
                  <a:prstClr val="black"/>
                </a:solidFill>
              </a:rPr>
              <a:t>   Village </a:t>
            </a:r>
            <a:r>
              <a:rPr lang="en-US" sz="4400" b="1" dirty="0" smtClean="0">
                <a:solidFill>
                  <a:prstClr val="black"/>
                </a:solidFill>
              </a:rPr>
              <a:t>3705</a:t>
            </a:r>
            <a:endParaRPr lang="en-US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58</a:t>
            </a:r>
            <a:r>
              <a:rPr lang="en-US" sz="4400" dirty="0" smtClean="0">
                <a:solidFill>
                  <a:prstClr val="black"/>
                </a:solidFill>
              </a:rPr>
              <a:t>   </a:t>
            </a:r>
            <a:r>
              <a:rPr lang="en-US" sz="4300" dirty="0" smtClean="0">
                <a:solidFill>
                  <a:prstClr val="black"/>
                </a:solidFill>
              </a:rPr>
              <a:t>Village </a:t>
            </a:r>
            <a:r>
              <a:rPr lang="en-US" sz="4300" b="1" dirty="0" smtClean="0">
                <a:solidFill>
                  <a:prstClr val="black"/>
                </a:solidFill>
              </a:rPr>
              <a:t>3707</a:t>
            </a:r>
            <a:endParaRPr lang="en-US" sz="22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 smtClean="0"/>
              <a:t>59</a:t>
            </a:r>
            <a:r>
              <a:rPr lang="en-US" sz="4300" dirty="0" smtClean="0">
                <a:solidFill>
                  <a:prstClr val="black"/>
                </a:solidFill>
              </a:rPr>
              <a:t>   Village </a:t>
            </a:r>
            <a:r>
              <a:rPr lang="en-US" sz="4300" b="1" dirty="0" smtClean="0">
                <a:solidFill>
                  <a:prstClr val="black"/>
                </a:solidFill>
              </a:rPr>
              <a:t>3708</a:t>
            </a:r>
            <a:endParaRPr lang="en-US" sz="22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 smtClean="0"/>
              <a:t>60</a:t>
            </a:r>
            <a:r>
              <a:rPr lang="en-US" sz="4300" dirty="0" smtClean="0">
                <a:solidFill>
                  <a:prstClr val="black"/>
                </a:solidFill>
              </a:rPr>
              <a:t>   Village </a:t>
            </a:r>
            <a:r>
              <a:rPr lang="en-US" sz="4300" b="1" dirty="0" smtClean="0">
                <a:solidFill>
                  <a:prstClr val="black"/>
                </a:solidFill>
              </a:rPr>
              <a:t>3719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500" b="1" dirty="0" smtClean="0">
              <a:solidFill>
                <a:prstClr val="black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4900" b="1" dirty="0" smtClean="0">
                <a:solidFill>
                  <a:srgbClr val="FF3300"/>
                </a:solidFill>
              </a:rPr>
              <a:t>Construction Team 5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dirty="0" smtClean="0"/>
              <a:t>61</a:t>
            </a:r>
            <a:r>
              <a:rPr lang="en-US" sz="4300" dirty="0" smtClean="0">
                <a:solidFill>
                  <a:prstClr val="black"/>
                </a:solidFill>
              </a:rPr>
              <a:t>  Village </a:t>
            </a:r>
            <a:r>
              <a:rPr lang="en-US" sz="4300" b="1" dirty="0" smtClean="0">
                <a:solidFill>
                  <a:prstClr val="black"/>
                </a:solidFill>
              </a:rPr>
              <a:t>0903</a:t>
            </a:r>
            <a:endParaRPr lang="en-US" sz="4400" b="1" dirty="0" smtClean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62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0919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63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0929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64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0934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65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0939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66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2425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67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2956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>
                <a:solidFill>
                  <a:prstClr val="black"/>
                </a:solidFill>
              </a:rPr>
              <a:t>68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3914</a:t>
            </a:r>
          </a:p>
          <a:p>
            <a:pPr marL="0" indent="0">
              <a:spcBef>
                <a:spcPts val="0"/>
              </a:spcBef>
              <a:buNone/>
            </a:pPr>
            <a:endParaRPr lang="en-US" sz="3400" b="1" dirty="0" smtClean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4900" b="1" dirty="0" smtClean="0">
                <a:solidFill>
                  <a:prstClr val="black"/>
                </a:solidFill>
              </a:rPr>
              <a:t>Anti-Racism Team 6 </a:t>
            </a:r>
            <a:endParaRPr lang="en-US" sz="4900" b="1" dirty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200" b="1" dirty="0" smtClean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69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1502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70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2104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71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2105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72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2107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73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2109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74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2313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75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2915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76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2953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77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2955</a:t>
            </a:r>
            <a:endParaRPr lang="en-US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/>
              <a:t>78</a:t>
            </a:r>
            <a:r>
              <a:rPr lang="en-US" sz="4400" dirty="0" smtClean="0">
                <a:solidFill>
                  <a:prstClr val="black"/>
                </a:solidFill>
              </a:rPr>
              <a:t>  Village </a:t>
            </a:r>
            <a:r>
              <a:rPr lang="en-US" sz="4400" b="1" dirty="0" smtClean="0">
                <a:solidFill>
                  <a:prstClr val="black"/>
                </a:solidFill>
              </a:rPr>
              <a:t>29152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345914" y="2414427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Medical Science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1364750" y="2577101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Science Fair</a:t>
            </a:r>
            <a:endParaRPr lang="en-US" sz="800" dirty="0"/>
          </a:p>
        </p:txBody>
      </p:sp>
      <p:sp>
        <p:nvSpPr>
          <p:cNvPr id="12" name="TextBox 11"/>
          <p:cNvSpPr txBox="1"/>
          <p:nvPr/>
        </p:nvSpPr>
        <p:spPr>
          <a:xfrm>
            <a:off x="6058328" y="5092557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Cucumbers</a:t>
            </a:r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6046341" y="5265505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Beets</a:t>
            </a:r>
            <a:endParaRPr lang="en-US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6044629" y="5469276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Collard Greens</a:t>
            </a:r>
            <a:endParaRPr lang="en-US" sz="800" dirty="0"/>
          </a:p>
        </p:txBody>
      </p:sp>
      <p:sp>
        <p:nvSpPr>
          <p:cNvPr id="15" name="TextBox 14"/>
          <p:cNvSpPr txBox="1"/>
          <p:nvPr/>
        </p:nvSpPr>
        <p:spPr>
          <a:xfrm>
            <a:off x="1306530" y="6947041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Gas Stations</a:t>
            </a:r>
            <a:endParaRPr lang="en-US" sz="800" dirty="0"/>
          </a:p>
        </p:txBody>
      </p:sp>
      <p:sp>
        <p:nvSpPr>
          <p:cNvPr id="16" name="TextBox 15"/>
          <p:cNvSpPr txBox="1"/>
          <p:nvPr/>
        </p:nvSpPr>
        <p:spPr>
          <a:xfrm>
            <a:off x="1294544" y="7099442"/>
            <a:ext cx="11507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U.S. Corner Stores</a:t>
            </a:r>
            <a:endParaRPr lang="en-US" sz="800" dirty="0"/>
          </a:p>
        </p:txBody>
      </p:sp>
      <p:sp>
        <p:nvSpPr>
          <p:cNvPr id="17" name="TextBox 16"/>
          <p:cNvSpPr txBox="1"/>
          <p:nvPr/>
        </p:nvSpPr>
        <p:spPr>
          <a:xfrm>
            <a:off x="1292831" y="7241568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Funeral Homes </a:t>
            </a:r>
            <a:endParaRPr lang="en-US" sz="800" dirty="0"/>
          </a:p>
        </p:txBody>
      </p:sp>
      <p:sp>
        <p:nvSpPr>
          <p:cNvPr id="18" name="TextBox 17"/>
          <p:cNvSpPr txBox="1"/>
          <p:nvPr/>
        </p:nvSpPr>
        <p:spPr>
          <a:xfrm>
            <a:off x="1270569" y="7404243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Apparel Stores</a:t>
            </a:r>
            <a:endParaRPr lang="en-US" sz="800" dirty="0"/>
          </a:p>
        </p:txBody>
      </p:sp>
      <p:sp>
        <p:nvSpPr>
          <p:cNvPr id="19" name="TextBox 18"/>
          <p:cNvSpPr txBox="1"/>
          <p:nvPr/>
        </p:nvSpPr>
        <p:spPr>
          <a:xfrm>
            <a:off x="1279132" y="7546368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Corner Stores </a:t>
            </a:r>
            <a:endParaRPr lang="en-US" sz="800" dirty="0"/>
          </a:p>
        </p:txBody>
      </p:sp>
      <p:sp>
        <p:nvSpPr>
          <p:cNvPr id="20" name="TextBox 19"/>
          <p:cNvSpPr txBox="1"/>
          <p:nvPr/>
        </p:nvSpPr>
        <p:spPr>
          <a:xfrm>
            <a:off x="1277420" y="8017266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Cleaners</a:t>
            </a:r>
            <a:endParaRPr lang="en-US" sz="800" dirty="0"/>
          </a:p>
        </p:txBody>
      </p:sp>
      <p:sp>
        <p:nvSpPr>
          <p:cNvPr id="21" name="TextBox 20"/>
          <p:cNvSpPr txBox="1"/>
          <p:nvPr/>
        </p:nvSpPr>
        <p:spPr>
          <a:xfrm>
            <a:off x="1275708" y="7707329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Nail Salons</a:t>
            </a:r>
            <a:endParaRPr lang="en-US" sz="800" dirty="0"/>
          </a:p>
        </p:txBody>
      </p:sp>
      <p:sp>
        <p:nvSpPr>
          <p:cNvPr id="22" name="TextBox 21"/>
          <p:cNvSpPr txBox="1"/>
          <p:nvPr/>
        </p:nvSpPr>
        <p:spPr>
          <a:xfrm>
            <a:off x="1315091" y="8794679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Unsolved Cases</a:t>
            </a:r>
            <a:endParaRPr lang="en-US" sz="800" dirty="0"/>
          </a:p>
        </p:txBody>
      </p:sp>
      <p:sp>
        <p:nvSpPr>
          <p:cNvPr id="23" name="TextBox 22"/>
          <p:cNvSpPr txBox="1"/>
          <p:nvPr/>
        </p:nvSpPr>
        <p:spPr>
          <a:xfrm>
            <a:off x="1303104" y="8957351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Navy</a:t>
            </a:r>
            <a:endParaRPr lang="en-US" sz="800" dirty="0"/>
          </a:p>
        </p:txBody>
      </p:sp>
      <p:sp>
        <p:nvSpPr>
          <p:cNvPr id="24" name="TextBox 23"/>
          <p:cNvSpPr txBox="1"/>
          <p:nvPr/>
        </p:nvSpPr>
        <p:spPr>
          <a:xfrm>
            <a:off x="1301393" y="9109753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Police </a:t>
            </a:r>
            <a:endParaRPr lang="en-US" sz="800" dirty="0"/>
          </a:p>
        </p:txBody>
      </p:sp>
      <p:sp>
        <p:nvSpPr>
          <p:cNvPr id="25" name="TextBox 24"/>
          <p:cNvSpPr txBox="1"/>
          <p:nvPr/>
        </p:nvSpPr>
        <p:spPr>
          <a:xfrm>
            <a:off x="1289406" y="9241605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Fire Fighters</a:t>
            </a:r>
            <a:endParaRPr lang="en-US" sz="800" dirty="0"/>
          </a:p>
        </p:txBody>
      </p:sp>
      <p:sp>
        <p:nvSpPr>
          <p:cNvPr id="26" name="TextBox 25"/>
          <p:cNvSpPr txBox="1"/>
          <p:nvPr/>
        </p:nvSpPr>
        <p:spPr>
          <a:xfrm>
            <a:off x="6075451" y="6887110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Broccoli </a:t>
            </a:r>
            <a:endParaRPr lang="en-US" sz="800" dirty="0"/>
          </a:p>
        </p:txBody>
      </p:sp>
      <p:sp>
        <p:nvSpPr>
          <p:cNvPr id="27" name="TextBox 26"/>
          <p:cNvSpPr txBox="1"/>
          <p:nvPr/>
        </p:nvSpPr>
        <p:spPr>
          <a:xfrm>
            <a:off x="6053190" y="6710737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Green Beans</a:t>
            </a:r>
            <a:endParaRPr lang="en-US" sz="800" dirty="0"/>
          </a:p>
        </p:txBody>
      </p:sp>
      <p:sp>
        <p:nvSpPr>
          <p:cNvPr id="28" name="TextBox 27"/>
          <p:cNvSpPr txBox="1"/>
          <p:nvPr/>
        </p:nvSpPr>
        <p:spPr>
          <a:xfrm>
            <a:off x="6072026" y="6072027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Chefs</a:t>
            </a:r>
            <a:endParaRPr lang="en-US" sz="800" dirty="0"/>
          </a:p>
        </p:txBody>
      </p:sp>
      <p:sp>
        <p:nvSpPr>
          <p:cNvPr id="29" name="TextBox 28"/>
          <p:cNvSpPr txBox="1"/>
          <p:nvPr/>
        </p:nvSpPr>
        <p:spPr>
          <a:xfrm>
            <a:off x="3738080" y="6471007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Carpenters</a:t>
            </a:r>
            <a:endParaRPr lang="en-US" sz="800" dirty="0"/>
          </a:p>
        </p:txBody>
      </p:sp>
      <p:sp>
        <p:nvSpPr>
          <p:cNvPr id="30" name="TextBox 29"/>
          <p:cNvSpPr txBox="1"/>
          <p:nvPr/>
        </p:nvSpPr>
        <p:spPr>
          <a:xfrm>
            <a:off x="3777464" y="6613132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Auto Mechanics</a:t>
            </a:r>
            <a:endParaRPr lang="en-US" sz="800" dirty="0"/>
          </a:p>
        </p:txBody>
      </p:sp>
      <p:sp>
        <p:nvSpPr>
          <p:cNvPr id="31" name="TextBox 30"/>
          <p:cNvSpPr txBox="1"/>
          <p:nvPr/>
        </p:nvSpPr>
        <p:spPr>
          <a:xfrm>
            <a:off x="3765478" y="6775807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 smtClean="0"/>
              <a:t>Brickmasonry</a:t>
            </a:r>
            <a:endParaRPr lang="en-US" sz="800" dirty="0"/>
          </a:p>
        </p:txBody>
      </p:sp>
      <p:sp>
        <p:nvSpPr>
          <p:cNvPr id="32" name="TextBox 31"/>
          <p:cNvSpPr txBox="1"/>
          <p:nvPr/>
        </p:nvSpPr>
        <p:spPr>
          <a:xfrm>
            <a:off x="3722669" y="6979577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Electricians</a:t>
            </a:r>
            <a:endParaRPr lang="en-US" sz="800" dirty="0"/>
          </a:p>
        </p:txBody>
      </p:sp>
      <p:sp>
        <p:nvSpPr>
          <p:cNvPr id="33" name="TextBox 32"/>
          <p:cNvSpPr txBox="1"/>
          <p:nvPr/>
        </p:nvSpPr>
        <p:spPr>
          <a:xfrm>
            <a:off x="3710682" y="7131977"/>
            <a:ext cx="1107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Plumbers/ Painters</a:t>
            </a:r>
            <a:endParaRPr lang="en-US" sz="800" dirty="0"/>
          </a:p>
        </p:txBody>
      </p:sp>
      <p:sp>
        <p:nvSpPr>
          <p:cNvPr id="34" name="TextBox 33"/>
          <p:cNvSpPr txBox="1"/>
          <p:nvPr/>
        </p:nvSpPr>
        <p:spPr>
          <a:xfrm>
            <a:off x="6041203" y="6565186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Food Pantries</a:t>
            </a:r>
            <a:endParaRPr lang="en-US" sz="800" dirty="0"/>
          </a:p>
        </p:txBody>
      </p:sp>
      <p:sp>
        <p:nvSpPr>
          <p:cNvPr id="35" name="TextBox 34"/>
          <p:cNvSpPr txBox="1"/>
          <p:nvPr/>
        </p:nvSpPr>
        <p:spPr>
          <a:xfrm>
            <a:off x="6049766" y="6234700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Restaurants</a:t>
            </a:r>
            <a:endParaRPr lang="en-US" sz="800" dirty="0"/>
          </a:p>
        </p:txBody>
      </p:sp>
      <p:sp>
        <p:nvSpPr>
          <p:cNvPr id="36" name="TextBox 35"/>
          <p:cNvSpPr txBox="1"/>
          <p:nvPr/>
        </p:nvSpPr>
        <p:spPr>
          <a:xfrm>
            <a:off x="6048054" y="6407649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Caterers</a:t>
            </a:r>
            <a:endParaRPr lang="en-US" sz="800" dirty="0"/>
          </a:p>
        </p:txBody>
      </p:sp>
      <p:sp>
        <p:nvSpPr>
          <p:cNvPr id="37" name="TextBox 36"/>
          <p:cNvSpPr txBox="1"/>
          <p:nvPr/>
        </p:nvSpPr>
        <p:spPr>
          <a:xfrm>
            <a:off x="3724381" y="7268966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Snow </a:t>
            </a:r>
            <a:r>
              <a:rPr lang="en-US" sz="800" dirty="0" err="1" smtClean="0"/>
              <a:t>Rmv</a:t>
            </a:r>
            <a:r>
              <a:rPr lang="en-US" sz="800" dirty="0" smtClean="0"/>
              <a:t> Firms</a:t>
            </a:r>
            <a:endParaRPr lang="en-US" sz="800" dirty="0"/>
          </a:p>
        </p:txBody>
      </p:sp>
      <p:sp>
        <p:nvSpPr>
          <p:cNvPr id="38" name="TextBox 37"/>
          <p:cNvSpPr txBox="1"/>
          <p:nvPr/>
        </p:nvSpPr>
        <p:spPr>
          <a:xfrm>
            <a:off x="3722669" y="7431640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Landscapers</a:t>
            </a:r>
            <a:endParaRPr lang="en-US" sz="800" dirty="0"/>
          </a:p>
        </p:txBody>
      </p:sp>
      <p:sp>
        <p:nvSpPr>
          <p:cNvPr id="39" name="TextBox 38"/>
          <p:cNvSpPr txBox="1"/>
          <p:nvPr/>
        </p:nvSpPr>
        <p:spPr>
          <a:xfrm>
            <a:off x="3731231" y="7594315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Sewing</a:t>
            </a:r>
            <a:endParaRPr lang="en-US" sz="800" dirty="0"/>
          </a:p>
        </p:txBody>
      </p:sp>
      <p:sp>
        <p:nvSpPr>
          <p:cNvPr id="40" name="TextBox 39"/>
          <p:cNvSpPr txBox="1"/>
          <p:nvPr/>
        </p:nvSpPr>
        <p:spPr>
          <a:xfrm>
            <a:off x="3739792" y="9287837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Hinsdale, IL</a:t>
            </a:r>
            <a:endParaRPr lang="en-US" sz="800" dirty="0"/>
          </a:p>
        </p:txBody>
      </p:sp>
      <p:sp>
        <p:nvSpPr>
          <p:cNvPr id="41" name="TextBox 40"/>
          <p:cNvSpPr txBox="1"/>
          <p:nvPr/>
        </p:nvSpPr>
        <p:spPr>
          <a:xfrm>
            <a:off x="3810000" y="9450512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Great Lakes, IL</a:t>
            </a:r>
            <a:endParaRPr lang="en-US" sz="800" dirty="0"/>
          </a:p>
        </p:txBody>
      </p:sp>
      <p:sp>
        <p:nvSpPr>
          <p:cNvPr id="42" name="TextBox 41"/>
          <p:cNvSpPr txBox="1"/>
          <p:nvPr/>
        </p:nvSpPr>
        <p:spPr>
          <a:xfrm>
            <a:off x="6078876" y="7537806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Lawyers</a:t>
            </a:r>
            <a:endParaRPr lang="en-US" sz="800" dirty="0"/>
          </a:p>
        </p:txBody>
      </p:sp>
      <p:sp>
        <p:nvSpPr>
          <p:cNvPr id="43" name="TextBox 42"/>
          <p:cNvSpPr txBox="1"/>
          <p:nvPr/>
        </p:nvSpPr>
        <p:spPr>
          <a:xfrm>
            <a:off x="6087437" y="7679932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U.S. Lawyers</a:t>
            </a:r>
            <a:endParaRPr lang="en-US" sz="800" dirty="0"/>
          </a:p>
        </p:txBody>
      </p:sp>
      <p:sp>
        <p:nvSpPr>
          <p:cNvPr id="44" name="TextBox 43"/>
          <p:cNvSpPr txBox="1"/>
          <p:nvPr/>
        </p:nvSpPr>
        <p:spPr>
          <a:xfrm>
            <a:off x="6065177" y="7852880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IL Lawyers</a:t>
            </a:r>
            <a:endParaRPr lang="en-US" sz="800" dirty="0"/>
          </a:p>
        </p:txBody>
      </p:sp>
      <p:sp>
        <p:nvSpPr>
          <p:cNvPr id="45" name="TextBox 44"/>
          <p:cNvSpPr txBox="1"/>
          <p:nvPr/>
        </p:nvSpPr>
        <p:spPr>
          <a:xfrm>
            <a:off x="6073739" y="8036103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Judges</a:t>
            </a:r>
            <a:endParaRPr lang="en-US" sz="800" dirty="0"/>
          </a:p>
        </p:txBody>
      </p:sp>
      <p:sp>
        <p:nvSpPr>
          <p:cNvPr id="46" name="TextBox 45"/>
          <p:cNvSpPr txBox="1"/>
          <p:nvPr/>
        </p:nvSpPr>
        <p:spPr>
          <a:xfrm>
            <a:off x="3750067" y="8445356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Clarendon Hills, IL</a:t>
            </a:r>
            <a:endParaRPr lang="en-US" sz="800" dirty="0"/>
          </a:p>
        </p:txBody>
      </p:sp>
      <p:sp>
        <p:nvSpPr>
          <p:cNvPr id="47" name="TextBox 46"/>
          <p:cNvSpPr txBox="1"/>
          <p:nvPr/>
        </p:nvSpPr>
        <p:spPr>
          <a:xfrm>
            <a:off x="3748354" y="8279258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Lisle, IL</a:t>
            </a:r>
            <a:endParaRPr lang="en-US" sz="800" dirty="0"/>
          </a:p>
        </p:txBody>
      </p:sp>
      <p:sp>
        <p:nvSpPr>
          <p:cNvPr id="48" name="TextBox 47"/>
          <p:cNvSpPr txBox="1"/>
          <p:nvPr/>
        </p:nvSpPr>
        <p:spPr>
          <a:xfrm>
            <a:off x="3746642" y="8113159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Winnetka, IL</a:t>
            </a:r>
            <a:endParaRPr lang="en-US" sz="800" dirty="0"/>
          </a:p>
        </p:txBody>
      </p:sp>
      <p:sp>
        <p:nvSpPr>
          <p:cNvPr id="49" name="TextBox 48"/>
          <p:cNvSpPr txBox="1"/>
          <p:nvPr/>
        </p:nvSpPr>
        <p:spPr>
          <a:xfrm>
            <a:off x="1303104" y="8638854"/>
            <a:ext cx="11010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U.S. Missing Persons</a:t>
            </a:r>
            <a:endParaRPr lang="en-US" sz="800" dirty="0"/>
          </a:p>
        </p:txBody>
      </p:sp>
      <p:sp>
        <p:nvSpPr>
          <p:cNvPr id="50" name="TextBox 49"/>
          <p:cNvSpPr txBox="1"/>
          <p:nvPr/>
        </p:nvSpPr>
        <p:spPr>
          <a:xfrm>
            <a:off x="1313379" y="8505290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Missing Persons</a:t>
            </a:r>
            <a:endParaRPr lang="en-US" sz="800" dirty="0"/>
          </a:p>
        </p:txBody>
      </p:sp>
      <p:sp>
        <p:nvSpPr>
          <p:cNvPr id="51" name="TextBox 50"/>
          <p:cNvSpPr txBox="1"/>
          <p:nvPr/>
        </p:nvSpPr>
        <p:spPr>
          <a:xfrm>
            <a:off x="3748355" y="9132013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Waukegan, IL</a:t>
            </a:r>
            <a:endParaRPr lang="en-US" sz="800" dirty="0"/>
          </a:p>
        </p:txBody>
      </p:sp>
      <p:sp>
        <p:nvSpPr>
          <p:cNvPr id="52" name="TextBox 51"/>
          <p:cNvSpPr txBox="1"/>
          <p:nvPr/>
        </p:nvSpPr>
        <p:spPr>
          <a:xfrm>
            <a:off x="3748355" y="8988175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LaGrange, IL</a:t>
            </a:r>
            <a:endParaRPr lang="en-US" sz="800" dirty="0"/>
          </a:p>
        </p:txBody>
      </p:sp>
      <p:sp>
        <p:nvSpPr>
          <p:cNvPr id="53" name="TextBox 52"/>
          <p:cNvSpPr txBox="1"/>
          <p:nvPr/>
        </p:nvSpPr>
        <p:spPr>
          <a:xfrm>
            <a:off x="3748355" y="8844337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N. Chicago, IL</a:t>
            </a:r>
            <a:endParaRPr lang="en-US" sz="800" dirty="0"/>
          </a:p>
        </p:txBody>
      </p:sp>
      <p:sp>
        <p:nvSpPr>
          <p:cNvPr id="54" name="TextBox 53"/>
          <p:cNvSpPr txBox="1"/>
          <p:nvPr/>
        </p:nvSpPr>
        <p:spPr>
          <a:xfrm>
            <a:off x="3748355" y="8721048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Franklin Park, IL</a:t>
            </a:r>
            <a:endParaRPr lang="en-US" sz="800" dirty="0"/>
          </a:p>
        </p:txBody>
      </p:sp>
      <p:sp>
        <p:nvSpPr>
          <p:cNvPr id="55" name="TextBox 54"/>
          <p:cNvSpPr txBox="1"/>
          <p:nvPr/>
        </p:nvSpPr>
        <p:spPr>
          <a:xfrm>
            <a:off x="3748355" y="8577209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River Grove, IL</a:t>
            </a:r>
            <a:endParaRPr lang="en-US" sz="800" dirty="0"/>
          </a:p>
        </p:txBody>
      </p:sp>
      <p:sp>
        <p:nvSpPr>
          <p:cNvPr id="56" name="TextBox 55"/>
          <p:cNvSpPr txBox="1"/>
          <p:nvPr/>
        </p:nvSpPr>
        <p:spPr>
          <a:xfrm>
            <a:off x="3828836" y="5030912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Kindergartners</a:t>
            </a:r>
            <a:endParaRPr lang="en-US" sz="800" dirty="0"/>
          </a:p>
        </p:txBody>
      </p:sp>
      <p:sp>
        <p:nvSpPr>
          <p:cNvPr id="57" name="TextBox 56"/>
          <p:cNvSpPr txBox="1"/>
          <p:nvPr/>
        </p:nvSpPr>
        <p:spPr>
          <a:xfrm>
            <a:off x="3827123" y="5173038"/>
            <a:ext cx="108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8th Grade University</a:t>
            </a:r>
            <a:endParaRPr lang="en-US" sz="800" dirty="0"/>
          </a:p>
        </p:txBody>
      </p:sp>
      <p:sp>
        <p:nvSpPr>
          <p:cNvPr id="58" name="TextBox 57"/>
          <p:cNvSpPr txBox="1"/>
          <p:nvPr/>
        </p:nvSpPr>
        <p:spPr>
          <a:xfrm>
            <a:off x="3815137" y="5520646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7th-8th Teachers</a:t>
            </a:r>
            <a:endParaRPr lang="en-US" sz="800" dirty="0"/>
          </a:p>
        </p:txBody>
      </p:sp>
      <p:sp>
        <p:nvSpPr>
          <p:cNvPr id="59" name="TextBox 58"/>
          <p:cNvSpPr txBox="1"/>
          <p:nvPr/>
        </p:nvSpPr>
        <p:spPr>
          <a:xfrm>
            <a:off x="3833974" y="2611349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Marines</a:t>
            </a:r>
            <a:endParaRPr lang="en-US" sz="800" dirty="0"/>
          </a:p>
        </p:txBody>
      </p:sp>
      <p:sp>
        <p:nvSpPr>
          <p:cNvPr id="60" name="TextBox 59"/>
          <p:cNvSpPr txBox="1"/>
          <p:nvPr/>
        </p:nvSpPr>
        <p:spPr>
          <a:xfrm>
            <a:off x="3852809" y="2465798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Karate</a:t>
            </a:r>
            <a:endParaRPr lang="en-US" sz="800" dirty="0"/>
          </a:p>
        </p:txBody>
      </p:sp>
      <p:sp>
        <p:nvSpPr>
          <p:cNvPr id="61" name="TextBox 60"/>
          <p:cNvSpPr txBox="1"/>
          <p:nvPr/>
        </p:nvSpPr>
        <p:spPr>
          <a:xfrm>
            <a:off x="3840822" y="4868238"/>
            <a:ext cx="11318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11th Grade University </a:t>
            </a:r>
            <a:endParaRPr lang="en-US" sz="800" dirty="0"/>
          </a:p>
        </p:txBody>
      </p:sp>
      <p:sp>
        <p:nvSpPr>
          <p:cNvPr id="62" name="TextBox 61"/>
          <p:cNvSpPr txBox="1"/>
          <p:nvPr/>
        </p:nvSpPr>
        <p:spPr>
          <a:xfrm>
            <a:off x="3818561" y="4722687"/>
            <a:ext cx="11335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10th Grade University</a:t>
            </a:r>
            <a:endParaRPr lang="en-US" sz="800" dirty="0"/>
          </a:p>
        </p:txBody>
      </p:sp>
      <p:sp>
        <p:nvSpPr>
          <p:cNvPr id="63" name="TextBox 62"/>
          <p:cNvSpPr txBox="1"/>
          <p:nvPr/>
        </p:nvSpPr>
        <p:spPr>
          <a:xfrm>
            <a:off x="3806574" y="4556589"/>
            <a:ext cx="10428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1st Grade University</a:t>
            </a:r>
            <a:endParaRPr lang="en-US" sz="800" dirty="0"/>
          </a:p>
        </p:txBody>
      </p:sp>
      <p:sp>
        <p:nvSpPr>
          <p:cNvPr id="64" name="TextBox 63"/>
          <p:cNvSpPr txBox="1"/>
          <p:nvPr/>
        </p:nvSpPr>
        <p:spPr>
          <a:xfrm>
            <a:off x="1318517" y="5787775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Authors</a:t>
            </a:r>
            <a:endParaRPr lang="en-US" sz="800" dirty="0"/>
          </a:p>
        </p:txBody>
      </p:sp>
      <p:sp>
        <p:nvSpPr>
          <p:cNvPr id="65" name="TextBox 64"/>
          <p:cNvSpPr txBox="1"/>
          <p:nvPr/>
        </p:nvSpPr>
        <p:spPr>
          <a:xfrm>
            <a:off x="3833972" y="4244939"/>
            <a:ext cx="11489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12th Grade University</a:t>
            </a:r>
            <a:endParaRPr lang="en-US" sz="800" dirty="0"/>
          </a:p>
        </p:txBody>
      </p:sp>
      <p:sp>
        <p:nvSpPr>
          <p:cNvPr id="66" name="TextBox 65"/>
          <p:cNvSpPr txBox="1"/>
          <p:nvPr/>
        </p:nvSpPr>
        <p:spPr>
          <a:xfrm>
            <a:off x="3832259" y="4407614"/>
            <a:ext cx="10787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5th Grade University</a:t>
            </a:r>
            <a:endParaRPr lang="en-US" sz="800" dirty="0"/>
          </a:p>
        </p:txBody>
      </p:sp>
      <p:sp>
        <p:nvSpPr>
          <p:cNvPr id="67" name="TextBox 66"/>
          <p:cNvSpPr txBox="1"/>
          <p:nvPr/>
        </p:nvSpPr>
        <p:spPr>
          <a:xfrm>
            <a:off x="3820275" y="5330576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4-6th Teachers</a:t>
            </a:r>
            <a:endParaRPr lang="en-US" sz="800" dirty="0"/>
          </a:p>
        </p:txBody>
      </p:sp>
      <p:sp>
        <p:nvSpPr>
          <p:cNvPr id="68" name="TextBox 67"/>
          <p:cNvSpPr txBox="1"/>
          <p:nvPr/>
        </p:nvSpPr>
        <p:spPr>
          <a:xfrm>
            <a:off x="3808286" y="5739830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H.S. Teachers </a:t>
            </a:r>
            <a:endParaRPr lang="en-US" sz="800" dirty="0"/>
          </a:p>
        </p:txBody>
      </p:sp>
      <p:sp>
        <p:nvSpPr>
          <p:cNvPr id="69" name="TextBox 68"/>
          <p:cNvSpPr txBox="1"/>
          <p:nvPr/>
        </p:nvSpPr>
        <p:spPr>
          <a:xfrm>
            <a:off x="3816849" y="5953875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K-3rd Teachers </a:t>
            </a:r>
            <a:endParaRPr lang="en-US" sz="800" dirty="0"/>
          </a:p>
        </p:txBody>
      </p:sp>
      <p:sp>
        <p:nvSpPr>
          <p:cNvPr id="70" name="TextBox 69"/>
          <p:cNvSpPr txBox="1"/>
          <p:nvPr/>
        </p:nvSpPr>
        <p:spPr>
          <a:xfrm>
            <a:off x="6054903" y="4359667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Cabbage</a:t>
            </a:r>
            <a:endParaRPr lang="en-US" sz="800" dirty="0"/>
          </a:p>
        </p:txBody>
      </p:sp>
      <p:sp>
        <p:nvSpPr>
          <p:cNvPr id="71" name="TextBox 70"/>
          <p:cNvSpPr txBox="1"/>
          <p:nvPr/>
        </p:nvSpPr>
        <p:spPr>
          <a:xfrm>
            <a:off x="6063464" y="4501793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Corn</a:t>
            </a:r>
            <a:endParaRPr lang="en-US" sz="800" dirty="0"/>
          </a:p>
        </p:txBody>
      </p:sp>
      <p:sp>
        <p:nvSpPr>
          <p:cNvPr id="72" name="TextBox 71"/>
          <p:cNvSpPr txBox="1"/>
          <p:nvPr/>
        </p:nvSpPr>
        <p:spPr>
          <a:xfrm>
            <a:off x="6061752" y="4633645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 smtClean="0"/>
              <a:t>Fishiing</a:t>
            </a:r>
            <a:endParaRPr lang="en-US" sz="800" dirty="0"/>
          </a:p>
        </p:txBody>
      </p:sp>
      <p:sp>
        <p:nvSpPr>
          <p:cNvPr id="73" name="TextBox 72"/>
          <p:cNvSpPr txBox="1"/>
          <p:nvPr/>
        </p:nvSpPr>
        <p:spPr>
          <a:xfrm>
            <a:off x="6049766" y="4775770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Broccoli</a:t>
            </a:r>
            <a:endParaRPr lang="en-US" sz="800" dirty="0"/>
          </a:p>
        </p:txBody>
      </p:sp>
      <p:sp>
        <p:nvSpPr>
          <p:cNvPr id="74" name="TextBox 73"/>
          <p:cNvSpPr txBox="1"/>
          <p:nvPr/>
        </p:nvSpPr>
        <p:spPr>
          <a:xfrm>
            <a:off x="6048053" y="4938445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Tomatoes</a:t>
            </a:r>
            <a:endParaRPr lang="en-US" sz="800" dirty="0"/>
          </a:p>
        </p:txBody>
      </p:sp>
      <p:sp>
        <p:nvSpPr>
          <p:cNvPr id="75" name="TextBox 74"/>
          <p:cNvSpPr txBox="1"/>
          <p:nvPr/>
        </p:nvSpPr>
        <p:spPr>
          <a:xfrm>
            <a:off x="1309955" y="6364839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Liquor Stores</a:t>
            </a:r>
            <a:endParaRPr lang="en-US" sz="800" dirty="0"/>
          </a:p>
        </p:txBody>
      </p:sp>
      <p:sp>
        <p:nvSpPr>
          <p:cNvPr id="76" name="TextBox 75"/>
          <p:cNvSpPr txBox="1"/>
          <p:nvPr/>
        </p:nvSpPr>
        <p:spPr>
          <a:xfrm>
            <a:off x="1308243" y="6517239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Cellular Stores</a:t>
            </a:r>
            <a:endParaRPr lang="en-US" sz="800" dirty="0"/>
          </a:p>
        </p:txBody>
      </p:sp>
      <p:sp>
        <p:nvSpPr>
          <p:cNvPr id="77" name="TextBox 76"/>
          <p:cNvSpPr txBox="1"/>
          <p:nvPr/>
        </p:nvSpPr>
        <p:spPr>
          <a:xfrm>
            <a:off x="1275708" y="7851168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U.S. Liquor Stores</a:t>
            </a:r>
            <a:endParaRPr lang="en-US" sz="800" dirty="0"/>
          </a:p>
        </p:txBody>
      </p:sp>
      <p:sp>
        <p:nvSpPr>
          <p:cNvPr id="78" name="TextBox 77"/>
          <p:cNvSpPr txBox="1"/>
          <p:nvPr/>
        </p:nvSpPr>
        <p:spPr>
          <a:xfrm>
            <a:off x="6061752" y="5691883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Carrots</a:t>
            </a:r>
            <a:endParaRPr lang="en-US" sz="800" dirty="0"/>
          </a:p>
        </p:txBody>
      </p:sp>
      <p:sp>
        <p:nvSpPr>
          <p:cNvPr id="79" name="TextBox 78"/>
          <p:cNvSpPr txBox="1"/>
          <p:nvPr/>
        </p:nvSpPr>
        <p:spPr>
          <a:xfrm>
            <a:off x="6080588" y="5905927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Lettuce</a:t>
            </a:r>
            <a:endParaRPr lang="en-US" sz="800" dirty="0"/>
          </a:p>
        </p:txBody>
      </p:sp>
      <p:sp>
        <p:nvSpPr>
          <p:cNvPr id="80" name="TextBox 79"/>
          <p:cNvSpPr txBox="1"/>
          <p:nvPr/>
        </p:nvSpPr>
        <p:spPr>
          <a:xfrm>
            <a:off x="1311667" y="6654228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U.S. Gas Stations</a:t>
            </a:r>
            <a:endParaRPr lang="en-US" sz="800" dirty="0"/>
          </a:p>
        </p:txBody>
      </p:sp>
      <p:sp>
        <p:nvSpPr>
          <p:cNvPr id="81" name="TextBox 80"/>
          <p:cNvSpPr txBox="1"/>
          <p:nvPr/>
        </p:nvSpPr>
        <p:spPr>
          <a:xfrm>
            <a:off x="1299681" y="6796356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Beauty Supply </a:t>
            </a:r>
            <a:endParaRPr lang="en-US" sz="800" dirty="0"/>
          </a:p>
        </p:txBody>
      </p:sp>
      <p:sp>
        <p:nvSpPr>
          <p:cNvPr id="82" name="TextBox 81"/>
          <p:cNvSpPr txBox="1"/>
          <p:nvPr/>
        </p:nvSpPr>
        <p:spPr>
          <a:xfrm>
            <a:off x="3849384" y="2770598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Air Force / Army</a:t>
            </a:r>
            <a:endParaRPr lang="en-US" sz="800" dirty="0"/>
          </a:p>
        </p:txBody>
      </p:sp>
      <p:sp>
        <p:nvSpPr>
          <p:cNvPr id="83" name="TextBox 82"/>
          <p:cNvSpPr txBox="1"/>
          <p:nvPr/>
        </p:nvSpPr>
        <p:spPr>
          <a:xfrm>
            <a:off x="3827123" y="2912723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Coast Guard</a:t>
            </a:r>
            <a:endParaRPr lang="en-US" sz="800" dirty="0"/>
          </a:p>
        </p:txBody>
      </p:sp>
      <p:sp>
        <p:nvSpPr>
          <p:cNvPr id="84" name="TextBox 83"/>
          <p:cNvSpPr txBox="1"/>
          <p:nvPr/>
        </p:nvSpPr>
        <p:spPr>
          <a:xfrm>
            <a:off x="3845959" y="3517186"/>
            <a:ext cx="10959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2nd Grade University</a:t>
            </a:r>
            <a:endParaRPr lang="en-US" sz="800" dirty="0"/>
          </a:p>
        </p:txBody>
      </p:sp>
      <p:sp>
        <p:nvSpPr>
          <p:cNvPr id="85" name="TextBox 84"/>
          <p:cNvSpPr txBox="1"/>
          <p:nvPr/>
        </p:nvSpPr>
        <p:spPr>
          <a:xfrm>
            <a:off x="3844246" y="3659313"/>
            <a:ext cx="10976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4th Grade University</a:t>
            </a:r>
            <a:endParaRPr lang="en-US" sz="800" dirty="0"/>
          </a:p>
        </p:txBody>
      </p:sp>
      <p:sp>
        <p:nvSpPr>
          <p:cNvPr id="86" name="TextBox 85"/>
          <p:cNvSpPr txBox="1"/>
          <p:nvPr/>
        </p:nvSpPr>
        <p:spPr>
          <a:xfrm>
            <a:off x="3832260" y="3821986"/>
            <a:ext cx="10685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7th Grade University</a:t>
            </a:r>
            <a:endParaRPr lang="en-US" sz="800" dirty="0"/>
          </a:p>
        </p:txBody>
      </p:sp>
      <p:sp>
        <p:nvSpPr>
          <p:cNvPr id="87" name="TextBox 86"/>
          <p:cNvSpPr txBox="1"/>
          <p:nvPr/>
        </p:nvSpPr>
        <p:spPr>
          <a:xfrm>
            <a:off x="3840821" y="3953839"/>
            <a:ext cx="11010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9th Grade University</a:t>
            </a:r>
            <a:endParaRPr lang="en-US" sz="800" dirty="0"/>
          </a:p>
        </p:txBody>
      </p:sp>
      <p:sp>
        <p:nvSpPr>
          <p:cNvPr id="88" name="TextBox 87"/>
          <p:cNvSpPr txBox="1"/>
          <p:nvPr/>
        </p:nvSpPr>
        <p:spPr>
          <a:xfrm>
            <a:off x="3828835" y="4106238"/>
            <a:ext cx="1102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3rd Grade University</a:t>
            </a:r>
            <a:endParaRPr lang="en-US" sz="800" dirty="0"/>
          </a:p>
        </p:txBody>
      </p:sp>
      <p:sp>
        <p:nvSpPr>
          <p:cNvPr id="89" name="TextBox 88"/>
          <p:cNvSpPr txBox="1"/>
          <p:nvPr/>
        </p:nvSpPr>
        <p:spPr>
          <a:xfrm>
            <a:off x="6025793" y="2450386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Elgin, IL</a:t>
            </a:r>
            <a:endParaRPr lang="en-US" sz="800" dirty="0"/>
          </a:p>
        </p:txBody>
      </p:sp>
      <p:sp>
        <p:nvSpPr>
          <p:cNvPr id="90" name="TextBox 89"/>
          <p:cNvSpPr txBox="1"/>
          <p:nvPr/>
        </p:nvSpPr>
        <p:spPr>
          <a:xfrm>
            <a:off x="6034355" y="2602786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Naperville, IL</a:t>
            </a:r>
            <a:endParaRPr lang="en-US" sz="800" dirty="0"/>
          </a:p>
        </p:txBody>
      </p:sp>
      <p:sp>
        <p:nvSpPr>
          <p:cNvPr id="91" name="TextBox 90"/>
          <p:cNvSpPr txBox="1"/>
          <p:nvPr/>
        </p:nvSpPr>
        <p:spPr>
          <a:xfrm>
            <a:off x="6032642" y="2744912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Hanover Park, IL</a:t>
            </a:r>
            <a:endParaRPr lang="en-US" sz="800" dirty="0"/>
          </a:p>
        </p:txBody>
      </p:sp>
      <p:sp>
        <p:nvSpPr>
          <p:cNvPr id="92" name="TextBox 91"/>
          <p:cNvSpPr txBox="1"/>
          <p:nvPr/>
        </p:nvSpPr>
        <p:spPr>
          <a:xfrm>
            <a:off x="6041205" y="2887038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Aurora, IL</a:t>
            </a:r>
            <a:endParaRPr lang="en-US" sz="800" dirty="0"/>
          </a:p>
        </p:txBody>
      </p:sp>
      <p:sp>
        <p:nvSpPr>
          <p:cNvPr id="93" name="TextBox 92"/>
          <p:cNvSpPr txBox="1"/>
          <p:nvPr/>
        </p:nvSpPr>
        <p:spPr>
          <a:xfrm>
            <a:off x="6039491" y="3049713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Schaumburg, IL</a:t>
            </a:r>
            <a:endParaRPr lang="en-US" sz="800" dirty="0"/>
          </a:p>
        </p:txBody>
      </p:sp>
      <p:sp>
        <p:nvSpPr>
          <p:cNvPr id="94" name="TextBox 93"/>
          <p:cNvSpPr txBox="1"/>
          <p:nvPr/>
        </p:nvSpPr>
        <p:spPr>
          <a:xfrm>
            <a:off x="6048053" y="3212386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Bensenville, IL</a:t>
            </a:r>
            <a:endParaRPr lang="en-US" sz="800" dirty="0"/>
          </a:p>
        </p:txBody>
      </p:sp>
      <p:sp>
        <p:nvSpPr>
          <p:cNvPr id="95" name="TextBox 94"/>
          <p:cNvSpPr txBox="1"/>
          <p:nvPr/>
        </p:nvSpPr>
        <p:spPr>
          <a:xfrm>
            <a:off x="6046342" y="3364787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Highland </a:t>
            </a:r>
            <a:r>
              <a:rPr lang="en-US" sz="800" dirty="0" err="1" smtClean="0"/>
              <a:t>Pk</a:t>
            </a:r>
            <a:r>
              <a:rPr lang="en-US" sz="800" dirty="0" smtClean="0"/>
              <a:t>, IL</a:t>
            </a:r>
            <a:endParaRPr lang="en-US" sz="800" dirty="0"/>
          </a:p>
        </p:txBody>
      </p:sp>
      <p:sp>
        <p:nvSpPr>
          <p:cNvPr id="96" name="TextBox 95"/>
          <p:cNvSpPr txBox="1"/>
          <p:nvPr/>
        </p:nvSpPr>
        <p:spPr>
          <a:xfrm>
            <a:off x="6034355" y="3527460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Bartlett, IL</a:t>
            </a:r>
            <a:endParaRPr lang="en-US" sz="800" dirty="0"/>
          </a:p>
        </p:txBody>
      </p:sp>
      <p:sp>
        <p:nvSpPr>
          <p:cNvPr id="97" name="TextBox 96"/>
          <p:cNvSpPr txBox="1"/>
          <p:nvPr/>
        </p:nvSpPr>
        <p:spPr>
          <a:xfrm>
            <a:off x="6053191" y="3669587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Kenilworth, IL</a:t>
            </a:r>
            <a:endParaRPr lang="en-US" sz="800" dirty="0"/>
          </a:p>
        </p:txBody>
      </p:sp>
      <p:sp>
        <p:nvSpPr>
          <p:cNvPr id="98" name="TextBox 97"/>
          <p:cNvSpPr txBox="1"/>
          <p:nvPr/>
        </p:nvSpPr>
        <p:spPr>
          <a:xfrm>
            <a:off x="6030931" y="3832260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Itasca, IL</a:t>
            </a:r>
            <a:endParaRPr lang="en-US" sz="800" dirty="0"/>
          </a:p>
        </p:txBody>
      </p:sp>
      <p:sp>
        <p:nvSpPr>
          <p:cNvPr id="99" name="TextBox 98"/>
          <p:cNvSpPr txBox="1"/>
          <p:nvPr/>
        </p:nvSpPr>
        <p:spPr>
          <a:xfrm>
            <a:off x="1352763" y="2863065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Neuro  Science</a:t>
            </a:r>
            <a:endParaRPr lang="en-US" sz="800" dirty="0"/>
          </a:p>
        </p:txBody>
      </p:sp>
      <p:sp>
        <p:nvSpPr>
          <p:cNvPr id="100" name="TextBox 99"/>
          <p:cNvSpPr txBox="1"/>
          <p:nvPr/>
        </p:nvSpPr>
        <p:spPr>
          <a:xfrm>
            <a:off x="1351051" y="3015465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Travel</a:t>
            </a:r>
            <a:endParaRPr lang="en-US" sz="800" dirty="0"/>
          </a:p>
        </p:txBody>
      </p:sp>
      <p:sp>
        <p:nvSpPr>
          <p:cNvPr id="101" name="TextBox 100"/>
          <p:cNvSpPr txBox="1"/>
          <p:nvPr/>
        </p:nvSpPr>
        <p:spPr>
          <a:xfrm>
            <a:off x="1349339" y="3178140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Veterinarian </a:t>
            </a:r>
            <a:endParaRPr lang="en-US" sz="8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347626" y="3926439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Day Spa</a:t>
            </a:r>
            <a:endParaRPr lang="en-US" sz="800" dirty="0"/>
          </a:p>
        </p:txBody>
      </p:sp>
      <p:sp>
        <p:nvSpPr>
          <p:cNvPr id="103" name="TextBox 102"/>
          <p:cNvSpPr txBox="1"/>
          <p:nvPr/>
        </p:nvSpPr>
        <p:spPr>
          <a:xfrm>
            <a:off x="1356188" y="3339101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Engineers</a:t>
            </a:r>
            <a:endParaRPr lang="en-US" sz="800" dirty="0"/>
          </a:p>
        </p:txBody>
      </p:sp>
      <p:sp>
        <p:nvSpPr>
          <p:cNvPr id="104" name="TextBox 103"/>
          <p:cNvSpPr txBox="1"/>
          <p:nvPr/>
        </p:nvSpPr>
        <p:spPr>
          <a:xfrm>
            <a:off x="1354476" y="3491500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Technology</a:t>
            </a:r>
            <a:endParaRPr lang="en-US" sz="800" dirty="0"/>
          </a:p>
        </p:txBody>
      </p:sp>
      <p:sp>
        <p:nvSpPr>
          <p:cNvPr id="105" name="TextBox 104"/>
          <p:cNvSpPr txBox="1"/>
          <p:nvPr/>
        </p:nvSpPr>
        <p:spPr>
          <a:xfrm>
            <a:off x="1342489" y="3633627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Computer Repair</a:t>
            </a:r>
            <a:endParaRPr lang="en-US" sz="800" dirty="0"/>
          </a:p>
        </p:txBody>
      </p:sp>
      <p:sp>
        <p:nvSpPr>
          <p:cNvPr id="106" name="TextBox 105"/>
          <p:cNvSpPr txBox="1"/>
          <p:nvPr/>
        </p:nvSpPr>
        <p:spPr>
          <a:xfrm>
            <a:off x="1351052" y="3786027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Entertainers</a:t>
            </a:r>
            <a:endParaRPr lang="en-US" sz="800" dirty="0"/>
          </a:p>
        </p:txBody>
      </p:sp>
      <p:sp>
        <p:nvSpPr>
          <p:cNvPr id="107" name="TextBox 106"/>
          <p:cNvSpPr txBox="1"/>
          <p:nvPr/>
        </p:nvSpPr>
        <p:spPr>
          <a:xfrm>
            <a:off x="1318518" y="5212423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Marketing</a:t>
            </a:r>
            <a:endParaRPr lang="en-US" sz="800" dirty="0"/>
          </a:p>
        </p:txBody>
      </p:sp>
      <p:sp>
        <p:nvSpPr>
          <p:cNvPr id="108" name="TextBox 107"/>
          <p:cNvSpPr txBox="1"/>
          <p:nvPr/>
        </p:nvSpPr>
        <p:spPr>
          <a:xfrm>
            <a:off x="1327078" y="4080553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BBLCD</a:t>
            </a:r>
            <a:endParaRPr lang="en-US" sz="800" dirty="0"/>
          </a:p>
        </p:txBody>
      </p:sp>
      <p:sp>
        <p:nvSpPr>
          <p:cNvPr id="109" name="TextBox 108"/>
          <p:cNvSpPr txBox="1"/>
          <p:nvPr/>
        </p:nvSpPr>
        <p:spPr>
          <a:xfrm>
            <a:off x="1315091" y="4232951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Disc Jockeys</a:t>
            </a:r>
            <a:endParaRPr lang="en-US" sz="800" dirty="0"/>
          </a:p>
        </p:txBody>
      </p:sp>
      <p:sp>
        <p:nvSpPr>
          <p:cNvPr id="110" name="TextBox 109"/>
          <p:cNvSpPr txBox="1"/>
          <p:nvPr/>
        </p:nvSpPr>
        <p:spPr>
          <a:xfrm>
            <a:off x="1313379" y="4364804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Photographers</a:t>
            </a:r>
            <a:endParaRPr lang="en-US" sz="800" dirty="0"/>
          </a:p>
        </p:txBody>
      </p:sp>
      <p:sp>
        <p:nvSpPr>
          <p:cNvPr id="111" name="TextBox 110"/>
          <p:cNvSpPr txBox="1"/>
          <p:nvPr/>
        </p:nvSpPr>
        <p:spPr>
          <a:xfrm>
            <a:off x="1311667" y="4506930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Tourism</a:t>
            </a:r>
            <a:endParaRPr lang="en-US" sz="800" dirty="0"/>
          </a:p>
        </p:txBody>
      </p:sp>
      <p:sp>
        <p:nvSpPr>
          <p:cNvPr id="112" name="TextBox 111"/>
          <p:cNvSpPr txBox="1"/>
          <p:nvPr/>
        </p:nvSpPr>
        <p:spPr>
          <a:xfrm>
            <a:off x="1309954" y="4813441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Poetry</a:t>
            </a:r>
            <a:endParaRPr lang="en-US" sz="800" dirty="0"/>
          </a:p>
        </p:txBody>
      </p:sp>
      <p:sp>
        <p:nvSpPr>
          <p:cNvPr id="113" name="TextBox 112"/>
          <p:cNvSpPr txBox="1"/>
          <p:nvPr/>
        </p:nvSpPr>
        <p:spPr>
          <a:xfrm>
            <a:off x="1308242" y="4647343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Journalism</a:t>
            </a:r>
            <a:endParaRPr lang="en-US" sz="800" dirty="0"/>
          </a:p>
        </p:txBody>
      </p:sp>
      <p:sp>
        <p:nvSpPr>
          <p:cNvPr id="114" name="TextBox 113"/>
          <p:cNvSpPr txBox="1"/>
          <p:nvPr/>
        </p:nvSpPr>
        <p:spPr>
          <a:xfrm>
            <a:off x="1306530" y="4994953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Dentist / Doctors</a:t>
            </a:r>
            <a:endParaRPr lang="en-US" sz="800" dirty="0"/>
          </a:p>
        </p:txBody>
      </p:sp>
      <p:sp>
        <p:nvSpPr>
          <p:cNvPr id="115" name="TextBox 114"/>
          <p:cNvSpPr txBox="1"/>
          <p:nvPr/>
        </p:nvSpPr>
        <p:spPr>
          <a:xfrm>
            <a:off x="1294544" y="5424755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Sales persons</a:t>
            </a:r>
            <a:endParaRPr lang="en-US" sz="800" dirty="0"/>
          </a:p>
        </p:txBody>
      </p:sp>
      <p:sp>
        <p:nvSpPr>
          <p:cNvPr id="116" name="TextBox 115"/>
          <p:cNvSpPr txBox="1"/>
          <p:nvPr/>
        </p:nvSpPr>
        <p:spPr>
          <a:xfrm>
            <a:off x="1313379" y="5628526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Clerical</a:t>
            </a:r>
            <a:endParaRPr lang="en-US" sz="800" dirty="0"/>
          </a:p>
        </p:txBody>
      </p:sp>
      <p:sp>
        <p:nvSpPr>
          <p:cNvPr id="117" name="TextBox 116"/>
          <p:cNvSpPr txBox="1"/>
          <p:nvPr/>
        </p:nvSpPr>
        <p:spPr>
          <a:xfrm>
            <a:off x="1363038" y="2708953"/>
            <a:ext cx="9246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Biology</a:t>
            </a:r>
            <a:endParaRPr lang="en-US" sz="800" dirty="0"/>
          </a:p>
        </p:txBody>
      </p:sp>
      <p:pic>
        <p:nvPicPr>
          <p:cNvPr id="118" name="Picture 1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592" y="9823269"/>
            <a:ext cx="904016" cy="904016"/>
          </a:xfrm>
          <a:prstGeom prst="rect">
            <a:avLst/>
          </a:prstGeom>
        </p:spPr>
      </p:pic>
      <p:sp>
        <p:nvSpPr>
          <p:cNvPr id="119" name="TextBox 118"/>
          <p:cNvSpPr txBox="1"/>
          <p:nvPr/>
        </p:nvSpPr>
        <p:spPr>
          <a:xfrm>
            <a:off x="1985554" y="10711544"/>
            <a:ext cx="1672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312 405-8844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01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52464</TotalTime>
  <Words>914</Words>
  <Application>Microsoft Office PowerPoint</Application>
  <PresentationFormat>Widescreen</PresentationFormat>
  <Paragraphs>382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8 Teams for Chicago &amp; 108 Villages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 Smith</dc:creator>
  <cp:lastModifiedBy>Syron Smith</cp:lastModifiedBy>
  <cp:revision>263</cp:revision>
  <cp:lastPrinted>2021-10-03T16:51:04Z</cp:lastPrinted>
  <dcterms:created xsi:type="dcterms:W3CDTF">2016-08-19T12:29:30Z</dcterms:created>
  <dcterms:modified xsi:type="dcterms:W3CDTF">2021-10-19T13:03:52Z</dcterms:modified>
</cp:coreProperties>
</file>