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323" r:id="rId3"/>
  </p:sldIdLst>
  <p:sldSz cx="6858000" cy="12192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124" d="100"/>
          <a:sy n="124" d="100"/>
        </p:scale>
        <p:origin x="618" y="-5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 Smith" userId="b0a8b73a88a95bf7" providerId="LiveId" clId="{A1677C1B-E251-4FA8-8AC6-BBE806A5EFCD}"/>
    <pc:docChg chg="undo custSel addSld delSld modSld">
      <pc:chgData name="Sy Smith" userId="b0a8b73a88a95bf7" providerId="LiveId" clId="{A1677C1B-E251-4FA8-8AC6-BBE806A5EFCD}" dt="2025-03-31T23:19:25.646" v="591" actId="207"/>
      <pc:docMkLst>
        <pc:docMk/>
      </pc:docMkLst>
      <pc:sldChg chg="addSp delSp modSp mod">
        <pc:chgData name="Sy Smith" userId="b0a8b73a88a95bf7" providerId="LiveId" clId="{A1677C1B-E251-4FA8-8AC6-BBE806A5EFCD}" dt="2025-03-31T23:14:50.539" v="497" actId="20577"/>
        <pc:sldMkLst>
          <pc:docMk/>
          <pc:sldMk cId="2024254058" sldId="322"/>
        </pc:sldMkLst>
        <pc:spChg chg="mod">
          <ac:chgData name="Sy Smith" userId="b0a8b73a88a95bf7" providerId="LiveId" clId="{A1677C1B-E251-4FA8-8AC6-BBE806A5EFCD}" dt="2025-03-31T23:07:18.305" v="283" actId="20577"/>
          <ac:spMkLst>
            <pc:docMk/>
            <pc:sldMk cId="2024254058" sldId="322"/>
            <ac:spMk id="4" creationId="{00000000-0000-0000-0000-000000000000}"/>
          </ac:spMkLst>
        </pc:spChg>
        <pc:spChg chg="mod">
          <ac:chgData name="Sy Smith" userId="b0a8b73a88a95bf7" providerId="LiveId" clId="{A1677C1B-E251-4FA8-8AC6-BBE806A5EFCD}" dt="2025-03-31T22:57:57.314" v="19" actId="20577"/>
          <ac:spMkLst>
            <pc:docMk/>
            <pc:sldMk cId="2024254058" sldId="322"/>
            <ac:spMk id="8" creationId="{00000000-0000-0000-0000-000000000000}"/>
          </ac:spMkLst>
        </pc:spChg>
        <pc:spChg chg="mod">
          <ac:chgData name="Sy Smith" userId="b0a8b73a88a95bf7" providerId="LiveId" clId="{A1677C1B-E251-4FA8-8AC6-BBE806A5EFCD}" dt="2025-03-31T23:08:22.122" v="327" actId="20577"/>
          <ac:spMkLst>
            <pc:docMk/>
            <pc:sldMk cId="2024254058" sldId="322"/>
            <ac:spMk id="18" creationId="{00000000-0000-0000-0000-000000000000}"/>
          </ac:spMkLst>
        </pc:spChg>
        <pc:spChg chg="mod">
          <ac:chgData name="Sy Smith" userId="b0a8b73a88a95bf7" providerId="LiveId" clId="{A1677C1B-E251-4FA8-8AC6-BBE806A5EFCD}" dt="2025-03-31T22:59:39.873" v="67" actId="20577"/>
          <ac:spMkLst>
            <pc:docMk/>
            <pc:sldMk cId="2024254058" sldId="322"/>
            <ac:spMk id="19" creationId="{00000000-0000-0000-0000-000000000000}"/>
          </ac:spMkLst>
        </pc:spChg>
        <pc:spChg chg="mod">
          <ac:chgData name="Sy Smith" userId="b0a8b73a88a95bf7" providerId="LiveId" clId="{A1677C1B-E251-4FA8-8AC6-BBE806A5EFCD}" dt="2025-03-31T23:06:31.857" v="248" actId="6549"/>
          <ac:spMkLst>
            <pc:docMk/>
            <pc:sldMk cId="2024254058" sldId="322"/>
            <ac:spMk id="20" creationId="{00000000-0000-0000-0000-000000000000}"/>
          </ac:spMkLst>
        </pc:spChg>
        <pc:spChg chg="mod">
          <ac:chgData name="Sy Smith" userId="b0a8b73a88a95bf7" providerId="LiveId" clId="{A1677C1B-E251-4FA8-8AC6-BBE806A5EFCD}" dt="2025-03-31T23:09:33.052" v="401" actId="20577"/>
          <ac:spMkLst>
            <pc:docMk/>
            <pc:sldMk cId="2024254058" sldId="322"/>
            <ac:spMk id="23" creationId="{00000000-0000-0000-0000-000000000000}"/>
          </ac:spMkLst>
        </pc:spChg>
        <pc:spChg chg="mod">
          <ac:chgData name="Sy Smith" userId="b0a8b73a88a95bf7" providerId="LiveId" clId="{A1677C1B-E251-4FA8-8AC6-BBE806A5EFCD}" dt="2025-03-31T23:06:09.823" v="224" actId="20577"/>
          <ac:spMkLst>
            <pc:docMk/>
            <pc:sldMk cId="2024254058" sldId="322"/>
            <ac:spMk id="28" creationId="{00000000-0000-0000-0000-000000000000}"/>
          </ac:spMkLst>
        </pc:spChg>
        <pc:spChg chg="mod">
          <ac:chgData name="Sy Smith" userId="b0a8b73a88a95bf7" providerId="LiveId" clId="{A1677C1B-E251-4FA8-8AC6-BBE806A5EFCD}" dt="2025-03-31T22:58:57.368" v="60" actId="20577"/>
          <ac:spMkLst>
            <pc:docMk/>
            <pc:sldMk cId="2024254058" sldId="322"/>
            <ac:spMk id="29" creationId="{00000000-0000-0000-0000-000000000000}"/>
          </ac:spMkLst>
        </pc:spChg>
        <pc:spChg chg="mod">
          <ac:chgData name="Sy Smith" userId="b0a8b73a88a95bf7" providerId="LiveId" clId="{A1677C1B-E251-4FA8-8AC6-BBE806A5EFCD}" dt="2025-03-31T23:12:45.454" v="444" actId="6549"/>
          <ac:spMkLst>
            <pc:docMk/>
            <pc:sldMk cId="2024254058" sldId="322"/>
            <ac:spMk id="30" creationId="{00000000-0000-0000-0000-000000000000}"/>
          </ac:spMkLst>
        </pc:spChg>
        <pc:spChg chg="mod">
          <ac:chgData name="Sy Smith" userId="b0a8b73a88a95bf7" providerId="LiveId" clId="{A1677C1B-E251-4FA8-8AC6-BBE806A5EFCD}" dt="2025-03-31T23:00:05.928" v="79" actId="20577"/>
          <ac:spMkLst>
            <pc:docMk/>
            <pc:sldMk cId="2024254058" sldId="322"/>
            <ac:spMk id="31" creationId="{00000000-0000-0000-0000-000000000000}"/>
          </ac:spMkLst>
        </pc:spChg>
        <pc:spChg chg="mod">
          <ac:chgData name="Sy Smith" userId="b0a8b73a88a95bf7" providerId="LiveId" clId="{A1677C1B-E251-4FA8-8AC6-BBE806A5EFCD}" dt="2025-03-31T23:14:50.539" v="497" actId="20577"/>
          <ac:spMkLst>
            <pc:docMk/>
            <pc:sldMk cId="2024254058" sldId="322"/>
            <ac:spMk id="35" creationId="{00000000-0000-0000-0000-000000000000}"/>
          </ac:spMkLst>
        </pc:spChg>
        <pc:spChg chg="mod">
          <ac:chgData name="Sy Smith" userId="b0a8b73a88a95bf7" providerId="LiveId" clId="{A1677C1B-E251-4FA8-8AC6-BBE806A5EFCD}" dt="2025-03-31T22:58:39.929" v="51" actId="20577"/>
          <ac:spMkLst>
            <pc:docMk/>
            <pc:sldMk cId="2024254058" sldId="322"/>
            <ac:spMk id="38" creationId="{00000000-0000-0000-0000-000000000000}"/>
          </ac:spMkLst>
        </pc:spChg>
        <pc:spChg chg="mod">
          <ac:chgData name="Sy Smith" userId="b0a8b73a88a95bf7" providerId="LiveId" clId="{A1677C1B-E251-4FA8-8AC6-BBE806A5EFCD}" dt="2025-03-31T23:12:22.467" v="429" actId="20577"/>
          <ac:spMkLst>
            <pc:docMk/>
            <pc:sldMk cId="2024254058" sldId="322"/>
            <ac:spMk id="40" creationId="{00000000-0000-0000-0000-000000000000}"/>
          </ac:spMkLst>
        </pc:spChg>
        <pc:spChg chg="mod">
          <ac:chgData name="Sy Smith" userId="b0a8b73a88a95bf7" providerId="LiveId" clId="{A1677C1B-E251-4FA8-8AC6-BBE806A5EFCD}" dt="2025-03-31T23:04:02.897" v="88" actId="20577"/>
          <ac:spMkLst>
            <pc:docMk/>
            <pc:sldMk cId="2024254058" sldId="322"/>
            <ac:spMk id="44" creationId="{00000000-0000-0000-0000-000000000000}"/>
          </ac:spMkLst>
        </pc:spChg>
        <pc:spChg chg="mod">
          <ac:chgData name="Sy Smith" userId="b0a8b73a88a95bf7" providerId="LiveId" clId="{A1677C1B-E251-4FA8-8AC6-BBE806A5EFCD}" dt="2025-03-31T23:09:02.987" v="366" actId="6549"/>
          <ac:spMkLst>
            <pc:docMk/>
            <pc:sldMk cId="2024254058" sldId="322"/>
            <ac:spMk id="58" creationId="{00000000-0000-0000-0000-000000000000}"/>
          </ac:spMkLst>
        </pc:spChg>
        <pc:spChg chg="mod">
          <ac:chgData name="Sy Smith" userId="b0a8b73a88a95bf7" providerId="LiveId" clId="{A1677C1B-E251-4FA8-8AC6-BBE806A5EFCD}" dt="2025-03-31T23:06:42.796" v="260" actId="1035"/>
          <ac:spMkLst>
            <pc:docMk/>
            <pc:sldMk cId="2024254058" sldId="322"/>
            <ac:spMk id="59" creationId="{00000000-0000-0000-0000-000000000000}"/>
          </ac:spMkLst>
        </pc:spChg>
        <pc:spChg chg="mod">
          <ac:chgData name="Sy Smith" userId="b0a8b73a88a95bf7" providerId="LiveId" clId="{A1677C1B-E251-4FA8-8AC6-BBE806A5EFCD}" dt="2025-03-31T22:59:27.792" v="62" actId="20577"/>
          <ac:spMkLst>
            <pc:docMk/>
            <pc:sldMk cId="2024254058" sldId="322"/>
            <ac:spMk id="60" creationId="{00000000-0000-0000-0000-000000000000}"/>
          </ac:spMkLst>
        </pc:spChg>
        <pc:spChg chg="mod">
          <ac:chgData name="Sy Smith" userId="b0a8b73a88a95bf7" providerId="LiveId" clId="{A1677C1B-E251-4FA8-8AC6-BBE806A5EFCD}" dt="2025-03-31T22:59:00.165" v="61" actId="20577"/>
          <ac:spMkLst>
            <pc:docMk/>
            <pc:sldMk cId="2024254058" sldId="322"/>
            <ac:spMk id="61" creationId="{00000000-0000-0000-0000-000000000000}"/>
          </ac:spMkLst>
        </pc:spChg>
        <pc:spChg chg="mod">
          <ac:chgData name="Sy Smith" userId="b0a8b73a88a95bf7" providerId="LiveId" clId="{A1677C1B-E251-4FA8-8AC6-BBE806A5EFCD}" dt="2025-03-31T23:06:39.671" v="255" actId="1035"/>
          <ac:spMkLst>
            <pc:docMk/>
            <pc:sldMk cId="2024254058" sldId="322"/>
            <ac:spMk id="62" creationId="{00000000-0000-0000-0000-000000000000}"/>
          </ac:spMkLst>
        </pc:spChg>
        <pc:spChg chg="mod">
          <ac:chgData name="Sy Smith" userId="b0a8b73a88a95bf7" providerId="LiveId" clId="{A1677C1B-E251-4FA8-8AC6-BBE806A5EFCD}" dt="2025-03-31T23:08:05.058" v="296" actId="1076"/>
          <ac:spMkLst>
            <pc:docMk/>
            <pc:sldMk cId="2024254058" sldId="322"/>
            <ac:spMk id="63" creationId="{00000000-0000-0000-0000-000000000000}"/>
          </ac:spMkLst>
        </pc:spChg>
        <pc:spChg chg="mod">
          <ac:chgData name="Sy Smith" userId="b0a8b73a88a95bf7" providerId="LiveId" clId="{A1677C1B-E251-4FA8-8AC6-BBE806A5EFCD}" dt="2025-03-31T22:58:55.383" v="59" actId="20577"/>
          <ac:spMkLst>
            <pc:docMk/>
            <pc:sldMk cId="2024254058" sldId="322"/>
            <ac:spMk id="64" creationId="{00000000-0000-0000-0000-000000000000}"/>
          </ac:spMkLst>
        </pc:spChg>
        <pc:spChg chg="mod">
          <ac:chgData name="Sy Smith" userId="b0a8b73a88a95bf7" providerId="LiveId" clId="{A1677C1B-E251-4FA8-8AC6-BBE806A5EFCD}" dt="2025-03-31T23:09:16.112" v="379" actId="1076"/>
          <ac:spMkLst>
            <pc:docMk/>
            <pc:sldMk cId="2024254058" sldId="322"/>
            <ac:spMk id="67" creationId="{00000000-0000-0000-0000-000000000000}"/>
          </ac:spMkLst>
        </pc:spChg>
        <pc:spChg chg="add del mod">
          <ac:chgData name="Sy Smith" userId="b0a8b73a88a95bf7" providerId="LiveId" clId="{A1677C1B-E251-4FA8-8AC6-BBE806A5EFCD}" dt="2025-03-31T23:14:26.843" v="466" actId="20577"/>
          <ac:spMkLst>
            <pc:docMk/>
            <pc:sldMk cId="2024254058" sldId="322"/>
            <ac:spMk id="68" creationId="{00000000-0000-0000-0000-000000000000}"/>
          </ac:spMkLst>
        </pc:spChg>
        <pc:spChg chg="mod">
          <ac:chgData name="Sy Smith" userId="b0a8b73a88a95bf7" providerId="LiveId" clId="{A1677C1B-E251-4FA8-8AC6-BBE806A5EFCD}" dt="2025-03-31T23:12:42.438" v="440" actId="20577"/>
          <ac:spMkLst>
            <pc:docMk/>
            <pc:sldMk cId="2024254058" sldId="322"/>
            <ac:spMk id="73" creationId="{00000000-0000-0000-0000-000000000000}"/>
          </ac:spMkLst>
        </pc:spChg>
        <pc:spChg chg="mod">
          <ac:chgData name="Sy Smith" userId="b0a8b73a88a95bf7" providerId="LiveId" clId="{A1677C1B-E251-4FA8-8AC6-BBE806A5EFCD}" dt="2025-03-31T23:00:02.786" v="76" actId="20577"/>
          <ac:spMkLst>
            <pc:docMk/>
            <pc:sldMk cId="2024254058" sldId="322"/>
            <ac:spMk id="77" creationId="{00000000-0000-0000-0000-000000000000}"/>
          </ac:spMkLst>
        </pc:spChg>
        <pc:spChg chg="mod">
          <ac:chgData name="Sy Smith" userId="b0a8b73a88a95bf7" providerId="LiveId" clId="{A1677C1B-E251-4FA8-8AC6-BBE806A5EFCD}" dt="2025-03-31T23:08:42.498" v="347" actId="1076"/>
          <ac:spMkLst>
            <pc:docMk/>
            <pc:sldMk cId="2024254058" sldId="322"/>
            <ac:spMk id="79" creationId="{00000000-0000-0000-0000-000000000000}"/>
          </ac:spMkLst>
        </pc:spChg>
        <pc:spChg chg="mod">
          <ac:chgData name="Sy Smith" userId="b0a8b73a88a95bf7" providerId="LiveId" clId="{A1677C1B-E251-4FA8-8AC6-BBE806A5EFCD}" dt="2025-03-31T23:03:58.833" v="81" actId="20577"/>
          <ac:spMkLst>
            <pc:docMk/>
            <pc:sldMk cId="2024254058" sldId="322"/>
            <ac:spMk id="81" creationId="{00000000-0000-0000-0000-000000000000}"/>
          </ac:spMkLst>
        </pc:spChg>
        <pc:spChg chg="mod">
          <ac:chgData name="Sy Smith" userId="b0a8b73a88a95bf7" providerId="LiveId" clId="{A1677C1B-E251-4FA8-8AC6-BBE806A5EFCD}" dt="2025-03-31T23:11:47.807" v="415" actId="20577"/>
          <ac:spMkLst>
            <pc:docMk/>
            <pc:sldMk cId="2024254058" sldId="322"/>
            <ac:spMk id="82" creationId="{00000000-0000-0000-0000-000000000000}"/>
          </ac:spMkLst>
        </pc:spChg>
        <pc:spChg chg="mod">
          <ac:chgData name="Sy Smith" userId="b0a8b73a88a95bf7" providerId="LiveId" clId="{A1677C1B-E251-4FA8-8AC6-BBE806A5EFCD}" dt="2025-03-31T23:04:26.245" v="110" actId="20577"/>
          <ac:spMkLst>
            <pc:docMk/>
            <pc:sldMk cId="2024254058" sldId="322"/>
            <ac:spMk id="85" creationId="{00000000-0000-0000-0000-000000000000}"/>
          </ac:spMkLst>
        </pc:spChg>
        <pc:spChg chg="mod">
          <ac:chgData name="Sy Smith" userId="b0a8b73a88a95bf7" providerId="LiveId" clId="{A1677C1B-E251-4FA8-8AC6-BBE806A5EFCD}" dt="2025-03-31T23:04:22.510" v="102" actId="20577"/>
          <ac:spMkLst>
            <pc:docMk/>
            <pc:sldMk cId="2024254058" sldId="322"/>
            <ac:spMk id="86" creationId="{00000000-0000-0000-0000-000000000000}"/>
          </ac:spMkLst>
        </pc:spChg>
        <pc:spChg chg="mod">
          <ac:chgData name="Sy Smith" userId="b0a8b73a88a95bf7" providerId="LiveId" clId="{A1677C1B-E251-4FA8-8AC6-BBE806A5EFCD}" dt="2025-03-31T23:07:08.209" v="271" actId="20577"/>
          <ac:spMkLst>
            <pc:docMk/>
            <pc:sldMk cId="2024254058" sldId="322"/>
            <ac:spMk id="92" creationId="{00000000-0000-0000-0000-000000000000}"/>
          </ac:spMkLst>
        </pc:spChg>
        <pc:spChg chg="mod">
          <ac:chgData name="Sy Smith" userId="b0a8b73a88a95bf7" providerId="LiveId" clId="{A1677C1B-E251-4FA8-8AC6-BBE806A5EFCD}" dt="2025-03-31T23:05:06.099" v="177" actId="20577"/>
          <ac:spMkLst>
            <pc:docMk/>
            <pc:sldMk cId="2024254058" sldId="322"/>
            <ac:spMk id="112" creationId="{00000000-0000-0000-0000-000000000000}"/>
          </ac:spMkLst>
        </pc:spChg>
      </pc:sldChg>
      <pc:sldChg chg="modSp del mod">
        <pc:chgData name="Sy Smith" userId="b0a8b73a88a95bf7" providerId="LiveId" clId="{A1677C1B-E251-4FA8-8AC6-BBE806A5EFCD}" dt="2025-03-31T23:16:25.984" v="498" actId="47"/>
        <pc:sldMkLst>
          <pc:docMk/>
          <pc:sldMk cId="2226956097" sldId="323"/>
        </pc:sldMkLst>
        <pc:spChg chg="mod">
          <ac:chgData name="Sy Smith" userId="b0a8b73a88a95bf7" providerId="LiveId" clId="{A1677C1B-E251-4FA8-8AC6-BBE806A5EFCD}" dt="2025-03-31T22:57:43.673" v="7" actId="20577"/>
          <ac:spMkLst>
            <pc:docMk/>
            <pc:sldMk cId="2226956097" sldId="323"/>
            <ac:spMk id="8" creationId="{35053088-544F-F9BE-0EC6-D0E6E1C07895}"/>
          </ac:spMkLst>
        </pc:spChg>
      </pc:sldChg>
      <pc:sldChg chg="modSp add mod">
        <pc:chgData name="Sy Smith" userId="b0a8b73a88a95bf7" providerId="LiveId" clId="{A1677C1B-E251-4FA8-8AC6-BBE806A5EFCD}" dt="2025-03-31T23:19:25.646" v="591" actId="207"/>
        <pc:sldMkLst>
          <pc:docMk/>
          <pc:sldMk cId="3184853912" sldId="323"/>
        </pc:sldMkLst>
        <pc:spChg chg="mod">
          <ac:chgData name="Sy Smith" userId="b0a8b73a88a95bf7" providerId="LiveId" clId="{A1677C1B-E251-4FA8-8AC6-BBE806A5EFCD}" dt="2025-03-31T23:17:33.132" v="537" actId="207"/>
          <ac:spMkLst>
            <pc:docMk/>
            <pc:sldMk cId="3184853912" sldId="323"/>
            <ac:spMk id="4" creationId="{B612A1BB-0453-8FD0-E329-166DD70D200D}"/>
          </ac:spMkLst>
        </pc:spChg>
        <pc:spChg chg="mod">
          <ac:chgData name="Sy Smith" userId="b0a8b73a88a95bf7" providerId="LiveId" clId="{A1677C1B-E251-4FA8-8AC6-BBE806A5EFCD}" dt="2025-03-31T23:16:36.063" v="509" actId="20577"/>
          <ac:spMkLst>
            <pc:docMk/>
            <pc:sldMk cId="3184853912" sldId="323"/>
            <ac:spMk id="8" creationId="{564D4780-9CDE-E82B-7721-FBE3D92C4EFD}"/>
          </ac:spMkLst>
        </pc:spChg>
        <pc:spChg chg="mod">
          <ac:chgData name="Sy Smith" userId="b0a8b73a88a95bf7" providerId="LiveId" clId="{A1677C1B-E251-4FA8-8AC6-BBE806A5EFCD}" dt="2025-03-31T23:17:49.150" v="547" actId="207"/>
          <ac:spMkLst>
            <pc:docMk/>
            <pc:sldMk cId="3184853912" sldId="323"/>
            <ac:spMk id="18" creationId="{5DF24090-BA2B-B228-2B88-54DED4C01851}"/>
          </ac:spMkLst>
        </pc:spChg>
        <pc:spChg chg="mod">
          <ac:chgData name="Sy Smith" userId="b0a8b73a88a95bf7" providerId="LiveId" clId="{A1677C1B-E251-4FA8-8AC6-BBE806A5EFCD}" dt="2025-03-31T23:16:58.737" v="529" actId="207"/>
          <ac:spMkLst>
            <pc:docMk/>
            <pc:sldMk cId="3184853912" sldId="323"/>
            <ac:spMk id="20" creationId="{35525222-CEEC-B655-1834-2278285136A4}"/>
          </ac:spMkLst>
        </pc:spChg>
        <pc:spChg chg="mod">
          <ac:chgData name="Sy Smith" userId="b0a8b73a88a95bf7" providerId="LiveId" clId="{A1677C1B-E251-4FA8-8AC6-BBE806A5EFCD}" dt="2025-03-31T23:18:38.191" v="575" actId="207"/>
          <ac:spMkLst>
            <pc:docMk/>
            <pc:sldMk cId="3184853912" sldId="323"/>
            <ac:spMk id="23" creationId="{5995FD5B-DE84-897B-188C-04BB8D067430}"/>
          </ac:spMkLst>
        </pc:spChg>
        <pc:spChg chg="mod">
          <ac:chgData name="Sy Smith" userId="b0a8b73a88a95bf7" providerId="LiveId" clId="{A1677C1B-E251-4FA8-8AC6-BBE806A5EFCD}" dt="2025-03-31T23:16:49.784" v="522" actId="207"/>
          <ac:spMkLst>
            <pc:docMk/>
            <pc:sldMk cId="3184853912" sldId="323"/>
            <ac:spMk id="28" creationId="{EE825585-6B1C-498A-6275-E26AE979E16F}"/>
          </ac:spMkLst>
        </pc:spChg>
        <pc:spChg chg="mod">
          <ac:chgData name="Sy Smith" userId="b0a8b73a88a95bf7" providerId="LiveId" clId="{A1677C1B-E251-4FA8-8AC6-BBE806A5EFCD}" dt="2025-03-31T23:18:16.140" v="565" actId="207"/>
          <ac:spMkLst>
            <pc:docMk/>
            <pc:sldMk cId="3184853912" sldId="323"/>
            <ac:spMk id="30" creationId="{D7D47B6A-3A1B-EDD3-0DE0-FEC22ECF7913}"/>
          </ac:spMkLst>
        </pc:spChg>
        <pc:spChg chg="mod">
          <ac:chgData name="Sy Smith" userId="b0a8b73a88a95bf7" providerId="LiveId" clId="{A1677C1B-E251-4FA8-8AC6-BBE806A5EFCD}" dt="2025-03-31T23:18:08.139" v="559" actId="207"/>
          <ac:spMkLst>
            <pc:docMk/>
            <pc:sldMk cId="3184853912" sldId="323"/>
            <ac:spMk id="35" creationId="{C7AF26AE-D103-A669-BC37-D89A580E2F4B}"/>
          </ac:spMkLst>
        </pc:spChg>
        <pc:spChg chg="mod">
          <ac:chgData name="Sy Smith" userId="b0a8b73a88a95bf7" providerId="LiveId" clId="{A1677C1B-E251-4FA8-8AC6-BBE806A5EFCD}" dt="2025-03-31T23:19:25.646" v="591" actId="207"/>
          <ac:spMkLst>
            <pc:docMk/>
            <pc:sldMk cId="3184853912" sldId="323"/>
            <ac:spMk id="40" creationId="{669714D6-E8C0-B0B1-290C-96FDC10CE539}"/>
          </ac:spMkLst>
        </pc:spChg>
        <pc:spChg chg="mod">
          <ac:chgData name="Sy Smith" userId="b0a8b73a88a95bf7" providerId="LiveId" clId="{A1677C1B-E251-4FA8-8AC6-BBE806A5EFCD}" dt="2025-03-31T23:18:52.631" v="581" actId="207"/>
          <ac:spMkLst>
            <pc:docMk/>
            <pc:sldMk cId="3184853912" sldId="323"/>
            <ac:spMk id="58" creationId="{5B5A7E33-22B8-BDDC-A3E7-54DF789E77AC}"/>
          </ac:spMkLst>
        </pc:spChg>
        <pc:spChg chg="mod">
          <ac:chgData name="Sy Smith" userId="b0a8b73a88a95bf7" providerId="LiveId" clId="{A1677C1B-E251-4FA8-8AC6-BBE806A5EFCD}" dt="2025-03-31T23:16:41.236" v="517" actId="20577"/>
          <ac:spMkLst>
            <pc:docMk/>
            <pc:sldMk cId="3184853912" sldId="323"/>
            <ac:spMk id="59" creationId="{C67E4DA9-3E2E-B898-E8C0-C6DE347CFB1B}"/>
          </ac:spMkLst>
        </pc:spChg>
        <pc:spChg chg="mod">
          <ac:chgData name="Sy Smith" userId="b0a8b73a88a95bf7" providerId="LiveId" clId="{A1677C1B-E251-4FA8-8AC6-BBE806A5EFCD}" dt="2025-03-31T23:16:53.722" v="527" actId="6549"/>
          <ac:spMkLst>
            <pc:docMk/>
            <pc:sldMk cId="3184853912" sldId="323"/>
            <ac:spMk id="62" creationId="{FD29B166-3382-617F-B73C-98AC39FF9E07}"/>
          </ac:spMkLst>
        </pc:spChg>
        <pc:spChg chg="mod">
          <ac:chgData name="Sy Smith" userId="b0a8b73a88a95bf7" providerId="LiveId" clId="{A1677C1B-E251-4FA8-8AC6-BBE806A5EFCD}" dt="2025-03-31T23:17:41.258" v="542" actId="6549"/>
          <ac:spMkLst>
            <pc:docMk/>
            <pc:sldMk cId="3184853912" sldId="323"/>
            <ac:spMk id="63" creationId="{1C9A3D42-0D5C-1E90-92C4-A6157F99E928}"/>
          </ac:spMkLst>
        </pc:spChg>
        <pc:spChg chg="mod">
          <ac:chgData name="Sy Smith" userId="b0a8b73a88a95bf7" providerId="LiveId" clId="{A1677C1B-E251-4FA8-8AC6-BBE806A5EFCD}" dt="2025-03-31T23:18:31.047" v="573" actId="20577"/>
          <ac:spMkLst>
            <pc:docMk/>
            <pc:sldMk cId="3184853912" sldId="323"/>
            <ac:spMk id="67" creationId="{02C68F6A-A040-5CAC-0938-9B2FB072A472}"/>
          </ac:spMkLst>
        </pc:spChg>
        <pc:spChg chg="mod">
          <ac:chgData name="Sy Smith" userId="b0a8b73a88a95bf7" providerId="LiveId" clId="{A1677C1B-E251-4FA8-8AC6-BBE806A5EFCD}" dt="2025-03-31T23:17:54.183" v="554" actId="20577"/>
          <ac:spMkLst>
            <pc:docMk/>
            <pc:sldMk cId="3184853912" sldId="323"/>
            <ac:spMk id="68" creationId="{DE883B0B-2893-06FF-A980-E92FEC180133}"/>
          </ac:spMkLst>
        </pc:spChg>
        <pc:spChg chg="mod">
          <ac:chgData name="Sy Smith" userId="b0a8b73a88a95bf7" providerId="LiveId" clId="{A1677C1B-E251-4FA8-8AC6-BBE806A5EFCD}" dt="2025-03-31T23:18:11.686" v="564" actId="20577"/>
          <ac:spMkLst>
            <pc:docMk/>
            <pc:sldMk cId="3184853912" sldId="323"/>
            <ac:spMk id="73" creationId="{0B5BDB19-CF31-88BE-3E0C-E5929625F01B}"/>
          </ac:spMkLst>
        </pc:spChg>
        <pc:spChg chg="mod">
          <ac:chgData name="Sy Smith" userId="b0a8b73a88a95bf7" providerId="LiveId" clId="{A1677C1B-E251-4FA8-8AC6-BBE806A5EFCD}" dt="2025-03-31T23:18:46.755" v="579" actId="20577"/>
          <ac:spMkLst>
            <pc:docMk/>
            <pc:sldMk cId="3184853912" sldId="323"/>
            <ac:spMk id="79" creationId="{3CA1975A-DCDF-605E-7C33-96E68B53F8A5}"/>
          </ac:spMkLst>
        </pc:spChg>
        <pc:spChg chg="mod">
          <ac:chgData name="Sy Smith" userId="b0a8b73a88a95bf7" providerId="LiveId" clId="{A1677C1B-E251-4FA8-8AC6-BBE806A5EFCD}" dt="2025-03-31T23:18:58.616" v="589" actId="20577"/>
          <ac:spMkLst>
            <pc:docMk/>
            <pc:sldMk cId="3184853912" sldId="323"/>
            <ac:spMk id="82" creationId="{3A063CCC-9DA9-5B96-B000-5977FECED1F6}"/>
          </ac:spMkLst>
        </pc:spChg>
        <pc:spChg chg="mod">
          <ac:chgData name="Sy Smith" userId="b0a8b73a88a95bf7" providerId="LiveId" clId="{A1677C1B-E251-4FA8-8AC6-BBE806A5EFCD}" dt="2025-03-31T23:17:27.382" v="536" actId="20577"/>
          <ac:spMkLst>
            <pc:docMk/>
            <pc:sldMk cId="3184853912" sldId="323"/>
            <ac:spMk id="92" creationId="{882DC40D-9A0E-2337-3043-5138DF6A39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3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5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6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0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1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49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3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5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D3783-230E-4D3C-94BD-0541320C22A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90300-677E-46EE-950D-AB905A7D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760220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A-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60617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773  837 0499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4320" y="1280160"/>
            <a:ext cx="6377940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Plumbers  Labels  Secret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2659715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D- </a:t>
            </a:r>
          </a:p>
          <a:p>
            <a:r>
              <a:rPr lang="en-US" sz="1400" dirty="0">
                <a:solidFill>
                  <a:prstClr val="black"/>
                </a:solidFill>
              </a:rPr>
              <a:t>6215 S. Drexel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60637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773 966-5049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3582070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G-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East Chicago, IN 46410</a:t>
            </a:r>
          </a:p>
          <a:p>
            <a:r>
              <a:rPr lang="en-US" sz="1400" dirty="0">
                <a:solidFill>
                  <a:prstClr val="black"/>
                </a:solidFill>
              </a:rPr>
              <a:t>219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2040" y="1743640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C-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60637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773 230-5136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6308271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P-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60651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4489184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J -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60639</a:t>
            </a:r>
          </a:p>
          <a:p>
            <a:r>
              <a:rPr lang="en-US" sz="1400" dirty="0">
                <a:solidFill>
                  <a:prstClr val="black"/>
                </a:solidFill>
              </a:rPr>
              <a:t>312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5398728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M</a:t>
            </a:r>
          </a:p>
          <a:p>
            <a:r>
              <a:rPr lang="en-US" sz="1400" dirty="0">
                <a:solidFill>
                  <a:prstClr val="black"/>
                </a:solidFill>
              </a:rPr>
              <a:t>500 N. Michigan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60611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449- 8076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7222672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S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City, State, Zip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8142264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V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City, State, Zip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0" y="9051805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Y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City, State, Zip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13762" y="1751846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B</a:t>
            </a:r>
          </a:p>
          <a:p>
            <a:r>
              <a:rPr lang="en-US" sz="1400" dirty="0">
                <a:solidFill>
                  <a:prstClr val="black"/>
                </a:solidFill>
              </a:rPr>
              <a:t>6020 S. Winchester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60636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330- 3065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05387" y="2657873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E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60616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07062" y="3553851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H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60643</a:t>
            </a:r>
          </a:p>
          <a:p>
            <a:r>
              <a:rPr lang="en-US" sz="1400" dirty="0">
                <a:solidFill>
                  <a:prstClr val="black"/>
                </a:solidFill>
              </a:rPr>
              <a:t>312 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92040" y="6298726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R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60617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773 256-8348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500363" y="4461552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K-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60629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92040" y="5387676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O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Memphis, TN 381</a:t>
            </a:r>
          </a:p>
          <a:p>
            <a:r>
              <a:rPr lang="en-US" sz="1400" dirty="0">
                <a:solidFill>
                  <a:prstClr val="black"/>
                </a:solidFill>
              </a:rPr>
              <a:t>901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93664" y="6303750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Q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60652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92040" y="3562225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I-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63    S. Normal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60621</a:t>
            </a:r>
          </a:p>
          <a:p>
            <a:r>
              <a:rPr lang="en-US" sz="1400" dirty="0">
                <a:solidFill>
                  <a:prstClr val="black"/>
                </a:solidFill>
              </a:rPr>
              <a:t>312 818-0555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92040" y="4468251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L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60623</a:t>
            </a:r>
          </a:p>
          <a:p>
            <a:r>
              <a:rPr lang="en-US" sz="1400" dirty="0">
                <a:solidFill>
                  <a:prstClr val="black"/>
                </a:solidFill>
              </a:rPr>
              <a:t>312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498688" y="5374278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N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60649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92040" y="2652850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F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60629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495341" y="8130374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W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60621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773 519 5095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495341" y="9034725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Z-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City, State, Zip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892040" y="7204753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U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60651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773 750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892040" y="8129201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X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60653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24001" y="1361027"/>
            <a:ext cx="947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3/31/25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702" y="1343872"/>
            <a:ext cx="816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GM4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54257" y="1784353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Lucio </a:t>
            </a:r>
            <a:r>
              <a:rPr lang="en-US" sz="1200" dirty="0" err="1">
                <a:solidFill>
                  <a:prstClr val="black"/>
                </a:solidFill>
              </a:rPr>
              <a:t>Bitoy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495341" y="7222671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T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60629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773 870-9302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892040" y="9023504"/>
            <a:ext cx="1965960" cy="96949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Plumbers Village</a:t>
            </a:r>
          </a:p>
          <a:p>
            <a:r>
              <a:rPr lang="en-US" sz="1200" dirty="0">
                <a:solidFill>
                  <a:prstClr val="black"/>
                </a:solidFill>
              </a:rPr>
              <a:t>51</a:t>
            </a:r>
            <a:r>
              <a:rPr lang="en-US" sz="1200" baseline="30000" dirty="0">
                <a:solidFill>
                  <a:prstClr val="black"/>
                </a:solidFill>
              </a:rPr>
              <a:t>st</a:t>
            </a:r>
            <a:r>
              <a:rPr lang="en-US" sz="1200" dirty="0">
                <a:solidFill>
                  <a:prstClr val="black"/>
                </a:solidFill>
              </a:rPr>
              <a:t> to 54</a:t>
            </a:r>
            <a:r>
              <a:rPr lang="en-US" sz="1200" baseline="30000" dirty="0">
                <a:solidFill>
                  <a:prstClr val="black"/>
                </a:solidFill>
              </a:rPr>
              <a:t>th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r>
              <a:rPr lang="en-US" sz="1000" dirty="0">
                <a:solidFill>
                  <a:prstClr val="black"/>
                </a:solidFill>
              </a:rPr>
              <a:t>Damen / Winchester / Wolcott / Honore</a:t>
            </a:r>
          </a:p>
          <a:p>
            <a:r>
              <a:rPr lang="en-US" sz="1100" dirty="0">
                <a:solidFill>
                  <a:prstClr val="black"/>
                </a:solidFill>
              </a:rPr>
              <a:t>V0939     D2      GM4    4pm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952662" y="1769198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Dennis Butler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99" y="3654702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439278" y="2716917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430198" y="1753829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David Carter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4257" y="2684434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Tyree Adams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996202" y="2730201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30523" y="4548311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63205" y="5435655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Carl Miller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408391" y="3613153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Walter Hughes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376205" y="5423769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399007" y="4524873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996202" y="3613153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Anna Hall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954711" y="6384980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952662" y="5428052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28829" y="6328296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376205" y="6359575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996202" y="4504557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896256" y="7267878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Rev William Taylor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16306" y="7282381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376205" y="7259923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962171" y="8203780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Jasper Wells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333623" y="8219709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54257" y="8180808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54257" y="9096371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Plumbers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952662" y="9082275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Plumbers</a:t>
            </a:r>
          </a:p>
        </p:txBody>
      </p:sp>
    </p:spTree>
    <p:extLst>
      <p:ext uri="{BB962C8B-B14F-4D97-AF65-F5344CB8AC3E}">
        <p14:creationId xmlns:p14="http://schemas.microsoft.com/office/powerpoint/2010/main" val="202425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F544A-38A0-E0C8-F2CF-76D9F43E4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12A1BB-0453-8FD0-E329-166DD70D200D}"/>
              </a:ext>
            </a:extLst>
          </p:cNvPr>
          <p:cNvSpPr txBox="1"/>
          <p:nvPr/>
        </p:nvSpPr>
        <p:spPr>
          <a:xfrm>
            <a:off x="0" y="1760220"/>
            <a:ext cx="196596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A-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60617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4D4780-9CDE-E82B-7721-FBE3D92C4EFD}"/>
              </a:ext>
            </a:extLst>
          </p:cNvPr>
          <p:cNvSpPr txBox="1"/>
          <p:nvPr/>
        </p:nvSpPr>
        <p:spPr>
          <a:xfrm>
            <a:off x="274320" y="1280160"/>
            <a:ext cx="6377940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Plumbers  Labels  Public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F24090-BA2B-B228-2B88-54DED4C01851}"/>
              </a:ext>
            </a:extLst>
          </p:cNvPr>
          <p:cNvSpPr txBox="1"/>
          <p:nvPr/>
        </p:nvSpPr>
        <p:spPr>
          <a:xfrm>
            <a:off x="0" y="2659715"/>
            <a:ext cx="196596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D- 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60637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0EF513-0BD3-843D-AE18-B26B38172676}"/>
              </a:ext>
            </a:extLst>
          </p:cNvPr>
          <p:cNvSpPr txBox="1"/>
          <p:nvPr/>
        </p:nvSpPr>
        <p:spPr>
          <a:xfrm>
            <a:off x="0" y="3582070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G-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East Chicago, IN 46410</a:t>
            </a:r>
          </a:p>
          <a:p>
            <a:r>
              <a:rPr lang="en-US" sz="1400" dirty="0">
                <a:solidFill>
                  <a:prstClr val="black"/>
                </a:solidFill>
              </a:rPr>
              <a:t>219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525222-CEEC-B655-1834-2278285136A4}"/>
              </a:ext>
            </a:extLst>
          </p:cNvPr>
          <p:cNvSpPr txBox="1"/>
          <p:nvPr/>
        </p:nvSpPr>
        <p:spPr>
          <a:xfrm>
            <a:off x="4892040" y="1743640"/>
            <a:ext cx="196596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C-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60637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89577FD-89B3-5C96-B992-741A82560082}"/>
              </a:ext>
            </a:extLst>
          </p:cNvPr>
          <p:cNvSpPr txBox="1"/>
          <p:nvPr/>
        </p:nvSpPr>
        <p:spPr>
          <a:xfrm>
            <a:off x="0" y="6308271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P-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60651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B04099-C644-C142-995F-6AC081413DDF}"/>
              </a:ext>
            </a:extLst>
          </p:cNvPr>
          <p:cNvSpPr txBox="1"/>
          <p:nvPr/>
        </p:nvSpPr>
        <p:spPr>
          <a:xfrm>
            <a:off x="0" y="4489184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J -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60639</a:t>
            </a:r>
          </a:p>
          <a:p>
            <a:r>
              <a:rPr lang="en-US" sz="1400" dirty="0">
                <a:solidFill>
                  <a:prstClr val="black"/>
                </a:solidFill>
              </a:rPr>
              <a:t>312 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95FD5B-DE84-897B-188C-04BB8D067430}"/>
              </a:ext>
            </a:extLst>
          </p:cNvPr>
          <p:cNvSpPr txBox="1"/>
          <p:nvPr/>
        </p:nvSpPr>
        <p:spPr>
          <a:xfrm>
            <a:off x="0" y="5398728"/>
            <a:ext cx="196596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M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60611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93276A-E906-F2D8-E8FA-81226D5416EB}"/>
              </a:ext>
            </a:extLst>
          </p:cNvPr>
          <p:cNvSpPr txBox="1"/>
          <p:nvPr/>
        </p:nvSpPr>
        <p:spPr>
          <a:xfrm>
            <a:off x="0" y="7222672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S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City, State, Zip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65DA98D-0F40-07E4-3362-6F10CD0522C2}"/>
              </a:ext>
            </a:extLst>
          </p:cNvPr>
          <p:cNvSpPr txBox="1"/>
          <p:nvPr/>
        </p:nvSpPr>
        <p:spPr>
          <a:xfrm>
            <a:off x="0" y="8142264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V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City, State, Zip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5C165D-4813-83DC-3FE9-7F55D59100FF}"/>
              </a:ext>
            </a:extLst>
          </p:cNvPr>
          <p:cNvSpPr txBox="1"/>
          <p:nvPr/>
        </p:nvSpPr>
        <p:spPr>
          <a:xfrm>
            <a:off x="0" y="9051805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Y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City, State, Zip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825585-6B1C-498A-6275-E26AE979E16F}"/>
              </a:ext>
            </a:extLst>
          </p:cNvPr>
          <p:cNvSpPr txBox="1"/>
          <p:nvPr/>
        </p:nvSpPr>
        <p:spPr>
          <a:xfrm>
            <a:off x="2513762" y="1751846"/>
            <a:ext cx="196596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B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60636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4EB99F-6D14-732C-734B-D13197874B8C}"/>
              </a:ext>
            </a:extLst>
          </p:cNvPr>
          <p:cNvSpPr txBox="1"/>
          <p:nvPr/>
        </p:nvSpPr>
        <p:spPr>
          <a:xfrm>
            <a:off x="2505387" y="2657873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E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60616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D47B6A-3A1B-EDD3-0DE0-FEC22ECF7913}"/>
              </a:ext>
            </a:extLst>
          </p:cNvPr>
          <p:cNvSpPr txBox="1"/>
          <p:nvPr/>
        </p:nvSpPr>
        <p:spPr>
          <a:xfrm>
            <a:off x="2507062" y="3553851"/>
            <a:ext cx="196596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H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60643</a:t>
            </a:r>
          </a:p>
          <a:p>
            <a:r>
              <a:rPr lang="en-US" sz="1400" dirty="0">
                <a:solidFill>
                  <a:prstClr val="black"/>
                </a:solidFill>
              </a:rPr>
              <a:t>312 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C909AC-B6BA-8E5C-89EB-E89B3126A690}"/>
              </a:ext>
            </a:extLst>
          </p:cNvPr>
          <p:cNvSpPr txBox="1"/>
          <p:nvPr/>
        </p:nvSpPr>
        <p:spPr>
          <a:xfrm>
            <a:off x="4892040" y="6298726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R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60617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773 256-8348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6371A65-284C-FE89-DB05-66D0C282BF79}"/>
              </a:ext>
            </a:extLst>
          </p:cNvPr>
          <p:cNvSpPr txBox="1"/>
          <p:nvPr/>
        </p:nvSpPr>
        <p:spPr>
          <a:xfrm>
            <a:off x="2500363" y="4461552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K-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60629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A3447FF-2D24-386D-64E8-D6C9BE11DB86}"/>
              </a:ext>
            </a:extLst>
          </p:cNvPr>
          <p:cNvSpPr txBox="1"/>
          <p:nvPr/>
        </p:nvSpPr>
        <p:spPr>
          <a:xfrm>
            <a:off x="4892040" y="5387676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O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Memphis, TN 381</a:t>
            </a:r>
          </a:p>
          <a:p>
            <a:r>
              <a:rPr lang="en-US" sz="1400" dirty="0">
                <a:solidFill>
                  <a:prstClr val="black"/>
                </a:solidFill>
              </a:rPr>
              <a:t>901 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C5788B-87E4-ADF9-8DCF-0EADD02252F3}"/>
              </a:ext>
            </a:extLst>
          </p:cNvPr>
          <p:cNvSpPr txBox="1"/>
          <p:nvPr/>
        </p:nvSpPr>
        <p:spPr>
          <a:xfrm>
            <a:off x="2493664" y="6303750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Q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60652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7AF26AE-D103-A669-BC37-D89A580E2F4B}"/>
              </a:ext>
            </a:extLst>
          </p:cNvPr>
          <p:cNvSpPr txBox="1"/>
          <p:nvPr/>
        </p:nvSpPr>
        <p:spPr>
          <a:xfrm>
            <a:off x="4892040" y="3562225"/>
            <a:ext cx="196596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I-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60621</a:t>
            </a:r>
          </a:p>
          <a:p>
            <a:r>
              <a:rPr lang="en-US" sz="1400" dirty="0">
                <a:solidFill>
                  <a:prstClr val="black"/>
                </a:solidFill>
              </a:rPr>
              <a:t>312 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54969A-1455-656D-7CB8-8ACE4FB77867}"/>
              </a:ext>
            </a:extLst>
          </p:cNvPr>
          <p:cNvSpPr txBox="1"/>
          <p:nvPr/>
        </p:nvSpPr>
        <p:spPr>
          <a:xfrm>
            <a:off x="4892040" y="4468251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L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60623</a:t>
            </a:r>
          </a:p>
          <a:p>
            <a:r>
              <a:rPr lang="en-US" sz="1400" dirty="0">
                <a:solidFill>
                  <a:prstClr val="black"/>
                </a:solidFill>
              </a:rPr>
              <a:t>312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9DDAF2F-E7B2-075E-EAC3-9B410DE1A9D2}"/>
              </a:ext>
            </a:extLst>
          </p:cNvPr>
          <p:cNvSpPr txBox="1"/>
          <p:nvPr/>
        </p:nvSpPr>
        <p:spPr>
          <a:xfrm>
            <a:off x="2498688" y="5374278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N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60649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9A146CC-6F93-46CB-12C2-EED5E7206056}"/>
              </a:ext>
            </a:extLst>
          </p:cNvPr>
          <p:cNvSpPr txBox="1"/>
          <p:nvPr/>
        </p:nvSpPr>
        <p:spPr>
          <a:xfrm>
            <a:off x="4892040" y="2652850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F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60629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69714D6-E8C0-B0B1-290C-96FDC10CE539}"/>
              </a:ext>
            </a:extLst>
          </p:cNvPr>
          <p:cNvSpPr txBox="1"/>
          <p:nvPr/>
        </p:nvSpPr>
        <p:spPr>
          <a:xfrm>
            <a:off x="2495341" y="8130374"/>
            <a:ext cx="196596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W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60621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ED3BD4A-8E76-52A8-CB25-FA4E194BDB9E}"/>
              </a:ext>
            </a:extLst>
          </p:cNvPr>
          <p:cNvSpPr txBox="1"/>
          <p:nvPr/>
        </p:nvSpPr>
        <p:spPr>
          <a:xfrm>
            <a:off x="2495341" y="9034725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Z-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City, State, Zip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D005CC-FA13-4956-9869-093E72EC867E}"/>
              </a:ext>
            </a:extLst>
          </p:cNvPr>
          <p:cNvSpPr txBox="1"/>
          <p:nvPr/>
        </p:nvSpPr>
        <p:spPr>
          <a:xfrm>
            <a:off x="4892040" y="7204753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U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60651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773 750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5640D31-A6FF-BC43-4780-D115DC7E6452}"/>
              </a:ext>
            </a:extLst>
          </p:cNvPr>
          <p:cNvSpPr txBox="1"/>
          <p:nvPr/>
        </p:nvSpPr>
        <p:spPr>
          <a:xfrm>
            <a:off x="4892040" y="8129201"/>
            <a:ext cx="19659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X -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1234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60653</a:t>
            </a:r>
          </a:p>
          <a:p>
            <a:r>
              <a:rPr lang="en-US" sz="1400" dirty="0">
                <a:solidFill>
                  <a:prstClr val="black"/>
                </a:solidFill>
              </a:rPr>
              <a:t>Phone/ Algorithm/Email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A55179-1CF9-284C-586E-E6D09005E192}"/>
              </a:ext>
            </a:extLst>
          </p:cNvPr>
          <p:cNvSpPr txBox="1"/>
          <p:nvPr/>
        </p:nvSpPr>
        <p:spPr>
          <a:xfrm>
            <a:off x="5824001" y="1361027"/>
            <a:ext cx="947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3/31/25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7BBF4C-291B-DE6D-6E0D-D853B2A640E4}"/>
              </a:ext>
            </a:extLst>
          </p:cNvPr>
          <p:cNvSpPr txBox="1"/>
          <p:nvPr/>
        </p:nvSpPr>
        <p:spPr>
          <a:xfrm>
            <a:off x="370702" y="1343872"/>
            <a:ext cx="816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</a:rPr>
              <a:t>GM4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82DC40D-9A0E-2337-3043-5138DF6A39D2}"/>
              </a:ext>
            </a:extLst>
          </p:cNvPr>
          <p:cNvSpPr txBox="1"/>
          <p:nvPr/>
        </p:nvSpPr>
        <p:spPr>
          <a:xfrm>
            <a:off x="454257" y="1784353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L.  </a:t>
            </a:r>
            <a:r>
              <a:rPr lang="en-US" sz="1200" dirty="0" err="1">
                <a:solidFill>
                  <a:prstClr val="black"/>
                </a:solidFill>
              </a:rPr>
              <a:t>Bitoy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B5A7E33-22B8-BDDC-A3E7-54DF789E77AC}"/>
              </a:ext>
            </a:extLst>
          </p:cNvPr>
          <p:cNvSpPr txBox="1"/>
          <p:nvPr/>
        </p:nvSpPr>
        <p:spPr>
          <a:xfrm>
            <a:off x="2495341" y="7222671"/>
            <a:ext cx="196596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T</a:t>
            </a:r>
          </a:p>
          <a:p>
            <a:r>
              <a:rPr lang="en-US" sz="1400" dirty="0">
                <a:solidFill>
                  <a:prstClr val="black"/>
                </a:solidFill>
              </a:rPr>
              <a:t>TBD</a:t>
            </a:r>
          </a:p>
          <a:p>
            <a:r>
              <a:rPr lang="en-US" sz="1400" dirty="0">
                <a:solidFill>
                  <a:prstClr val="black"/>
                </a:solidFill>
              </a:rPr>
              <a:t>Chicago, IL 60629</a:t>
            </a:r>
          </a:p>
          <a:p>
            <a:r>
              <a:rPr lang="en-US" sz="1400" dirty="0">
                <a:solidFill>
                  <a:prstClr val="black"/>
                </a:solidFill>
              </a:rPr>
              <a:t>773  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CD1FC71-FA87-A6D2-E4AF-5E7E40693833}"/>
              </a:ext>
            </a:extLst>
          </p:cNvPr>
          <p:cNvSpPr txBox="1"/>
          <p:nvPr/>
        </p:nvSpPr>
        <p:spPr>
          <a:xfrm>
            <a:off x="4892040" y="9023504"/>
            <a:ext cx="1965960" cy="96949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Plumbers Village</a:t>
            </a:r>
          </a:p>
          <a:p>
            <a:r>
              <a:rPr lang="en-US" sz="1200" dirty="0">
                <a:solidFill>
                  <a:prstClr val="black"/>
                </a:solidFill>
              </a:rPr>
              <a:t>51</a:t>
            </a:r>
            <a:r>
              <a:rPr lang="en-US" sz="1200" baseline="30000" dirty="0">
                <a:solidFill>
                  <a:prstClr val="black"/>
                </a:solidFill>
              </a:rPr>
              <a:t>st</a:t>
            </a:r>
            <a:r>
              <a:rPr lang="en-US" sz="1200" dirty="0">
                <a:solidFill>
                  <a:prstClr val="black"/>
                </a:solidFill>
              </a:rPr>
              <a:t> to 54</a:t>
            </a:r>
            <a:r>
              <a:rPr lang="en-US" sz="1200" baseline="30000" dirty="0">
                <a:solidFill>
                  <a:prstClr val="black"/>
                </a:solidFill>
              </a:rPr>
              <a:t>th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r>
              <a:rPr lang="en-US" sz="1000" dirty="0">
                <a:solidFill>
                  <a:prstClr val="black"/>
                </a:solidFill>
              </a:rPr>
              <a:t>Damen / Winchester / Wolcott / Honore</a:t>
            </a:r>
          </a:p>
          <a:p>
            <a:r>
              <a:rPr lang="en-US" sz="1100" dirty="0">
                <a:solidFill>
                  <a:prstClr val="black"/>
                </a:solidFill>
              </a:rPr>
              <a:t>V0939     D2      GM4    4pm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67E4DA9-3E2E-B898-E8C0-C6DE347CFB1B}"/>
              </a:ext>
            </a:extLst>
          </p:cNvPr>
          <p:cNvSpPr txBox="1"/>
          <p:nvPr/>
        </p:nvSpPr>
        <p:spPr>
          <a:xfrm>
            <a:off x="2952662" y="1769198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D.   Butler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1504DAD-F6A4-EF3D-74CB-6ECF79EDFA35}"/>
              </a:ext>
            </a:extLst>
          </p:cNvPr>
          <p:cNvSpPr txBox="1"/>
          <p:nvPr/>
        </p:nvSpPr>
        <p:spPr>
          <a:xfrm>
            <a:off x="512299" y="3654702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790F438-148B-6D2A-420A-F67C17CF5A70}"/>
              </a:ext>
            </a:extLst>
          </p:cNvPr>
          <p:cNvSpPr txBox="1"/>
          <p:nvPr/>
        </p:nvSpPr>
        <p:spPr>
          <a:xfrm>
            <a:off x="5439278" y="2716917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D29B166-3382-617F-B73C-98AC39FF9E07}"/>
              </a:ext>
            </a:extLst>
          </p:cNvPr>
          <p:cNvSpPr txBox="1"/>
          <p:nvPr/>
        </p:nvSpPr>
        <p:spPr>
          <a:xfrm>
            <a:off x="5430198" y="1753829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D. Carter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C9A3D42-0D5C-1E90-92C4-A6157F99E928}"/>
              </a:ext>
            </a:extLst>
          </p:cNvPr>
          <p:cNvSpPr txBox="1"/>
          <p:nvPr/>
        </p:nvSpPr>
        <p:spPr>
          <a:xfrm>
            <a:off x="454257" y="2684434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T. Adams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DA82F58-2D6A-27F3-117E-01A19571ED0F}"/>
              </a:ext>
            </a:extLst>
          </p:cNvPr>
          <p:cNvSpPr txBox="1"/>
          <p:nvPr/>
        </p:nvSpPr>
        <p:spPr>
          <a:xfrm>
            <a:off x="2996202" y="2730201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11CC390-F43F-0079-EC1C-9E192EE3B761}"/>
              </a:ext>
            </a:extLst>
          </p:cNvPr>
          <p:cNvSpPr txBox="1"/>
          <p:nvPr/>
        </p:nvSpPr>
        <p:spPr>
          <a:xfrm>
            <a:off x="530523" y="4548311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2C68F6A-A040-5CAC-0938-9B2FB072A472}"/>
              </a:ext>
            </a:extLst>
          </p:cNvPr>
          <p:cNvSpPr txBox="1"/>
          <p:nvPr/>
        </p:nvSpPr>
        <p:spPr>
          <a:xfrm>
            <a:off x="463205" y="5435655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C.  Miller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E883B0B-2893-06FF-A980-E92FEC180133}"/>
              </a:ext>
            </a:extLst>
          </p:cNvPr>
          <p:cNvSpPr txBox="1"/>
          <p:nvPr/>
        </p:nvSpPr>
        <p:spPr>
          <a:xfrm>
            <a:off x="5408391" y="3613153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W.  Hughes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93434FD-BFB1-AA93-1133-B2C5E31D4411}"/>
              </a:ext>
            </a:extLst>
          </p:cNvPr>
          <p:cNvSpPr txBox="1"/>
          <p:nvPr/>
        </p:nvSpPr>
        <p:spPr>
          <a:xfrm>
            <a:off x="5376205" y="5423769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2E2F10D-E09B-D63D-F619-34AD51B109A9}"/>
              </a:ext>
            </a:extLst>
          </p:cNvPr>
          <p:cNvSpPr txBox="1"/>
          <p:nvPr/>
        </p:nvSpPr>
        <p:spPr>
          <a:xfrm>
            <a:off x="5399007" y="4524873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B5BDB19-CF31-88BE-3E0C-E5929625F01B}"/>
              </a:ext>
            </a:extLst>
          </p:cNvPr>
          <p:cNvSpPr txBox="1"/>
          <p:nvPr/>
        </p:nvSpPr>
        <p:spPr>
          <a:xfrm>
            <a:off x="2996202" y="3613153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A.  Hall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4731313-3C24-2F22-CCDE-719EB7024B4B}"/>
              </a:ext>
            </a:extLst>
          </p:cNvPr>
          <p:cNvSpPr txBox="1"/>
          <p:nvPr/>
        </p:nvSpPr>
        <p:spPr>
          <a:xfrm>
            <a:off x="2954711" y="6384980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9FB3334-41F7-DB67-9F1C-DA68E5D8E9FD}"/>
              </a:ext>
            </a:extLst>
          </p:cNvPr>
          <p:cNvSpPr txBox="1"/>
          <p:nvPr/>
        </p:nvSpPr>
        <p:spPr>
          <a:xfrm>
            <a:off x="2952662" y="5428052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01B8A8F-A2CD-A3FA-013A-D8FDFCA5BE89}"/>
              </a:ext>
            </a:extLst>
          </p:cNvPr>
          <p:cNvSpPr txBox="1"/>
          <p:nvPr/>
        </p:nvSpPr>
        <p:spPr>
          <a:xfrm>
            <a:off x="428829" y="6328296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BBBE143-D080-CCCE-E9B3-E98EE7BBA132}"/>
              </a:ext>
            </a:extLst>
          </p:cNvPr>
          <p:cNvSpPr txBox="1"/>
          <p:nvPr/>
        </p:nvSpPr>
        <p:spPr>
          <a:xfrm>
            <a:off x="5376205" y="6359575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02B09ED-9B79-3478-36AD-9FFF07B12110}"/>
              </a:ext>
            </a:extLst>
          </p:cNvPr>
          <p:cNvSpPr txBox="1"/>
          <p:nvPr/>
        </p:nvSpPr>
        <p:spPr>
          <a:xfrm>
            <a:off x="2996202" y="4504557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CA1975A-DCDF-605E-7C33-96E68B53F8A5}"/>
              </a:ext>
            </a:extLst>
          </p:cNvPr>
          <p:cNvSpPr txBox="1"/>
          <p:nvPr/>
        </p:nvSpPr>
        <p:spPr>
          <a:xfrm>
            <a:off x="2896256" y="7267878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W.  Taylor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F5E1BFA-AC59-1002-C9AB-19F8B43AA488}"/>
              </a:ext>
            </a:extLst>
          </p:cNvPr>
          <p:cNvSpPr txBox="1"/>
          <p:nvPr/>
        </p:nvSpPr>
        <p:spPr>
          <a:xfrm>
            <a:off x="416306" y="7282381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D4A0FB2-BD69-84A4-C8D3-390711184908}"/>
              </a:ext>
            </a:extLst>
          </p:cNvPr>
          <p:cNvSpPr txBox="1"/>
          <p:nvPr/>
        </p:nvSpPr>
        <p:spPr>
          <a:xfrm>
            <a:off x="5376205" y="7259923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A063CCC-9DA9-5B96-B000-5977FECED1F6}"/>
              </a:ext>
            </a:extLst>
          </p:cNvPr>
          <p:cNvSpPr txBox="1"/>
          <p:nvPr/>
        </p:nvSpPr>
        <p:spPr>
          <a:xfrm>
            <a:off x="2962171" y="8203780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J.   Wells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997A719-99D4-1CD8-8764-4E47750BE847}"/>
              </a:ext>
            </a:extLst>
          </p:cNvPr>
          <p:cNvSpPr txBox="1"/>
          <p:nvPr/>
        </p:nvSpPr>
        <p:spPr>
          <a:xfrm>
            <a:off x="5333623" y="8219709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587D435-4899-3568-6169-213981A407D3}"/>
              </a:ext>
            </a:extLst>
          </p:cNvPr>
          <p:cNvSpPr txBox="1"/>
          <p:nvPr/>
        </p:nvSpPr>
        <p:spPr>
          <a:xfrm>
            <a:off x="454257" y="8180808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9CAE66C-EFC1-1421-4AFB-9093FB4A2986}"/>
              </a:ext>
            </a:extLst>
          </p:cNvPr>
          <p:cNvSpPr txBox="1"/>
          <p:nvPr/>
        </p:nvSpPr>
        <p:spPr>
          <a:xfrm>
            <a:off x="454257" y="9096371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Plumbers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ED26886-1421-2656-4EBA-EC1520A6471F}"/>
              </a:ext>
            </a:extLst>
          </p:cNvPr>
          <p:cNvSpPr txBox="1"/>
          <p:nvPr/>
        </p:nvSpPr>
        <p:spPr>
          <a:xfrm>
            <a:off x="2952662" y="9082275"/>
            <a:ext cx="1648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Plumbers</a:t>
            </a:r>
          </a:p>
        </p:txBody>
      </p:sp>
    </p:spTree>
    <p:extLst>
      <p:ext uri="{BB962C8B-B14F-4D97-AF65-F5344CB8AC3E}">
        <p14:creationId xmlns:p14="http://schemas.microsoft.com/office/powerpoint/2010/main" val="3184853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37861</TotalTime>
  <Words>608</Words>
  <Application>Microsoft Office PowerPoint</Application>
  <PresentationFormat>Widescreen</PresentationFormat>
  <Paragraphs>274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 Gary Leaders Coordinating 4 Villages</dc:title>
  <dc:creator>Sy Smith</dc:creator>
  <cp:lastModifiedBy>Sy Smith</cp:lastModifiedBy>
  <cp:revision>303</cp:revision>
  <cp:lastPrinted>2025-03-31T23:15:13Z</cp:lastPrinted>
  <dcterms:created xsi:type="dcterms:W3CDTF">2016-08-16T15:08:50Z</dcterms:created>
  <dcterms:modified xsi:type="dcterms:W3CDTF">2025-03-31T23:19:31Z</dcterms:modified>
</cp:coreProperties>
</file>