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4" r:id="rId4"/>
    <p:sldId id="26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40134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98166-DC63-4836-9DFC-E3A4924FFF26}"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28079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09398166-DC63-4836-9DFC-E3A4924FFF26}"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250623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09398166-DC63-4836-9DFC-E3A4924FFF26}"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636921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494893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04007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46326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98166-DC63-4836-9DFC-E3A4924FFF26}"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8278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398166-DC63-4836-9DFC-E3A4924FFF26}"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407446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398166-DC63-4836-9DFC-E3A4924FFF26}" type="datetimeFigureOut">
              <a:rPr lang="en-US" smtClean="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84466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398166-DC63-4836-9DFC-E3A4924FFF26}" type="datetimeFigureOut">
              <a:rPr lang="en-US" smtClean="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55394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98166-DC63-4836-9DFC-E3A4924FFF26}"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32723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98166-DC63-4836-9DFC-E3A4924FFF26}"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799696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09398166-DC63-4836-9DFC-E3A4924FFF26}" type="datetimeFigureOut">
              <a:rPr lang="en-US" smtClean="0"/>
              <a:t>11/5/2024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84792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398166-DC63-4836-9DFC-E3A4924FFF26}" type="datetimeFigureOut">
              <a:rPr lang="en-US" smtClean="0"/>
              <a:t>11/5/2024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F607635C-1412-45F0-9137-79D543478861}" type="slidenum">
              <a:rPr lang="en-US" smtClean="0"/>
              <a:t>‹#›</a:t>
            </a:fld>
            <a:endParaRPr lang="en-US"/>
          </a:p>
        </p:txBody>
      </p:sp>
    </p:spTree>
    <p:extLst>
      <p:ext uri="{BB962C8B-B14F-4D97-AF65-F5344CB8AC3E}">
        <p14:creationId xmlns:p14="http://schemas.microsoft.com/office/powerpoint/2010/main" val="36023366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ptodate.com/" TargetMode="External"/><Relationship Id="rId2" Type="http://schemas.openxmlformats.org/officeDocument/2006/relationships/hyperlink" Target="https://www.nhlbi.nih.gov/files/docs/guidelines/asthma_qrg.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C45C6-FC0B-01EA-664D-3D6E05C0C077}"/>
              </a:ext>
            </a:extLst>
          </p:cNvPr>
          <p:cNvSpPr>
            <a:spLocks noGrp="1"/>
          </p:cNvSpPr>
          <p:nvPr>
            <p:ph type="ctrTitle"/>
          </p:nvPr>
        </p:nvSpPr>
        <p:spPr/>
        <p:txBody>
          <a:bodyPr/>
          <a:lstStyle/>
          <a:p>
            <a:pPr algn="ctr"/>
            <a:r>
              <a:rPr lang="en-US" sz="8800" dirty="0"/>
              <a:t>APRN ADVANCED PHARMACOLOGY</a:t>
            </a:r>
            <a:endParaRPr lang="en-US" dirty="0"/>
          </a:p>
        </p:txBody>
      </p:sp>
      <p:sp>
        <p:nvSpPr>
          <p:cNvPr id="3" name="Subtitle 2">
            <a:extLst>
              <a:ext uri="{FF2B5EF4-FFF2-40B4-BE49-F238E27FC236}">
                <a16:creationId xmlns:a16="http://schemas.microsoft.com/office/drawing/2014/main" id="{9D1B6052-6CCE-BE0D-324C-038EC658C9D9}"/>
              </a:ext>
            </a:extLst>
          </p:cNvPr>
          <p:cNvSpPr>
            <a:spLocks noGrp="1"/>
          </p:cNvSpPr>
          <p:nvPr>
            <p:ph type="subTitle" idx="1"/>
          </p:nvPr>
        </p:nvSpPr>
        <p:spPr>
          <a:xfrm>
            <a:off x="810001" y="5280846"/>
            <a:ext cx="10572000" cy="1305483"/>
          </a:xfrm>
        </p:spPr>
        <p:txBody>
          <a:bodyPr>
            <a:normAutofit fontScale="92500" lnSpcReduction="20000"/>
          </a:bodyPr>
          <a:lstStyle/>
          <a:p>
            <a:r>
              <a:rPr lang="en-US" dirty="0"/>
              <a:t>© Bullet Point Nursing 2024</a:t>
            </a:r>
          </a:p>
          <a:p>
            <a:r>
              <a:rPr lang="en-US" dirty="0"/>
              <a:t>Disclaimer: These notes are designed to provide the key points of each topic and may not contain all necessary information. Every effort is made to ensure this content is up to date and accurate at the time of writing. No liability is assumed for the content or its relation to current standards and practices. This should not replace comprehensive APRN pharmacology educational resources.</a:t>
            </a:r>
          </a:p>
        </p:txBody>
      </p:sp>
    </p:spTree>
    <p:extLst>
      <p:ext uri="{BB962C8B-B14F-4D97-AF65-F5344CB8AC3E}">
        <p14:creationId xmlns:p14="http://schemas.microsoft.com/office/powerpoint/2010/main" val="120195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Pathophysiology review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a:bodyPr>
          <a:lstStyle/>
          <a:p>
            <a:endParaRPr lang="en-US" sz="2400" dirty="0">
              <a:solidFill>
                <a:schemeClr val="bg1"/>
              </a:solidFill>
            </a:endParaRPr>
          </a:p>
          <a:p>
            <a:r>
              <a:rPr lang="en-US" sz="2400" dirty="0">
                <a:solidFill>
                  <a:schemeClr val="bg1"/>
                </a:solidFill>
              </a:rPr>
              <a:t>PUD</a:t>
            </a:r>
          </a:p>
          <a:p>
            <a:r>
              <a:rPr lang="en-US" sz="2400" dirty="0">
                <a:solidFill>
                  <a:schemeClr val="bg1"/>
                </a:solidFill>
              </a:rPr>
              <a:t>GERD </a:t>
            </a:r>
          </a:p>
          <a:p>
            <a:endParaRPr lang="en-US" sz="24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3787564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Follow up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1417638"/>
            <a:ext cx="10554574" cy="5082626"/>
          </a:xfrm>
        </p:spPr>
        <p:txBody>
          <a:bodyPr>
            <a:normAutofit/>
          </a:bodyPr>
          <a:lstStyle/>
          <a:p>
            <a:pPr marL="0" indent="0">
              <a:buNone/>
            </a:pPr>
            <a:endParaRPr lang="en-US" sz="2000" dirty="0">
              <a:solidFill>
                <a:schemeClr val="bg1"/>
              </a:solidFill>
            </a:endParaRPr>
          </a:p>
          <a:p>
            <a:r>
              <a:rPr lang="en-US" sz="2000" dirty="0">
                <a:solidFill>
                  <a:schemeClr val="bg1"/>
                </a:solidFill>
              </a:rPr>
              <a:t>Oxygen</a:t>
            </a: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326859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fontScale="92500" lnSpcReduction="10000"/>
          </a:bodyPr>
          <a:lstStyle/>
          <a:p>
            <a:r>
              <a:rPr lang="en-US" sz="2400" dirty="0">
                <a:solidFill>
                  <a:schemeClr val="bg1"/>
                </a:solidFill>
              </a:rPr>
              <a:t>Adams, M., Holland, N., &amp; Chang, S. (2024). Pharmacology for nurses; A pathophysiologic approach. Seventh edition. Pearson</a:t>
            </a:r>
          </a:p>
          <a:p>
            <a:r>
              <a:rPr lang="en-US" sz="2400" dirty="0">
                <a:solidFill>
                  <a:schemeClr val="bg1"/>
                </a:solidFill>
              </a:rPr>
              <a:t>Aiken, Rosenthal, L. D., &amp; Burchum, J.R., (2021) Pharmacotherapeutics for advanced practice nurses and physician assistants. </a:t>
            </a:r>
            <a:r>
              <a:rPr lang="en-US" sz="2400" i="1" dirty="0">
                <a:solidFill>
                  <a:schemeClr val="bg1"/>
                </a:solidFill>
              </a:rPr>
              <a:t>Elsevier </a:t>
            </a:r>
          </a:p>
          <a:p>
            <a:r>
              <a:rPr lang="en-US" sz="2400" dirty="0">
                <a:solidFill>
                  <a:schemeClr val="bg1"/>
                </a:solidFill>
              </a:rPr>
              <a:t>Allergy &amp; Asthma Network (2024) Respiratory Treatments </a:t>
            </a:r>
          </a:p>
          <a:p>
            <a:r>
              <a:rPr lang="en-US" sz="2400" dirty="0">
                <a:solidFill>
                  <a:schemeClr val="bg1"/>
                </a:solidFill>
              </a:rPr>
              <a:t>NIHLBI (2011) Asthma Quick Care Guide </a:t>
            </a:r>
            <a:r>
              <a:rPr lang="en-US" sz="2400" dirty="0">
                <a:solidFill>
                  <a:schemeClr val="bg1"/>
                </a:solidFill>
                <a:hlinkClick r:id="rId2"/>
              </a:rPr>
              <a:t>https://www.nhlbi.nih.gov/files/docs/guidelines/asthma_qrg.pdf</a:t>
            </a:r>
            <a:r>
              <a:rPr lang="en-US" sz="2400" dirty="0">
                <a:solidFill>
                  <a:schemeClr val="bg1"/>
                </a:solidFill>
              </a:rPr>
              <a:t> </a:t>
            </a:r>
          </a:p>
          <a:p>
            <a:r>
              <a:rPr lang="en-US" sz="2400" dirty="0">
                <a:solidFill>
                  <a:schemeClr val="bg1"/>
                </a:solidFill>
              </a:rPr>
              <a:t>StatPearls Publishing </a:t>
            </a:r>
          </a:p>
          <a:p>
            <a:r>
              <a:rPr lang="en-US" sz="2400" dirty="0">
                <a:solidFill>
                  <a:schemeClr val="bg1"/>
                </a:solidFill>
                <a:hlinkClick r:id="rId3"/>
              </a:rPr>
              <a:t>www.uptodate.com</a:t>
            </a:r>
            <a:r>
              <a:rPr lang="en-US" sz="2400" dirty="0">
                <a:solidFill>
                  <a:schemeClr val="bg1"/>
                </a:solidFill>
              </a:rPr>
              <a:t> </a:t>
            </a:r>
          </a:p>
          <a:p>
            <a:endParaRPr lang="en-US" sz="24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2024</a:t>
            </a:r>
          </a:p>
        </p:txBody>
      </p:sp>
    </p:spTree>
    <p:extLst>
      <p:ext uri="{BB962C8B-B14F-4D97-AF65-F5344CB8AC3E}">
        <p14:creationId xmlns:p14="http://schemas.microsoft.com/office/powerpoint/2010/main" val="40654916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27410</TotalTime>
  <Words>200</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Century Gothic</vt:lpstr>
      <vt:lpstr>Wingdings 2</vt:lpstr>
      <vt:lpstr>Quotable</vt:lpstr>
      <vt:lpstr>APRN ADVANCED PHARMACOLOGY</vt:lpstr>
      <vt:lpstr>Pathophysiology review  </vt:lpstr>
      <vt:lpstr>Follow up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APRN ADVANCED PHARMACOLOGY</dc:title>
  <dc:creator>josh goldstein</dc:creator>
  <cp:lastModifiedBy>josh goldstein</cp:lastModifiedBy>
  <cp:revision>51</cp:revision>
  <dcterms:created xsi:type="dcterms:W3CDTF">2023-09-18T23:31:55Z</dcterms:created>
  <dcterms:modified xsi:type="dcterms:W3CDTF">2024-11-05T21:26:16Z</dcterms:modified>
</cp:coreProperties>
</file>