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2" r:id="rId3"/>
    <p:sldId id="260" r:id="rId4"/>
    <p:sldId id="261" r:id="rId5"/>
    <p:sldId id="257" r:id="rId6"/>
    <p:sldId id="265" r:id="rId7"/>
    <p:sldId id="264" r:id="rId8"/>
    <p:sldId id="258" r:id="rId9"/>
    <p:sldId id="259"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Christie" userId="22aa01dc-5a10-4f78-b52d-b1a21933a978" providerId="ADAL" clId="{097FA63F-2622-417B-B72B-796A3BA22459}"/>
    <pc:docChg chg="undo custSel addSld modSld sldOrd">
      <pc:chgData name="Kevin Christie" userId="22aa01dc-5a10-4f78-b52d-b1a21933a978" providerId="ADAL" clId="{097FA63F-2622-417B-B72B-796A3BA22459}" dt="2020-12-13T22:20:05.766" v="206"/>
      <pc:docMkLst>
        <pc:docMk/>
      </pc:docMkLst>
      <pc:sldChg chg="modSp">
        <pc:chgData name="Kevin Christie" userId="22aa01dc-5a10-4f78-b52d-b1a21933a978" providerId="ADAL" clId="{097FA63F-2622-417B-B72B-796A3BA22459}" dt="2020-12-02T03:42:52.139" v="17" actId="1038"/>
        <pc:sldMkLst>
          <pc:docMk/>
          <pc:sldMk cId="1631430963" sldId="262"/>
        </pc:sldMkLst>
        <pc:spChg chg="mod">
          <ac:chgData name="Kevin Christie" userId="22aa01dc-5a10-4f78-b52d-b1a21933a978" providerId="ADAL" clId="{097FA63F-2622-417B-B72B-796A3BA22459}" dt="2020-12-02T03:42:52.139" v="17" actId="1038"/>
          <ac:spMkLst>
            <pc:docMk/>
            <pc:sldMk cId="1631430963" sldId="262"/>
            <ac:spMk id="2" creationId="{D4346C69-BB5D-F145-B60A-E7CFDAE3FC03}"/>
          </ac:spMkLst>
        </pc:spChg>
      </pc:sldChg>
      <pc:sldChg chg="addSp delSp modSp ord">
        <pc:chgData name="Kevin Christie" userId="22aa01dc-5a10-4f78-b52d-b1a21933a978" providerId="ADAL" clId="{097FA63F-2622-417B-B72B-796A3BA22459}" dt="2020-12-02T15:54:08.368" v="184" actId="1076"/>
        <pc:sldMkLst>
          <pc:docMk/>
          <pc:sldMk cId="3135831912" sldId="264"/>
        </pc:sldMkLst>
        <pc:spChg chg="mod">
          <ac:chgData name="Kevin Christie" userId="22aa01dc-5a10-4f78-b52d-b1a21933a978" providerId="ADAL" clId="{097FA63F-2622-417B-B72B-796A3BA22459}" dt="2020-12-02T15:05:55.465" v="106" actId="20577"/>
          <ac:spMkLst>
            <pc:docMk/>
            <pc:sldMk cId="3135831912" sldId="264"/>
            <ac:spMk id="2" creationId="{16A151EC-14B5-6642-9D29-D2F4B49DEFAC}"/>
          </ac:spMkLst>
        </pc:spChg>
        <pc:spChg chg="add del mod">
          <ac:chgData name="Kevin Christie" userId="22aa01dc-5a10-4f78-b52d-b1a21933a978" providerId="ADAL" clId="{097FA63F-2622-417B-B72B-796A3BA22459}" dt="2020-12-02T15:20:53.173" v="160"/>
          <ac:spMkLst>
            <pc:docMk/>
            <pc:sldMk cId="3135831912" sldId="264"/>
            <ac:spMk id="5" creationId="{15A44F89-B1E1-4583-8FEA-DC0540214788}"/>
          </ac:spMkLst>
        </pc:spChg>
        <pc:spChg chg="add mod">
          <ac:chgData name="Kevin Christie" userId="22aa01dc-5a10-4f78-b52d-b1a21933a978" providerId="ADAL" clId="{097FA63F-2622-417B-B72B-796A3BA22459}" dt="2020-12-02T15:20:49.527" v="158" actId="313"/>
          <ac:spMkLst>
            <pc:docMk/>
            <pc:sldMk cId="3135831912" sldId="264"/>
            <ac:spMk id="7" creationId="{CB96EC12-5AB0-4F78-8FB3-37991535908B}"/>
          </ac:spMkLst>
        </pc:spChg>
        <pc:spChg chg="add del mod">
          <ac:chgData name="Kevin Christie" userId="22aa01dc-5a10-4f78-b52d-b1a21933a978" providerId="ADAL" clId="{097FA63F-2622-417B-B72B-796A3BA22459}" dt="2020-12-02T15:23:25.299" v="179" actId="20577"/>
          <ac:spMkLst>
            <pc:docMk/>
            <pc:sldMk cId="3135831912" sldId="264"/>
            <ac:spMk id="8" creationId="{3BFDFE08-D1CC-4339-A7EB-83D6B762FA17}"/>
          </ac:spMkLst>
        </pc:spChg>
        <pc:graphicFrameChg chg="add del modGraphic">
          <ac:chgData name="Kevin Christie" userId="22aa01dc-5a10-4f78-b52d-b1a21933a978" providerId="ADAL" clId="{097FA63F-2622-417B-B72B-796A3BA22459}" dt="2020-12-02T15:07:01.762" v="107" actId="478"/>
          <ac:graphicFrameMkLst>
            <pc:docMk/>
            <pc:sldMk cId="3135831912" sldId="264"/>
            <ac:graphicFrameMk id="4" creationId="{91BA0C12-286C-43E8-BD31-24DA34301BBD}"/>
          </ac:graphicFrameMkLst>
        </pc:graphicFrameChg>
        <pc:picChg chg="mod">
          <ac:chgData name="Kevin Christie" userId="22aa01dc-5a10-4f78-b52d-b1a21933a978" providerId="ADAL" clId="{097FA63F-2622-417B-B72B-796A3BA22459}" dt="2020-12-02T15:54:08.368" v="184" actId="1076"/>
          <ac:picMkLst>
            <pc:docMk/>
            <pc:sldMk cId="3135831912" sldId="264"/>
            <ac:picMk id="9" creationId="{4DDB7E25-488D-6347-A718-8B0B3EC9F6DC}"/>
          </ac:picMkLst>
        </pc:picChg>
      </pc:sldChg>
      <pc:sldChg chg="addSp modSp add">
        <pc:chgData name="Kevin Christie" userId="22aa01dc-5a10-4f78-b52d-b1a21933a978" providerId="ADAL" clId="{097FA63F-2622-417B-B72B-796A3BA22459}" dt="2020-12-13T22:20:05.766" v="206"/>
        <pc:sldMkLst>
          <pc:docMk/>
          <pc:sldMk cId="3121409519" sldId="265"/>
        </pc:sldMkLst>
        <pc:spChg chg="mod">
          <ac:chgData name="Kevin Christie" userId="22aa01dc-5a10-4f78-b52d-b1a21933a978" providerId="ADAL" clId="{097FA63F-2622-417B-B72B-796A3BA22459}" dt="2020-12-13T22:16:52.806" v="204" actId="20577"/>
          <ac:spMkLst>
            <pc:docMk/>
            <pc:sldMk cId="3121409519" sldId="265"/>
            <ac:spMk id="3" creationId="{7798D326-ACC9-47E8-86DC-721A11A4B3A9}"/>
          </ac:spMkLst>
        </pc:spChg>
        <pc:graphicFrameChg chg="add mod modGraphic">
          <ac:chgData name="Kevin Christie" userId="22aa01dc-5a10-4f78-b52d-b1a21933a978" providerId="ADAL" clId="{097FA63F-2622-417B-B72B-796A3BA22459}" dt="2020-12-13T22:20:05.766" v="206"/>
          <ac:graphicFrameMkLst>
            <pc:docMk/>
            <pc:sldMk cId="3121409519" sldId="265"/>
            <ac:graphicFrameMk id="4" creationId="{F881CE11-5076-4474-BFB7-CB82E5DC2BB9}"/>
          </ac:graphicFrameMkLst>
        </pc:graphicFrameChg>
      </pc:sldChg>
    </pc:docChg>
  </pc:docChgLst>
  <pc:docChgLst>
    <pc:chgData name="Kevin Christie" userId="22aa01dc-5a10-4f78-b52d-b1a21933a978" providerId="ADAL" clId="{119B9A4F-7AF8-4F4F-B6E1-F16F1A6D9EF9}"/>
    <pc:docChg chg="undo custSel addSld delSld modSld sldOrd">
      <pc:chgData name="Kevin Christie" userId="22aa01dc-5a10-4f78-b52d-b1a21933a978" providerId="ADAL" clId="{119B9A4F-7AF8-4F4F-B6E1-F16F1A6D9EF9}" dt="2021-01-05T06:05:29.600" v="1440" actId="1076"/>
      <pc:docMkLst>
        <pc:docMk/>
      </pc:docMkLst>
      <pc:sldChg chg="modSp">
        <pc:chgData name="Kevin Christie" userId="22aa01dc-5a10-4f78-b52d-b1a21933a978" providerId="ADAL" clId="{119B9A4F-7AF8-4F4F-B6E1-F16F1A6D9EF9}" dt="2020-12-02T03:03:38.091" v="474" actId="1076"/>
        <pc:sldMkLst>
          <pc:docMk/>
          <pc:sldMk cId="4088709168" sldId="256"/>
        </pc:sldMkLst>
        <pc:picChg chg="mod">
          <ac:chgData name="Kevin Christie" userId="22aa01dc-5a10-4f78-b52d-b1a21933a978" providerId="ADAL" clId="{119B9A4F-7AF8-4F4F-B6E1-F16F1A6D9EF9}" dt="2020-12-02T03:03:38.091" v="474" actId="1076"/>
          <ac:picMkLst>
            <pc:docMk/>
            <pc:sldMk cId="4088709168" sldId="256"/>
            <ac:picMk id="6" creationId="{6714D254-7EE9-2C4C-BE07-F443F938F7EA}"/>
          </ac:picMkLst>
        </pc:picChg>
      </pc:sldChg>
      <pc:sldChg chg="modSp">
        <pc:chgData name="Kevin Christie" userId="22aa01dc-5a10-4f78-b52d-b1a21933a978" providerId="ADAL" clId="{119B9A4F-7AF8-4F4F-B6E1-F16F1A6D9EF9}" dt="2020-12-02T02:25:05.212" v="296" actId="1076"/>
        <pc:sldMkLst>
          <pc:docMk/>
          <pc:sldMk cId="890228919" sldId="257"/>
        </pc:sldMkLst>
        <pc:spChg chg="mod">
          <ac:chgData name="Kevin Christie" userId="22aa01dc-5a10-4f78-b52d-b1a21933a978" providerId="ADAL" clId="{119B9A4F-7AF8-4F4F-B6E1-F16F1A6D9EF9}" dt="2020-12-02T02:25:05.212" v="296" actId="1076"/>
          <ac:spMkLst>
            <pc:docMk/>
            <pc:sldMk cId="890228919" sldId="257"/>
            <ac:spMk id="2" creationId="{2074F1EE-DB67-A54C-A94B-0336C2E56701}"/>
          </ac:spMkLst>
        </pc:spChg>
      </pc:sldChg>
      <pc:sldChg chg="modSp">
        <pc:chgData name="Kevin Christie" userId="22aa01dc-5a10-4f78-b52d-b1a21933a978" providerId="ADAL" clId="{119B9A4F-7AF8-4F4F-B6E1-F16F1A6D9EF9}" dt="2020-12-02T21:23:22.640" v="1091" actId="20577"/>
        <pc:sldMkLst>
          <pc:docMk/>
          <pc:sldMk cId="264289793" sldId="259"/>
        </pc:sldMkLst>
        <pc:spChg chg="mod">
          <ac:chgData name="Kevin Christie" userId="22aa01dc-5a10-4f78-b52d-b1a21933a978" providerId="ADAL" clId="{119B9A4F-7AF8-4F4F-B6E1-F16F1A6D9EF9}" dt="2020-12-02T21:23:22.640" v="1091" actId="20577"/>
          <ac:spMkLst>
            <pc:docMk/>
            <pc:sldMk cId="264289793" sldId="259"/>
            <ac:spMk id="3" creationId="{F39B49F5-D7A4-4F4F-B245-C23D555A275B}"/>
          </ac:spMkLst>
        </pc:spChg>
      </pc:sldChg>
      <pc:sldChg chg="addSp delSp modSp new ord">
        <pc:chgData name="Kevin Christie" userId="22aa01dc-5a10-4f78-b52d-b1a21933a978" providerId="ADAL" clId="{119B9A4F-7AF8-4F4F-B6E1-F16F1A6D9EF9}" dt="2020-12-05T20:46:45.367" v="1101" actId="478"/>
        <pc:sldMkLst>
          <pc:docMk/>
          <pc:sldMk cId="2646903015" sldId="261"/>
        </pc:sldMkLst>
        <pc:spChg chg="mod">
          <ac:chgData name="Kevin Christie" userId="22aa01dc-5a10-4f78-b52d-b1a21933a978" providerId="ADAL" clId="{119B9A4F-7AF8-4F4F-B6E1-F16F1A6D9EF9}" dt="2020-12-02T00:52:30.989" v="289" actId="20577"/>
          <ac:spMkLst>
            <pc:docMk/>
            <pc:sldMk cId="2646903015" sldId="261"/>
            <ac:spMk id="2" creationId="{A694E0E2-7E08-1F47-BCE4-969C978AEAA4}"/>
          </ac:spMkLst>
        </pc:spChg>
        <pc:spChg chg="add del">
          <ac:chgData name="Kevin Christie" userId="22aa01dc-5a10-4f78-b52d-b1a21933a978" providerId="ADAL" clId="{119B9A4F-7AF8-4F4F-B6E1-F16F1A6D9EF9}" dt="2020-12-05T20:46:23.007" v="1100" actId="478"/>
          <ac:spMkLst>
            <pc:docMk/>
            <pc:sldMk cId="2646903015" sldId="261"/>
            <ac:spMk id="4" creationId="{BEC30AB4-79F5-4643-A757-450C6D6D81AA}"/>
          </ac:spMkLst>
        </pc:spChg>
        <pc:spChg chg="add del mod">
          <ac:chgData name="Kevin Christie" userId="22aa01dc-5a10-4f78-b52d-b1a21933a978" providerId="ADAL" clId="{119B9A4F-7AF8-4F4F-B6E1-F16F1A6D9EF9}" dt="2020-12-05T20:46:12.072" v="1099" actId="478"/>
          <ac:spMkLst>
            <pc:docMk/>
            <pc:sldMk cId="2646903015" sldId="261"/>
            <ac:spMk id="7" creationId="{1297DFB3-C75B-8643-9106-A04EF0B7B45D}"/>
          </ac:spMkLst>
        </pc:spChg>
        <pc:spChg chg="add mod">
          <ac:chgData name="Kevin Christie" userId="22aa01dc-5a10-4f78-b52d-b1a21933a978" providerId="ADAL" clId="{119B9A4F-7AF8-4F4F-B6E1-F16F1A6D9EF9}" dt="2020-12-05T20:46:23.007" v="1100" actId="478"/>
          <ac:spMkLst>
            <pc:docMk/>
            <pc:sldMk cId="2646903015" sldId="261"/>
            <ac:spMk id="15" creationId="{74DBA90A-BC51-2A44-ACD7-BE8C7B4BFB43}"/>
          </ac:spMkLst>
        </pc:spChg>
        <pc:graphicFrameChg chg="add mod modGraphic">
          <ac:chgData name="Kevin Christie" userId="22aa01dc-5a10-4f78-b52d-b1a21933a978" providerId="ADAL" clId="{119B9A4F-7AF8-4F4F-B6E1-F16F1A6D9EF9}" dt="2020-12-02T02:19:45.673" v="292" actId="14100"/>
          <ac:graphicFrameMkLst>
            <pc:docMk/>
            <pc:sldMk cId="2646903015" sldId="261"/>
            <ac:graphicFrameMk id="5" creationId="{AFB38CF2-5767-AE43-B51B-507D590192D1}"/>
          </ac:graphicFrameMkLst>
        </pc:graphicFrameChg>
        <pc:graphicFrameChg chg="add del mod">
          <ac:chgData name="Kevin Christie" userId="22aa01dc-5a10-4f78-b52d-b1a21933a978" providerId="ADAL" clId="{119B9A4F-7AF8-4F4F-B6E1-F16F1A6D9EF9}" dt="2020-12-02T00:41:17.439" v="101" actId="478"/>
          <ac:graphicFrameMkLst>
            <pc:docMk/>
            <pc:sldMk cId="2646903015" sldId="261"/>
            <ac:graphicFrameMk id="7" creationId="{C81272FC-D211-AE49-91A0-9B95974968EF}"/>
          </ac:graphicFrameMkLst>
        </pc:graphicFrameChg>
        <pc:graphicFrameChg chg="add del">
          <ac:chgData name="Kevin Christie" userId="22aa01dc-5a10-4f78-b52d-b1a21933a978" providerId="ADAL" clId="{119B9A4F-7AF8-4F4F-B6E1-F16F1A6D9EF9}" dt="2020-12-05T20:45:46.294" v="1096" actId="478"/>
          <ac:graphicFrameMkLst>
            <pc:docMk/>
            <pc:sldMk cId="2646903015" sldId="261"/>
            <ac:graphicFrameMk id="11" creationId="{BDA14AF1-ACB3-734A-B8F5-09348FAC9445}"/>
          </ac:graphicFrameMkLst>
        </pc:graphicFrameChg>
        <pc:picChg chg="add mod">
          <ac:chgData name="Kevin Christie" userId="22aa01dc-5a10-4f78-b52d-b1a21933a978" providerId="ADAL" clId="{119B9A4F-7AF8-4F4F-B6E1-F16F1A6D9EF9}" dt="2020-12-02T00:49:23.499" v="227" actId="1037"/>
          <ac:picMkLst>
            <pc:docMk/>
            <pc:sldMk cId="2646903015" sldId="261"/>
            <ac:picMk id="9" creationId="{CF1FBD73-7AC4-694B-AEF1-46DCD8946FD0}"/>
          </ac:picMkLst>
        </pc:picChg>
        <pc:picChg chg="add del">
          <ac:chgData name="Kevin Christie" userId="22aa01dc-5a10-4f78-b52d-b1a21933a978" providerId="ADAL" clId="{119B9A4F-7AF8-4F4F-B6E1-F16F1A6D9EF9}" dt="2020-12-05T20:46:45.367" v="1101" actId="478"/>
          <ac:picMkLst>
            <pc:docMk/>
            <pc:sldMk cId="2646903015" sldId="261"/>
            <ac:picMk id="13" creationId="{2AFB04BC-7690-9E42-947B-CAE4D1C233BE}"/>
          </ac:picMkLst>
        </pc:picChg>
      </pc:sldChg>
      <pc:sldChg chg="addSp delSp modSp new">
        <pc:chgData name="Kevin Christie" userId="22aa01dc-5a10-4f78-b52d-b1a21933a978" providerId="ADAL" clId="{119B9A4F-7AF8-4F4F-B6E1-F16F1A6D9EF9}" dt="2020-12-02T03:00:13.147" v="473" actId="255"/>
        <pc:sldMkLst>
          <pc:docMk/>
          <pc:sldMk cId="1631430963" sldId="262"/>
        </pc:sldMkLst>
        <pc:spChg chg="mod">
          <ac:chgData name="Kevin Christie" userId="22aa01dc-5a10-4f78-b52d-b1a21933a978" providerId="ADAL" clId="{119B9A4F-7AF8-4F4F-B6E1-F16F1A6D9EF9}" dt="2020-12-02T02:50:44.666" v="432" actId="1038"/>
          <ac:spMkLst>
            <pc:docMk/>
            <pc:sldMk cId="1631430963" sldId="262"/>
            <ac:spMk id="2" creationId="{D4346C69-BB5D-F145-B60A-E7CFDAE3FC03}"/>
          </ac:spMkLst>
        </pc:spChg>
        <pc:spChg chg="mod">
          <ac:chgData name="Kevin Christie" userId="22aa01dc-5a10-4f78-b52d-b1a21933a978" providerId="ADAL" clId="{119B9A4F-7AF8-4F4F-B6E1-F16F1A6D9EF9}" dt="2020-12-02T03:00:13.147" v="473" actId="255"/>
          <ac:spMkLst>
            <pc:docMk/>
            <pc:sldMk cId="1631430963" sldId="262"/>
            <ac:spMk id="3" creationId="{91EE238F-D302-F344-A8E5-60169E17BBA0}"/>
          </ac:spMkLst>
        </pc:spChg>
        <pc:spChg chg="add del mod">
          <ac:chgData name="Kevin Christie" userId="22aa01dc-5a10-4f78-b52d-b1a21933a978" providerId="ADAL" clId="{119B9A4F-7AF8-4F4F-B6E1-F16F1A6D9EF9}" dt="2020-12-02T02:57:42.115" v="455" actId="478"/>
          <ac:spMkLst>
            <pc:docMk/>
            <pc:sldMk cId="1631430963" sldId="262"/>
            <ac:spMk id="7" creationId="{90B57E30-9F1A-DB4A-8766-EAC285892644}"/>
          </ac:spMkLst>
        </pc:spChg>
        <pc:picChg chg="add mod">
          <ac:chgData name="Kevin Christie" userId="22aa01dc-5a10-4f78-b52d-b1a21933a978" providerId="ADAL" clId="{119B9A4F-7AF8-4F4F-B6E1-F16F1A6D9EF9}" dt="2020-12-02T02:51:35.767" v="435" actId="14100"/>
          <ac:picMkLst>
            <pc:docMk/>
            <pc:sldMk cId="1631430963" sldId="262"/>
            <ac:picMk id="5" creationId="{4B5D6A1A-5137-7F4D-9275-4CFEC40A1317}"/>
          </ac:picMkLst>
        </pc:picChg>
      </pc:sldChg>
      <pc:sldChg chg="addSp delSp modSp new">
        <pc:chgData name="Kevin Christie" userId="22aa01dc-5a10-4f78-b52d-b1a21933a978" providerId="ADAL" clId="{119B9A4F-7AF8-4F4F-B6E1-F16F1A6D9EF9}" dt="2020-12-02T03:14:54.671" v="554" actId="255"/>
        <pc:sldMkLst>
          <pc:docMk/>
          <pc:sldMk cId="609431666" sldId="263"/>
        </pc:sldMkLst>
        <pc:spChg chg="del mod">
          <ac:chgData name="Kevin Christie" userId="22aa01dc-5a10-4f78-b52d-b1a21933a978" providerId="ADAL" clId="{119B9A4F-7AF8-4F4F-B6E1-F16F1A6D9EF9}" dt="2020-12-02T03:11:00.610" v="479" actId="478"/>
          <ac:spMkLst>
            <pc:docMk/>
            <pc:sldMk cId="609431666" sldId="263"/>
            <ac:spMk id="2" creationId="{25A623F4-7539-A642-9723-86CD43291232}"/>
          </ac:spMkLst>
        </pc:spChg>
        <pc:spChg chg="del">
          <ac:chgData name="Kevin Christie" userId="22aa01dc-5a10-4f78-b52d-b1a21933a978" providerId="ADAL" clId="{119B9A4F-7AF8-4F4F-B6E1-F16F1A6D9EF9}" dt="2020-12-02T03:10:57.551" v="478" actId="478"/>
          <ac:spMkLst>
            <pc:docMk/>
            <pc:sldMk cId="609431666" sldId="263"/>
            <ac:spMk id="3" creationId="{7075447F-3753-FB4A-BCDB-B844AEDF1AFB}"/>
          </ac:spMkLst>
        </pc:spChg>
        <pc:spChg chg="add mod">
          <ac:chgData name="Kevin Christie" userId="22aa01dc-5a10-4f78-b52d-b1a21933a978" providerId="ADAL" clId="{119B9A4F-7AF8-4F4F-B6E1-F16F1A6D9EF9}" dt="2020-12-02T03:14:54.671" v="554" actId="255"/>
          <ac:spMkLst>
            <pc:docMk/>
            <pc:sldMk cId="609431666" sldId="263"/>
            <ac:spMk id="5" creationId="{0180BAE6-0203-204B-B80B-90E522068A59}"/>
          </ac:spMkLst>
        </pc:spChg>
        <pc:spChg chg="add">
          <ac:chgData name="Kevin Christie" userId="22aa01dc-5a10-4f78-b52d-b1a21933a978" providerId="ADAL" clId="{119B9A4F-7AF8-4F4F-B6E1-F16F1A6D9EF9}" dt="2020-12-02T03:11:05.995" v="480" actId="22"/>
          <ac:spMkLst>
            <pc:docMk/>
            <pc:sldMk cId="609431666" sldId="263"/>
            <ac:spMk id="9" creationId="{6C930A99-247C-DD48-A2F8-F80A8611FBCD}"/>
          </ac:spMkLst>
        </pc:spChg>
        <pc:picChg chg="add">
          <ac:chgData name="Kevin Christie" userId="22aa01dc-5a10-4f78-b52d-b1a21933a978" providerId="ADAL" clId="{119B9A4F-7AF8-4F4F-B6E1-F16F1A6D9EF9}" dt="2020-12-02T03:11:05.995" v="480" actId="22"/>
          <ac:picMkLst>
            <pc:docMk/>
            <pc:sldMk cId="609431666" sldId="263"/>
            <ac:picMk id="7" creationId="{C2A9E9DB-E7FF-5F49-80AC-52188A209E3A}"/>
          </ac:picMkLst>
        </pc:picChg>
      </pc:sldChg>
      <pc:sldChg chg="addSp delSp modSp new ord">
        <pc:chgData name="Kevin Christie" userId="22aa01dc-5a10-4f78-b52d-b1a21933a978" providerId="ADAL" clId="{119B9A4F-7AF8-4F4F-B6E1-F16F1A6D9EF9}" dt="2021-01-05T06:03:51.189" v="1439" actId="478"/>
        <pc:sldMkLst>
          <pc:docMk/>
          <pc:sldMk cId="3135831912" sldId="264"/>
        </pc:sldMkLst>
        <pc:spChg chg="mod">
          <ac:chgData name="Kevin Christie" userId="22aa01dc-5a10-4f78-b52d-b1a21933a978" providerId="ADAL" clId="{119B9A4F-7AF8-4F4F-B6E1-F16F1A6D9EF9}" dt="2020-12-02T13:50:45.734" v="672" actId="20577"/>
          <ac:spMkLst>
            <pc:docMk/>
            <pc:sldMk cId="3135831912" sldId="264"/>
            <ac:spMk id="2" creationId="{16A151EC-14B5-6642-9D29-D2F4B49DEFAC}"/>
          </ac:spMkLst>
        </pc:spChg>
        <pc:spChg chg="add">
          <ac:chgData name="Kevin Christie" userId="22aa01dc-5a10-4f78-b52d-b1a21933a978" providerId="ADAL" clId="{119B9A4F-7AF8-4F4F-B6E1-F16F1A6D9EF9}" dt="2020-12-02T16:01:45.262" v="726" actId="139"/>
          <ac:spMkLst>
            <pc:docMk/>
            <pc:sldMk cId="3135831912" sldId="264"/>
            <ac:spMk id="3" creationId="{2B729A09-FBBC-DB42-8A13-98FCB86A4A40}"/>
          </ac:spMkLst>
        </pc:spChg>
        <pc:spChg chg="del">
          <ac:chgData name="Kevin Christie" userId="22aa01dc-5a10-4f78-b52d-b1a21933a978" providerId="ADAL" clId="{119B9A4F-7AF8-4F4F-B6E1-F16F1A6D9EF9}" dt="2020-12-02T13:35:43.223" v="556" actId="22"/>
          <ac:spMkLst>
            <pc:docMk/>
            <pc:sldMk cId="3135831912" sldId="264"/>
            <ac:spMk id="3" creationId="{45D27EBB-ADED-214D-9F54-C8D0FA8AC8AE}"/>
          </ac:spMkLst>
        </pc:spChg>
        <pc:spChg chg="add mod">
          <ac:chgData name="Kevin Christie" userId="22aa01dc-5a10-4f78-b52d-b1a21933a978" providerId="ADAL" clId="{119B9A4F-7AF8-4F4F-B6E1-F16F1A6D9EF9}" dt="2020-12-02T16:05:40.620" v="771" actId="20577"/>
          <ac:spMkLst>
            <pc:docMk/>
            <pc:sldMk cId="3135831912" sldId="264"/>
            <ac:spMk id="4" creationId="{03A9EF94-B4AC-CD4C-B7C9-F4D7373A7606}"/>
          </ac:spMkLst>
        </pc:spChg>
        <pc:spChg chg="del">
          <ac:chgData name="Kevin Christie" userId="22aa01dc-5a10-4f78-b52d-b1a21933a978" providerId="ADAL" clId="{119B9A4F-7AF8-4F4F-B6E1-F16F1A6D9EF9}" dt="2021-01-05T06:03:37.612" v="1438" actId="21"/>
          <ac:spMkLst>
            <pc:docMk/>
            <pc:sldMk cId="3135831912" sldId="264"/>
            <ac:spMk id="5" creationId="{3BFDFE08-D1CC-4339-A7EB-83D6B762FA17}"/>
          </ac:spMkLst>
        </pc:spChg>
        <pc:spChg chg="add del mod">
          <ac:chgData name="Kevin Christie" userId="22aa01dc-5a10-4f78-b52d-b1a21933a978" providerId="ADAL" clId="{119B9A4F-7AF8-4F4F-B6E1-F16F1A6D9EF9}" dt="2020-12-02T16:04:18.455" v="734" actId="478"/>
          <ac:spMkLst>
            <pc:docMk/>
            <pc:sldMk cId="3135831912" sldId="264"/>
            <ac:spMk id="5" creationId="{DEB3BC73-2DC3-2640-99F5-F6F51BDB2994}"/>
          </ac:spMkLst>
        </pc:spChg>
        <pc:spChg chg="del">
          <ac:chgData name="Kevin Christie" userId="22aa01dc-5a10-4f78-b52d-b1a21933a978" providerId="ADAL" clId="{119B9A4F-7AF8-4F4F-B6E1-F16F1A6D9EF9}" dt="2021-01-05T06:03:51.189" v="1439" actId="478"/>
          <ac:spMkLst>
            <pc:docMk/>
            <pc:sldMk cId="3135831912" sldId="264"/>
            <ac:spMk id="7" creationId="{CB96EC12-5AB0-4F78-8FB3-37991535908B}"/>
          </ac:spMkLst>
        </pc:spChg>
        <pc:spChg chg="add">
          <ac:chgData name="Kevin Christie" userId="22aa01dc-5a10-4f78-b52d-b1a21933a978" providerId="ADAL" clId="{119B9A4F-7AF8-4F4F-B6E1-F16F1A6D9EF9}" dt="2020-12-02T16:06:17.554" v="772" actId="139"/>
          <ac:spMkLst>
            <pc:docMk/>
            <pc:sldMk cId="3135831912" sldId="264"/>
            <ac:spMk id="8" creationId="{DB73D30B-3569-8740-A91C-2D96A36289F0}"/>
          </ac:spMkLst>
        </pc:spChg>
        <pc:spChg chg="add mod">
          <ac:chgData name="Kevin Christie" userId="22aa01dc-5a10-4f78-b52d-b1a21933a978" providerId="ADAL" clId="{119B9A4F-7AF8-4F4F-B6E1-F16F1A6D9EF9}" dt="2021-01-05T06:03:19.169" v="1437" actId="1076"/>
          <ac:spMkLst>
            <pc:docMk/>
            <pc:sldMk cId="3135831912" sldId="264"/>
            <ac:spMk id="11" creationId="{9F2E9B33-C154-A547-BA63-68FD9EB7AFDF}"/>
          </ac:spMkLst>
        </pc:spChg>
        <pc:picChg chg="add mod">
          <ac:chgData name="Kevin Christie" userId="22aa01dc-5a10-4f78-b52d-b1a21933a978" providerId="ADAL" clId="{119B9A4F-7AF8-4F4F-B6E1-F16F1A6D9EF9}" dt="2020-12-02T20:50:14.812" v="1008" actId="14100"/>
          <ac:picMkLst>
            <pc:docMk/>
            <pc:sldMk cId="3135831912" sldId="264"/>
            <ac:picMk id="6" creationId="{95FB9493-D987-8C49-84BE-75EBA9182C53}"/>
          </ac:picMkLst>
        </pc:picChg>
        <pc:picChg chg="add mod">
          <ac:chgData name="Kevin Christie" userId="22aa01dc-5a10-4f78-b52d-b1a21933a978" providerId="ADAL" clId="{119B9A4F-7AF8-4F4F-B6E1-F16F1A6D9EF9}" dt="2020-12-02T16:08:14.562" v="775" actId="14100"/>
          <ac:picMkLst>
            <pc:docMk/>
            <pc:sldMk cId="3135831912" sldId="264"/>
            <ac:picMk id="9" creationId="{4DDB7E25-488D-6347-A718-8B0B3EC9F6DC}"/>
          </ac:picMkLst>
        </pc:picChg>
      </pc:sldChg>
      <pc:sldChg chg="delSp modSp ord">
        <pc:chgData name="Kevin Christie" userId="22aa01dc-5a10-4f78-b52d-b1a21933a978" providerId="ADAL" clId="{119B9A4F-7AF8-4F4F-B6E1-F16F1A6D9EF9}" dt="2021-01-05T06:05:29.600" v="1440" actId="1076"/>
        <pc:sldMkLst>
          <pc:docMk/>
          <pc:sldMk cId="3121409519" sldId="265"/>
        </pc:sldMkLst>
        <pc:spChg chg="mod">
          <ac:chgData name="Kevin Christie" userId="22aa01dc-5a10-4f78-b52d-b1a21933a978" providerId="ADAL" clId="{119B9A4F-7AF8-4F4F-B6E1-F16F1A6D9EF9}" dt="2021-01-05T05:52:10.784" v="1146" actId="20577"/>
          <ac:spMkLst>
            <pc:docMk/>
            <pc:sldMk cId="3121409519" sldId="265"/>
            <ac:spMk id="2" creationId="{1146E6D9-2182-45EC-8591-9F4E55BE0037}"/>
          </ac:spMkLst>
        </pc:spChg>
        <pc:spChg chg="mod">
          <ac:chgData name="Kevin Christie" userId="22aa01dc-5a10-4f78-b52d-b1a21933a978" providerId="ADAL" clId="{119B9A4F-7AF8-4F4F-B6E1-F16F1A6D9EF9}" dt="2021-01-05T06:00:25.430" v="1432" actId="20577"/>
          <ac:spMkLst>
            <pc:docMk/>
            <pc:sldMk cId="3121409519" sldId="265"/>
            <ac:spMk id="3" creationId="{7798D326-ACC9-47E8-86DC-721A11A4B3A9}"/>
          </ac:spMkLst>
        </pc:spChg>
        <pc:graphicFrameChg chg="del mod modGraphic">
          <ac:chgData name="Kevin Christie" userId="22aa01dc-5a10-4f78-b52d-b1a21933a978" providerId="ADAL" clId="{119B9A4F-7AF8-4F4F-B6E1-F16F1A6D9EF9}" dt="2021-01-05T05:50:31.704" v="1114" actId="478"/>
          <ac:graphicFrameMkLst>
            <pc:docMk/>
            <pc:sldMk cId="3121409519" sldId="265"/>
            <ac:graphicFrameMk id="4" creationId="{F881CE11-5076-4474-BFB7-CB82E5DC2BB9}"/>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1/5/21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1/5/21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1/5/21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1/5/21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1/5/21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1/5/21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1/5/21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outlook-data-detector://6" TargetMode="External"/><Relationship Id="rId13" Type="http://schemas.openxmlformats.org/officeDocument/2006/relationships/image" Target="../media/image6.png"/><Relationship Id="rId3" Type="http://schemas.openxmlformats.org/officeDocument/2006/relationships/hyperlink" Target="outlook-data-detector://1" TargetMode="External"/><Relationship Id="rId7" Type="http://schemas.openxmlformats.org/officeDocument/2006/relationships/hyperlink" Target="outlook-data-detector://5" TargetMode="External"/><Relationship Id="rId12" Type="http://schemas.openxmlformats.org/officeDocument/2006/relationships/hyperlink" Target="outlook-data-detector://10" TargetMode="External"/><Relationship Id="rId2" Type="http://schemas.openxmlformats.org/officeDocument/2006/relationships/hyperlink" Target="outlook-data-detector://0" TargetMode="External"/><Relationship Id="rId1" Type="http://schemas.openxmlformats.org/officeDocument/2006/relationships/slideLayout" Target="../slideLayouts/slideLayout2.xml"/><Relationship Id="rId6" Type="http://schemas.openxmlformats.org/officeDocument/2006/relationships/hyperlink" Target="outlook-data-detector://4" TargetMode="External"/><Relationship Id="rId11" Type="http://schemas.openxmlformats.org/officeDocument/2006/relationships/hyperlink" Target="outlook-data-detector://9" TargetMode="External"/><Relationship Id="rId5" Type="http://schemas.openxmlformats.org/officeDocument/2006/relationships/hyperlink" Target="outlook-data-detector://3" TargetMode="External"/><Relationship Id="rId10" Type="http://schemas.openxmlformats.org/officeDocument/2006/relationships/hyperlink" Target="outlook-data-detector://8" TargetMode="External"/><Relationship Id="rId4" Type="http://schemas.openxmlformats.org/officeDocument/2006/relationships/hyperlink" Target="outlook-data-detector://2" TargetMode="External"/><Relationship Id="rId9" Type="http://schemas.openxmlformats.org/officeDocument/2006/relationships/hyperlink" Target="outlook-data-detector://7"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BA33B45-598E-6443-9E9D-CD17B78F5C5F}"/>
              </a:ext>
            </a:extLst>
          </p:cNvPr>
          <p:cNvSpPr>
            <a:spLocks noGrp="1"/>
          </p:cNvSpPr>
          <p:nvPr>
            <p:ph type="subTitle" idx="1"/>
          </p:nvPr>
        </p:nvSpPr>
        <p:spPr>
          <a:xfrm>
            <a:off x="694403" y="5301893"/>
            <a:ext cx="8825658" cy="861420"/>
          </a:xfrm>
        </p:spPr>
        <p:txBody>
          <a:bodyPr>
            <a:normAutofit/>
          </a:bodyPr>
          <a:lstStyle/>
          <a:p>
            <a:r>
              <a:rPr lang="en-US" sz="4400" dirty="0"/>
              <a:t>”New member orientation”</a:t>
            </a:r>
          </a:p>
        </p:txBody>
      </p:sp>
      <p:pic>
        <p:nvPicPr>
          <p:cNvPr id="6" name="Picture 5">
            <a:extLst>
              <a:ext uri="{FF2B5EF4-FFF2-40B4-BE49-F238E27FC236}">
                <a16:creationId xmlns:a16="http://schemas.microsoft.com/office/drawing/2014/main" id="{6714D254-7EE9-2C4C-BE07-F443F938F7EA}"/>
              </a:ext>
            </a:extLst>
          </p:cNvPr>
          <p:cNvPicPr/>
          <p:nvPr/>
        </p:nvPicPr>
        <p:blipFill>
          <a:blip r:embed="rId2">
            <a:extLst>
              <a:ext uri="{28A0092B-C50C-407E-A947-70E740481C1C}">
                <a14:useLocalDpi xmlns:a14="http://schemas.microsoft.com/office/drawing/2010/main" val="0"/>
              </a:ext>
            </a:extLst>
          </a:blip>
          <a:stretch>
            <a:fillRect/>
          </a:stretch>
        </p:blipFill>
        <p:spPr>
          <a:xfrm>
            <a:off x="460567" y="763904"/>
            <a:ext cx="2234655" cy="2255873"/>
          </a:xfrm>
          <a:prstGeom prst="rect">
            <a:avLst/>
          </a:prstGeom>
        </p:spPr>
      </p:pic>
      <p:sp>
        <p:nvSpPr>
          <p:cNvPr id="8" name="Title 7">
            <a:extLst>
              <a:ext uri="{FF2B5EF4-FFF2-40B4-BE49-F238E27FC236}">
                <a16:creationId xmlns:a16="http://schemas.microsoft.com/office/drawing/2014/main" id="{CCD4F218-934F-7C41-98E8-5D0D7B6D24A5}"/>
              </a:ext>
            </a:extLst>
          </p:cNvPr>
          <p:cNvSpPr>
            <a:spLocks noGrp="1"/>
          </p:cNvSpPr>
          <p:nvPr>
            <p:ph type="ctrTitle"/>
          </p:nvPr>
        </p:nvSpPr>
        <p:spPr>
          <a:xfrm>
            <a:off x="2919886" y="1204903"/>
            <a:ext cx="8825658" cy="4096990"/>
          </a:xfrm>
        </p:spPr>
        <p:txBody>
          <a:bodyPr/>
          <a:lstStyle/>
          <a:p>
            <a:r>
              <a:rPr lang="en-US" sz="6500" dirty="0">
                <a:effectLst/>
                <a:latin typeface="Yu Gothic Medium" panose="020B0604020202020204" pitchFamily="34" charset="0"/>
                <a:ea typeface="Times New Roman" panose="020F0502020204030204" pitchFamily="34" charset="0"/>
                <a:cs typeface="Times New Roman" panose="020F0502020204030204" pitchFamily="34" charset="0"/>
              </a:rPr>
              <a:t>Social Equity Caucus</a:t>
            </a:r>
            <a:br>
              <a:rPr lang="en-US" sz="6500" dirty="0">
                <a:effectLst/>
                <a:latin typeface="Calibri" panose="020F0502020204030204" pitchFamily="34" charset="0"/>
                <a:ea typeface="Times New Roman" panose="020F0502020204030204" pitchFamily="34" charset="0"/>
                <a:cs typeface="Times New Roman" panose="020F0502020204030204" pitchFamily="34" charset="0"/>
              </a:rPr>
            </a:br>
            <a:r>
              <a:rPr lang="en-US" sz="6500" dirty="0">
                <a:effectLst/>
                <a:latin typeface="Calibri" panose="020F0502020204030204" pitchFamily="34" charset="0"/>
                <a:ea typeface="Times New Roman" panose="020F0502020204030204" pitchFamily="34" charset="0"/>
                <a:cs typeface="Times New Roman" panose="020F0502020204030204" pitchFamily="34" charset="0"/>
              </a:rPr>
              <a:t>:</a:t>
            </a:r>
            <a:r>
              <a:rPr lang="en-US" sz="5400" i="1" dirty="0">
                <a:effectLst/>
                <a:latin typeface="Yu Gothic Medium" panose="020B0604020202020204" pitchFamily="34" charset="0"/>
                <a:ea typeface="Times New Roman" panose="020F0502020204030204" pitchFamily="34" charset="0"/>
                <a:cs typeface="Times New Roman" panose="020F0502020204030204" pitchFamily="34" charset="0"/>
              </a:rPr>
              <a:t>an Inclusive Learning Community</a:t>
            </a:r>
            <a:br>
              <a:rPr lang="en-US" sz="6500" dirty="0">
                <a:effectLst/>
                <a:latin typeface="Calibri" panose="020F0502020204030204" pitchFamily="34" charset="0"/>
                <a:ea typeface="Times New Roman" panose="020F0502020204030204" pitchFamily="34" charset="0"/>
                <a:cs typeface="Times New Roman" panose="020F0502020204030204" pitchFamily="34" charset="0"/>
              </a:rPr>
            </a:br>
            <a:endParaRPr lang="en-US" sz="6500" dirty="0"/>
          </a:p>
        </p:txBody>
      </p:sp>
    </p:spTree>
    <p:extLst>
      <p:ext uri="{BB962C8B-B14F-4D97-AF65-F5344CB8AC3E}">
        <p14:creationId xmlns:p14="http://schemas.microsoft.com/office/powerpoint/2010/main" val="4088709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180BAE6-0203-204B-B80B-90E522068A59}"/>
              </a:ext>
            </a:extLst>
          </p:cNvPr>
          <p:cNvSpPr txBox="1">
            <a:spLocks/>
          </p:cNvSpPr>
          <p:nvPr/>
        </p:nvSpPr>
        <p:spPr>
          <a:xfrm>
            <a:off x="694403" y="5301893"/>
            <a:ext cx="8825658" cy="8614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lvl="4"/>
            <a:r>
              <a:rPr lang="en-US" sz="4000" dirty="0">
                <a:latin typeface="+mn-lt"/>
              </a:rPr>
              <a:t>  ”This is who we are!”</a:t>
            </a:r>
          </a:p>
        </p:txBody>
      </p:sp>
      <p:pic>
        <p:nvPicPr>
          <p:cNvPr id="7" name="Picture 6">
            <a:extLst>
              <a:ext uri="{FF2B5EF4-FFF2-40B4-BE49-F238E27FC236}">
                <a16:creationId xmlns:a16="http://schemas.microsoft.com/office/drawing/2014/main" id="{C2A9E9DB-E7FF-5F49-80AC-52188A209E3A}"/>
              </a:ext>
            </a:extLst>
          </p:cNvPr>
          <p:cNvPicPr/>
          <p:nvPr/>
        </p:nvPicPr>
        <p:blipFill>
          <a:blip r:embed="rId2">
            <a:extLst>
              <a:ext uri="{28A0092B-C50C-407E-A947-70E740481C1C}">
                <a14:useLocalDpi xmlns:a14="http://schemas.microsoft.com/office/drawing/2010/main" val="0"/>
              </a:ext>
            </a:extLst>
          </a:blip>
          <a:stretch>
            <a:fillRect/>
          </a:stretch>
        </p:blipFill>
        <p:spPr>
          <a:xfrm>
            <a:off x="460567" y="763904"/>
            <a:ext cx="2234655" cy="2255873"/>
          </a:xfrm>
          <a:prstGeom prst="rect">
            <a:avLst/>
          </a:prstGeom>
        </p:spPr>
      </p:pic>
      <p:sp>
        <p:nvSpPr>
          <p:cNvPr id="9" name="Title 7">
            <a:extLst>
              <a:ext uri="{FF2B5EF4-FFF2-40B4-BE49-F238E27FC236}">
                <a16:creationId xmlns:a16="http://schemas.microsoft.com/office/drawing/2014/main" id="{6C930A99-247C-DD48-A2F8-F80A8611FBCD}"/>
              </a:ext>
            </a:extLst>
          </p:cNvPr>
          <p:cNvSpPr txBox="1">
            <a:spLocks/>
          </p:cNvSpPr>
          <p:nvPr/>
        </p:nvSpPr>
        <p:spPr>
          <a:xfrm>
            <a:off x="2919886" y="1204903"/>
            <a:ext cx="8825658" cy="409699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500">
                <a:latin typeface="Yu Gothic Medium" panose="020B0604020202020204" pitchFamily="34" charset="0"/>
                <a:ea typeface="Times New Roman" panose="020F0502020204030204" pitchFamily="34" charset="0"/>
                <a:cs typeface="Times New Roman" panose="020F0502020204030204" pitchFamily="34" charset="0"/>
              </a:rPr>
              <a:t>Social Equity Caucus</a:t>
            </a:r>
            <a:br>
              <a:rPr lang="en-US" sz="6500">
                <a:latin typeface="Calibri" panose="020F0502020204030204" pitchFamily="34" charset="0"/>
                <a:ea typeface="Times New Roman" panose="020F0502020204030204" pitchFamily="34" charset="0"/>
                <a:cs typeface="Times New Roman" panose="020F0502020204030204" pitchFamily="34" charset="0"/>
              </a:rPr>
            </a:br>
            <a:r>
              <a:rPr lang="en-US" sz="6500">
                <a:latin typeface="Calibri" panose="020F0502020204030204" pitchFamily="34" charset="0"/>
                <a:ea typeface="Times New Roman" panose="020F0502020204030204" pitchFamily="34" charset="0"/>
                <a:cs typeface="Times New Roman" panose="020F0502020204030204" pitchFamily="34" charset="0"/>
              </a:rPr>
              <a:t>:</a:t>
            </a:r>
            <a:r>
              <a:rPr lang="en-US" sz="5400" i="1">
                <a:latin typeface="Yu Gothic Medium" panose="020B0604020202020204" pitchFamily="34" charset="0"/>
                <a:ea typeface="Times New Roman" panose="020F0502020204030204" pitchFamily="34" charset="0"/>
                <a:cs typeface="Times New Roman" panose="020F0502020204030204" pitchFamily="34" charset="0"/>
              </a:rPr>
              <a:t>an Inclusive Learning Community</a:t>
            </a:r>
            <a:br>
              <a:rPr lang="en-US" sz="6500">
                <a:latin typeface="Calibri" panose="020F0502020204030204" pitchFamily="34" charset="0"/>
                <a:ea typeface="Times New Roman" panose="020F0502020204030204" pitchFamily="34" charset="0"/>
                <a:cs typeface="Times New Roman" panose="020F0502020204030204" pitchFamily="34" charset="0"/>
              </a:rPr>
            </a:br>
            <a:endParaRPr lang="en-US" sz="6500" dirty="0"/>
          </a:p>
        </p:txBody>
      </p:sp>
    </p:spTree>
    <p:extLst>
      <p:ext uri="{BB962C8B-B14F-4D97-AF65-F5344CB8AC3E}">
        <p14:creationId xmlns:p14="http://schemas.microsoft.com/office/powerpoint/2010/main" val="609431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6C69-BB5D-F145-B60A-E7CFDAE3FC03}"/>
              </a:ext>
            </a:extLst>
          </p:cNvPr>
          <p:cNvSpPr>
            <a:spLocks noGrp="1"/>
          </p:cNvSpPr>
          <p:nvPr>
            <p:ph type="title"/>
          </p:nvPr>
        </p:nvSpPr>
        <p:spPr>
          <a:xfrm>
            <a:off x="1689595" y="450166"/>
            <a:ext cx="9404723" cy="1403082"/>
          </a:xfrm>
        </p:spPr>
        <p:txBody>
          <a:bodyPr/>
          <a:lstStyle/>
          <a:p>
            <a:r>
              <a:rPr lang="en-US" dirty="0"/>
              <a:t>Social Equity Caucus (SEC)</a:t>
            </a:r>
            <a:br>
              <a:rPr lang="en-US" dirty="0"/>
            </a:br>
            <a:r>
              <a:rPr lang="en-US" dirty="0"/>
              <a:t>           </a:t>
            </a:r>
            <a:r>
              <a:rPr lang="en-US" sz="2500" b="1" i="1" dirty="0">
                <a:solidFill>
                  <a:schemeClr val="tx1"/>
                </a:solidFill>
              </a:rPr>
              <a:t> </a:t>
            </a:r>
            <a:r>
              <a:rPr lang="en-US" sz="2500" b="1" i="1" dirty="0">
                <a:solidFill>
                  <a:schemeClr val="tx1"/>
                </a:solidFill>
                <a:effectLst/>
                <a:ea typeface="Times New Roman" panose="02020603050405020304" pitchFamily="18" charset="0"/>
                <a:cs typeface="Times New Roman" panose="02020603050405020304" pitchFamily="18" charset="0"/>
              </a:rPr>
              <a:t>Acknowledgment of </a:t>
            </a:r>
            <a:r>
              <a:rPr lang="en-US" sz="2500" b="1" i="1" dirty="0" err="1">
                <a:solidFill>
                  <a:schemeClr val="tx1"/>
                </a:solidFill>
                <a:effectLst/>
                <a:ea typeface="Times New Roman" panose="02020603050405020304" pitchFamily="18" charset="0"/>
                <a:cs typeface="Times New Roman" panose="02020603050405020304" pitchFamily="18" charset="0"/>
              </a:rPr>
              <a:t>Unceded</a:t>
            </a:r>
            <a:r>
              <a:rPr lang="en-US" sz="2500" b="1" i="1" dirty="0">
                <a:solidFill>
                  <a:schemeClr val="tx1"/>
                </a:solidFill>
                <a:effectLst/>
                <a:ea typeface="Times New Roman" panose="02020603050405020304" pitchFamily="18" charset="0"/>
                <a:cs typeface="Times New Roman" panose="02020603050405020304" pitchFamily="18" charset="0"/>
              </a:rPr>
              <a:t> Abenaki Territory </a:t>
            </a:r>
            <a:r>
              <a:rPr lang="en-US" sz="2500" b="1" i="1" dirty="0">
                <a:solidFill>
                  <a:schemeClr val="tx1"/>
                </a:solidFill>
              </a:rPr>
              <a:t> </a:t>
            </a:r>
            <a:r>
              <a:rPr lang="en-US" sz="2500" dirty="0"/>
              <a:t>         </a:t>
            </a:r>
            <a:br>
              <a:rPr lang="en-US" sz="2500" b="1" i="1" dirty="0"/>
            </a:br>
            <a:endParaRPr lang="en-US" sz="2500" dirty="0"/>
          </a:p>
        </p:txBody>
      </p:sp>
      <p:sp>
        <p:nvSpPr>
          <p:cNvPr id="3" name="Content Placeholder 2">
            <a:extLst>
              <a:ext uri="{FF2B5EF4-FFF2-40B4-BE49-F238E27FC236}">
                <a16:creationId xmlns:a16="http://schemas.microsoft.com/office/drawing/2014/main" id="{91EE238F-D302-F344-A8E5-60169E17BBA0}"/>
              </a:ext>
            </a:extLst>
          </p:cNvPr>
          <p:cNvSpPr>
            <a:spLocks noGrp="1"/>
          </p:cNvSpPr>
          <p:nvPr>
            <p:ph idx="1"/>
          </p:nvPr>
        </p:nvSpPr>
        <p:spPr>
          <a:xfrm>
            <a:off x="352778" y="1967085"/>
            <a:ext cx="11698111" cy="4875638"/>
          </a:xfrm>
        </p:spPr>
        <p:txBody>
          <a:bodyPr>
            <a:normAutofit/>
          </a:bodyPr>
          <a:lstStyle/>
          <a:p>
            <a:pPr lvl="0"/>
            <a:r>
              <a:rPr lang="en-US" sz="2200" dirty="0">
                <a:effectLst/>
                <a:latin typeface="HelveticaNeue"/>
                <a:ea typeface="Times New Roman" panose="02020603050405020304" pitchFamily="18" charset="0"/>
                <a:cs typeface="Times New Roman" panose="02020603050405020304" pitchFamily="18" charset="0"/>
              </a:rPr>
              <a:t>Some indigenous people would suggest it should be a white person who most directly benefited from the settlement of </a:t>
            </a:r>
            <a:r>
              <a:rPr lang="en-US" sz="2200" dirty="0" err="1">
                <a:effectLst/>
                <a:latin typeface="HelveticaNeue"/>
                <a:ea typeface="Times New Roman" panose="02020603050405020304" pitchFamily="18" charset="0"/>
                <a:cs typeface="Times New Roman" panose="02020603050405020304" pitchFamily="18" charset="0"/>
              </a:rPr>
              <a:t>unceded</a:t>
            </a:r>
            <a:r>
              <a:rPr lang="en-US" sz="2200" dirty="0">
                <a:effectLst/>
                <a:latin typeface="HelveticaNeue"/>
                <a:ea typeface="Times New Roman" panose="02020603050405020304" pitchFamily="18" charset="0"/>
                <a:cs typeface="Times New Roman" panose="02020603050405020304" pitchFamily="18" charset="0"/>
              </a:rPr>
              <a:t> territory that does the acknowledgement. There are also evolving land acknowledgements that honor the uncompensated and exploited labor of slaves and migrant farmworkers. Here is a draft we can review together and modify when necessary, and the acknowledgement would rotate among those who feel moved to speak:</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pPr lvl="1"/>
            <a:r>
              <a:rPr lang="en-US" sz="2200" dirty="0">
                <a:effectLst/>
                <a:latin typeface="HelveticaNeue"/>
                <a:ea typeface="Times New Roman" panose="02020603050405020304" pitchFamily="18" charset="0"/>
                <a:cs typeface="Times New Roman" panose="02020603050405020304" pitchFamily="18" charset="0"/>
              </a:rPr>
              <a:t>The Social Equity Caucus of the Vermont Legislature acknowledges the Abenaki people as the traditional land caretakers of </a:t>
            </a:r>
            <a:r>
              <a:rPr lang="en-US" sz="2200" dirty="0" err="1">
                <a:effectLst/>
                <a:latin typeface="HelveticaNeue"/>
                <a:ea typeface="Times New Roman" panose="02020603050405020304" pitchFamily="18" charset="0"/>
                <a:cs typeface="Times New Roman" panose="02020603050405020304" pitchFamily="18" charset="0"/>
              </a:rPr>
              <a:t>Ndakinna</a:t>
            </a:r>
            <a:r>
              <a:rPr lang="en-US" sz="2200" dirty="0">
                <a:effectLst/>
                <a:latin typeface="HelveticaNeue"/>
                <a:ea typeface="Times New Roman" panose="02020603050405020304" pitchFamily="18" charset="0"/>
                <a:cs typeface="Times New Roman" panose="02020603050405020304" pitchFamily="18" charset="0"/>
              </a:rPr>
              <a:t> (</a:t>
            </a:r>
            <a:r>
              <a:rPr lang="en-US" sz="2200" dirty="0" err="1">
                <a:effectLst/>
                <a:latin typeface="HelveticaNeue"/>
                <a:ea typeface="Times New Roman" panose="02020603050405020304" pitchFamily="18" charset="0"/>
                <a:cs typeface="Times New Roman" panose="02020603050405020304" pitchFamily="18" charset="0"/>
              </a:rPr>
              <a:t>En-DAH-kee-nah</a:t>
            </a:r>
            <a:r>
              <a:rPr lang="en-US" sz="2200" dirty="0">
                <a:effectLst/>
                <a:latin typeface="HelveticaNeue"/>
                <a:ea typeface="Times New Roman" panose="02020603050405020304" pitchFamily="18" charset="0"/>
                <a:cs typeface="Times New Roman" panose="02020603050405020304" pitchFamily="18" charset="0"/>
              </a:rPr>
              <a:t>), which includes parts of Vermont, New England, and Quebec. As elected officials on the </a:t>
            </a:r>
            <a:r>
              <a:rPr lang="en-US" sz="2200" dirty="0" err="1">
                <a:effectLst/>
                <a:latin typeface="HelveticaNeue"/>
                <a:ea typeface="Times New Roman" panose="02020603050405020304" pitchFamily="18" charset="0"/>
                <a:cs typeface="Times New Roman" panose="02020603050405020304" pitchFamily="18" charset="0"/>
              </a:rPr>
              <a:t>unceded</a:t>
            </a:r>
            <a:r>
              <a:rPr lang="en-US" sz="2200" dirty="0">
                <a:effectLst/>
                <a:latin typeface="HelveticaNeue"/>
                <a:ea typeface="Times New Roman" panose="02020603050405020304" pitchFamily="18" charset="0"/>
                <a:cs typeface="Times New Roman" panose="02020603050405020304" pitchFamily="18" charset="0"/>
              </a:rPr>
              <a:t> territory of the Abenaki people, we pay our respects to their ancestors, elders, and relations past, present and emerging. We also acknowledge that our state has benefited from the uncompensated and exploited labor represented in the legacy of slavery and the present-day reality of migrant farmworkers.</a:t>
            </a:r>
            <a:endParaRPr lang="en-US" sz="2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200" dirty="0"/>
          </a:p>
        </p:txBody>
      </p:sp>
      <p:pic>
        <p:nvPicPr>
          <p:cNvPr id="5" name="Picture 4">
            <a:extLst>
              <a:ext uri="{FF2B5EF4-FFF2-40B4-BE49-F238E27FC236}">
                <a16:creationId xmlns:a16="http://schemas.microsoft.com/office/drawing/2014/main" id="{4B5D6A1A-5137-7F4D-9275-4CFEC40A1317}"/>
              </a:ext>
            </a:extLst>
          </p:cNvPr>
          <p:cNvPicPr/>
          <p:nvPr/>
        </p:nvPicPr>
        <p:blipFill>
          <a:blip r:embed="rId2">
            <a:extLst>
              <a:ext uri="{28A0092B-C50C-407E-A947-70E740481C1C}">
                <a14:useLocalDpi xmlns:a14="http://schemas.microsoft.com/office/drawing/2010/main" val="0"/>
              </a:ext>
            </a:extLst>
          </a:blip>
          <a:stretch>
            <a:fillRect/>
          </a:stretch>
        </p:blipFill>
        <p:spPr>
          <a:xfrm>
            <a:off x="98778" y="15277"/>
            <a:ext cx="1538111" cy="1522834"/>
          </a:xfrm>
          <a:prstGeom prst="rect">
            <a:avLst/>
          </a:prstGeom>
        </p:spPr>
      </p:pic>
    </p:spTree>
    <p:extLst>
      <p:ext uri="{BB962C8B-B14F-4D97-AF65-F5344CB8AC3E}">
        <p14:creationId xmlns:p14="http://schemas.microsoft.com/office/powerpoint/2010/main" val="1631430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93E09-39D5-5048-87B8-AC8B66C688C1}"/>
              </a:ext>
            </a:extLst>
          </p:cNvPr>
          <p:cNvSpPr>
            <a:spLocks noGrp="1"/>
          </p:cNvSpPr>
          <p:nvPr>
            <p:ph type="title"/>
          </p:nvPr>
        </p:nvSpPr>
        <p:spPr>
          <a:xfrm>
            <a:off x="1669854" y="652388"/>
            <a:ext cx="9404723" cy="1400530"/>
          </a:xfrm>
        </p:spPr>
        <p:txBody>
          <a:bodyPr/>
          <a:lstStyle/>
          <a:p>
            <a:r>
              <a:rPr lang="en-US" dirty="0"/>
              <a:t>Social Equity Caucus (SEC)</a:t>
            </a:r>
            <a:br>
              <a:rPr lang="en-US" dirty="0"/>
            </a:br>
            <a:r>
              <a:rPr lang="en-US" sz="3600" b="1" dirty="0">
                <a:solidFill>
                  <a:srgbClr val="0086F0"/>
                </a:solidFill>
                <a:latin typeface=".SFUI-Bold"/>
                <a:hlinkClick r:id="rId2"/>
              </a:rPr>
              <a:t>Dec 2</a:t>
            </a:r>
            <a:r>
              <a:rPr lang="en-US" sz="3600" b="1" dirty="0">
                <a:solidFill>
                  <a:srgbClr val="FFFFFF"/>
                </a:solidFill>
                <a:latin typeface=".SFUI-Bold"/>
                <a:hlinkClick r:id="rId2"/>
              </a:rPr>
              <a:t>, New Member Orientation, </a:t>
            </a:r>
            <a:r>
              <a:rPr lang="en-US" sz="3600" b="1" dirty="0">
                <a:solidFill>
                  <a:srgbClr val="0086F0"/>
                </a:solidFill>
                <a:latin typeface=".SFUI-Bold"/>
                <a:hlinkClick r:id="rId3"/>
              </a:rPr>
              <a:t>8-9 am</a:t>
            </a:r>
            <a:endParaRPr lang="en-US" sz="3600" dirty="0"/>
          </a:p>
        </p:txBody>
      </p:sp>
      <p:sp>
        <p:nvSpPr>
          <p:cNvPr id="3" name="Content Placeholder 2">
            <a:extLst>
              <a:ext uri="{FF2B5EF4-FFF2-40B4-BE49-F238E27FC236}">
                <a16:creationId xmlns:a16="http://schemas.microsoft.com/office/drawing/2014/main" id="{8D8297AA-7CDE-C041-9B19-A90E0EBFC76E}"/>
              </a:ext>
            </a:extLst>
          </p:cNvPr>
          <p:cNvSpPr>
            <a:spLocks noGrp="1"/>
          </p:cNvSpPr>
          <p:nvPr>
            <p:ph idx="1"/>
          </p:nvPr>
        </p:nvSpPr>
        <p:spPr>
          <a:xfrm>
            <a:off x="1697460" y="1936316"/>
            <a:ext cx="9776355" cy="4805082"/>
          </a:xfrm>
        </p:spPr>
        <p:txBody>
          <a:bodyPr>
            <a:normAutofit/>
          </a:bodyPr>
          <a:lstStyle/>
          <a:p>
            <a:r>
              <a:rPr lang="en-US" sz="2400" b="0" u="sng" dirty="0">
                <a:solidFill>
                  <a:srgbClr val="0086F0"/>
                </a:solidFill>
                <a:latin typeface=".SFUI-Regular"/>
                <a:hlinkClick r:id="rId4"/>
              </a:rPr>
              <a:t>8 am</a:t>
            </a:r>
            <a:r>
              <a:rPr lang="en-US" sz="2400" b="0" u="sng" dirty="0">
                <a:solidFill>
                  <a:srgbClr val="FFFFFF"/>
                </a:solidFill>
                <a:latin typeface=".SFUI-Regular"/>
                <a:hlinkClick r:id="rId4"/>
              </a:rPr>
              <a:t>: Arrival</a:t>
            </a:r>
          </a:p>
          <a:p>
            <a:r>
              <a:rPr lang="en-US" sz="2400" b="0" u="sng" dirty="0">
                <a:solidFill>
                  <a:srgbClr val="0086F0"/>
                </a:solidFill>
                <a:latin typeface=".SFUI-Regular"/>
                <a:hlinkClick r:id="rId5"/>
              </a:rPr>
              <a:t>8:05</a:t>
            </a:r>
            <a:r>
              <a:rPr lang="en-US" sz="2400" b="0" u="sng" dirty="0">
                <a:solidFill>
                  <a:srgbClr val="FFFFFF"/>
                </a:solidFill>
                <a:latin typeface=".SFUI-Regular"/>
                <a:hlinkClick r:id="rId5"/>
              </a:rPr>
              <a:t>: Welcome from Coach &amp; Identification of Leadership Team</a:t>
            </a:r>
            <a:endParaRPr lang="en-US" sz="2400" b="0" u="sng" dirty="0">
              <a:solidFill>
                <a:srgbClr val="FFFFFF"/>
              </a:solidFill>
              <a:latin typeface=".SFUI-Regular"/>
            </a:endParaRPr>
          </a:p>
          <a:p>
            <a:r>
              <a:rPr lang="en-US" sz="2400" b="0" u="sng" dirty="0">
                <a:solidFill>
                  <a:srgbClr val="0086F0"/>
                </a:solidFill>
                <a:latin typeface=".SFUI-Regular"/>
                <a:hlinkClick r:id="rId6"/>
              </a:rPr>
              <a:t>8:10</a:t>
            </a:r>
            <a:r>
              <a:rPr lang="en-US" sz="2400" b="0" u="sng" dirty="0">
                <a:solidFill>
                  <a:srgbClr val="FFFFFF"/>
                </a:solidFill>
                <a:latin typeface=".SFUI-Regular"/>
                <a:hlinkClick r:id="rId6"/>
              </a:rPr>
              <a:t>: Random Triad Breakouts - Introductions &amp; Question (What made you want to join this caucus?)</a:t>
            </a:r>
          </a:p>
          <a:p>
            <a:r>
              <a:rPr lang="en-US" sz="2400" b="0" u="sng" dirty="0">
                <a:solidFill>
                  <a:srgbClr val="0086F0"/>
                </a:solidFill>
                <a:latin typeface=".SFUI-Regular"/>
                <a:hlinkClick r:id="rId7"/>
              </a:rPr>
              <a:t>8:15</a:t>
            </a:r>
            <a:r>
              <a:rPr lang="en-US" sz="2400" b="0" u="sng" dirty="0">
                <a:solidFill>
                  <a:srgbClr val="FFFFFF"/>
                </a:solidFill>
                <a:latin typeface=".SFUI-Regular"/>
                <a:hlinkClick r:id="rId7"/>
              </a:rPr>
              <a:t>: Overview of Mission, Vision &amp; Structure - Coach</a:t>
            </a:r>
            <a:endParaRPr lang="en-US" sz="2400" u="sng" dirty="0">
              <a:solidFill>
                <a:srgbClr val="FFFFFF"/>
              </a:solidFill>
              <a:latin typeface=".SFUI-Regular"/>
            </a:endParaRPr>
          </a:p>
          <a:p>
            <a:r>
              <a:rPr lang="en-US" sz="2400" b="0" u="sng" dirty="0">
                <a:solidFill>
                  <a:srgbClr val="0086F0"/>
                </a:solidFill>
                <a:latin typeface=".SFUI-Regular"/>
                <a:hlinkClick r:id="rId8"/>
              </a:rPr>
              <a:t>8:25</a:t>
            </a:r>
            <a:r>
              <a:rPr lang="en-US" sz="2400" b="0" u="sng" dirty="0">
                <a:solidFill>
                  <a:srgbClr val="FFFFFF"/>
                </a:solidFill>
                <a:latin typeface=".SFUI-Regular"/>
                <a:hlinkClick r:id="rId8"/>
              </a:rPr>
              <a:t>: Past &amp; Present Legislative Work - John, Marybeth, Mike &amp; Martin</a:t>
            </a:r>
          </a:p>
          <a:p>
            <a:r>
              <a:rPr lang="en-US" sz="2400" b="0" u="sng" dirty="0">
                <a:solidFill>
                  <a:srgbClr val="0086F0"/>
                </a:solidFill>
                <a:latin typeface=".SFUI-Regular"/>
                <a:hlinkClick r:id="rId9"/>
              </a:rPr>
              <a:t>8:35</a:t>
            </a:r>
            <a:r>
              <a:rPr lang="en-US" sz="2400" b="0" u="sng" dirty="0">
                <a:solidFill>
                  <a:srgbClr val="FFFFFF"/>
                </a:solidFill>
                <a:latin typeface=".SFUI-Regular"/>
                <a:hlinkClick r:id="rId9"/>
              </a:rPr>
              <a:t>: Role of the Executive Director of Racial Equity - Anne &amp; Xusana</a:t>
            </a:r>
          </a:p>
          <a:p>
            <a:r>
              <a:rPr lang="en-US" sz="2400" b="0" u="sng" dirty="0">
                <a:solidFill>
                  <a:srgbClr val="0086F0"/>
                </a:solidFill>
                <a:latin typeface=".SFUI-Regular"/>
                <a:hlinkClick r:id="rId10"/>
              </a:rPr>
              <a:t>8:45</a:t>
            </a:r>
            <a:r>
              <a:rPr lang="en-US" sz="2400" b="0" u="sng" dirty="0">
                <a:solidFill>
                  <a:srgbClr val="FFFFFF"/>
                </a:solidFill>
                <a:latin typeface=".SFUI-Regular"/>
                <a:hlinkClick r:id="rId10"/>
              </a:rPr>
              <a:t>‪: SEC Work Group &amp; Looking Ahead - Hal, Lucy &amp; Emilie</a:t>
            </a:r>
          </a:p>
          <a:p>
            <a:r>
              <a:rPr lang="en-US" sz="2400" b="0" u="sng" dirty="0">
                <a:solidFill>
                  <a:srgbClr val="0086F0"/>
                </a:solidFill>
                <a:latin typeface=".SFUI-Regular"/>
                <a:hlinkClick r:id="rId11"/>
              </a:rPr>
              <a:t>8:50</a:t>
            </a:r>
            <a:r>
              <a:rPr lang="en-US" sz="2400" b="0" u="sng" dirty="0">
                <a:solidFill>
                  <a:srgbClr val="FFFFFF"/>
                </a:solidFill>
                <a:latin typeface=".SFUI-Regular"/>
                <a:hlinkClick r:id="rId11"/>
              </a:rPr>
              <a:t>: Q&amp;A</a:t>
            </a:r>
          </a:p>
          <a:p>
            <a:r>
              <a:rPr lang="en-US" sz="2400" b="0" u="sng" dirty="0">
                <a:solidFill>
                  <a:srgbClr val="0086F0"/>
                </a:solidFill>
                <a:latin typeface=".SFUI-Regular"/>
                <a:hlinkClick r:id="rId12"/>
              </a:rPr>
              <a:t>9:00</a:t>
            </a:r>
            <a:r>
              <a:rPr lang="en-US" sz="2400" b="0" u="sng" dirty="0">
                <a:solidFill>
                  <a:srgbClr val="FFFFFF"/>
                </a:solidFill>
                <a:latin typeface=".SFUI-Regular"/>
                <a:hlinkClick r:id="rId12"/>
              </a:rPr>
              <a:t>: Adjourn</a:t>
            </a:r>
            <a:endParaRPr lang="en-US" sz="2400" dirty="0"/>
          </a:p>
        </p:txBody>
      </p:sp>
      <p:pic>
        <p:nvPicPr>
          <p:cNvPr id="5" name="Picture 4">
            <a:extLst>
              <a:ext uri="{FF2B5EF4-FFF2-40B4-BE49-F238E27FC236}">
                <a16:creationId xmlns:a16="http://schemas.microsoft.com/office/drawing/2014/main" id="{DB79EDCF-BFBF-5049-9EDF-D75B084EF4BB}"/>
              </a:ext>
            </a:extLst>
          </p:cNvPr>
          <p:cNvPicPr/>
          <p:nvPr/>
        </p:nvPicPr>
        <p:blipFill>
          <a:blip r:embed="rId13">
            <a:extLst>
              <a:ext uri="{28A0092B-C50C-407E-A947-70E740481C1C}">
                <a14:useLocalDpi xmlns:a14="http://schemas.microsoft.com/office/drawing/2010/main" val="0"/>
              </a:ext>
            </a:extLst>
          </a:blip>
          <a:stretch>
            <a:fillRect/>
          </a:stretch>
        </p:blipFill>
        <p:spPr>
          <a:xfrm>
            <a:off x="245088" y="362739"/>
            <a:ext cx="1394715" cy="1400530"/>
          </a:xfrm>
          <a:prstGeom prst="rect">
            <a:avLst/>
          </a:prstGeom>
        </p:spPr>
      </p:pic>
    </p:spTree>
    <p:extLst>
      <p:ext uri="{BB962C8B-B14F-4D97-AF65-F5344CB8AC3E}">
        <p14:creationId xmlns:p14="http://schemas.microsoft.com/office/powerpoint/2010/main" val="2220709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4E0E2-7E08-1F47-BCE4-969C978AEAA4}"/>
              </a:ext>
            </a:extLst>
          </p:cNvPr>
          <p:cNvSpPr>
            <a:spLocks noGrp="1"/>
          </p:cNvSpPr>
          <p:nvPr>
            <p:ph type="title"/>
          </p:nvPr>
        </p:nvSpPr>
        <p:spPr>
          <a:xfrm>
            <a:off x="1774997" y="452718"/>
            <a:ext cx="9404723" cy="1400530"/>
          </a:xfrm>
        </p:spPr>
        <p:txBody>
          <a:bodyPr/>
          <a:lstStyle/>
          <a:p>
            <a:r>
              <a:rPr lang="en-US" dirty="0"/>
              <a:t>Social Equity Caucus (SEC)</a:t>
            </a:r>
            <a:br>
              <a:rPr lang="en-US" dirty="0"/>
            </a:br>
            <a:r>
              <a:rPr lang="en-US" dirty="0"/>
              <a:t>               				    </a:t>
            </a:r>
            <a:r>
              <a:rPr lang="en-US" b="1" i="1" dirty="0"/>
              <a:t>Leadership  Team</a:t>
            </a:r>
            <a:br>
              <a:rPr lang="en-US" b="1" i="1" dirty="0"/>
            </a:br>
            <a:endParaRPr lang="en-US" dirty="0"/>
          </a:p>
        </p:txBody>
      </p:sp>
      <p:sp>
        <p:nvSpPr>
          <p:cNvPr id="3" name="Content Placeholder 2">
            <a:extLst>
              <a:ext uri="{FF2B5EF4-FFF2-40B4-BE49-F238E27FC236}">
                <a16:creationId xmlns:a16="http://schemas.microsoft.com/office/drawing/2014/main" id="{CAD07BF0-97C2-BC44-A7A1-8FCF30D4440A}"/>
              </a:ext>
            </a:extLst>
          </p:cNvPr>
          <p:cNvSpPr>
            <a:spLocks noGrp="1"/>
          </p:cNvSpPr>
          <p:nvPr>
            <p:ph idx="1"/>
          </p:nvPr>
        </p:nvSpPr>
        <p:spPr/>
        <p:txBody>
          <a:bodyPr/>
          <a:lstStyle/>
          <a:p>
            <a:endParaRPr lang="en-US" dirty="0"/>
          </a:p>
        </p:txBody>
      </p:sp>
      <p:graphicFrame>
        <p:nvGraphicFramePr>
          <p:cNvPr id="5" name="Table 4">
            <a:extLst>
              <a:ext uri="{FF2B5EF4-FFF2-40B4-BE49-F238E27FC236}">
                <a16:creationId xmlns:a16="http://schemas.microsoft.com/office/drawing/2014/main" id="{AFB38CF2-5767-AE43-B51B-507D590192D1}"/>
              </a:ext>
            </a:extLst>
          </p:cNvPr>
          <p:cNvGraphicFramePr/>
          <p:nvPr>
            <p:extLst>
              <p:ext uri="{D42A27DB-BD31-4B8C-83A1-F6EECF244321}">
                <p14:modId xmlns:p14="http://schemas.microsoft.com/office/powerpoint/2010/main" val="4087409336"/>
              </p:ext>
            </p:extLst>
          </p:nvPr>
        </p:nvGraphicFramePr>
        <p:xfrm>
          <a:off x="1103310" y="2097486"/>
          <a:ext cx="8946540" cy="4114800"/>
        </p:xfrm>
        <a:graphic>
          <a:graphicData uri="http://schemas.openxmlformats.org/drawingml/2006/table">
            <a:tbl>
              <a:tblPr firstRow="1" firstCol="1" bandRow="1">
                <a:tableStyleId>{22838BEF-8BB2-4498-84A7-C5851F593DF1}</a:tableStyleId>
              </a:tblPr>
              <a:tblGrid>
                <a:gridCol w="2236635">
                  <a:extLst>
                    <a:ext uri="{9D8B030D-6E8A-4147-A177-3AD203B41FA5}">
                      <a16:colId xmlns:a16="http://schemas.microsoft.com/office/drawing/2014/main" val="2387066858"/>
                    </a:ext>
                  </a:extLst>
                </a:gridCol>
                <a:gridCol w="2236635">
                  <a:extLst>
                    <a:ext uri="{9D8B030D-6E8A-4147-A177-3AD203B41FA5}">
                      <a16:colId xmlns:a16="http://schemas.microsoft.com/office/drawing/2014/main" val="1897331852"/>
                    </a:ext>
                  </a:extLst>
                </a:gridCol>
                <a:gridCol w="2236635">
                  <a:extLst>
                    <a:ext uri="{9D8B030D-6E8A-4147-A177-3AD203B41FA5}">
                      <a16:colId xmlns:a16="http://schemas.microsoft.com/office/drawing/2014/main" val="2178463924"/>
                    </a:ext>
                  </a:extLst>
                </a:gridCol>
                <a:gridCol w="2236635">
                  <a:extLst>
                    <a:ext uri="{9D8B030D-6E8A-4147-A177-3AD203B41FA5}">
                      <a16:colId xmlns:a16="http://schemas.microsoft.com/office/drawing/2014/main" val="920960222"/>
                    </a:ext>
                  </a:extLst>
                </a:gridCol>
              </a:tblGrid>
              <a:tr h="824448">
                <a:tc>
                  <a:txBody>
                    <a:bodyPr/>
                    <a:lstStyle/>
                    <a:p>
                      <a:pPr marL="0" marR="0">
                        <a:spcBef>
                          <a:spcPts val="0"/>
                        </a:spcBef>
                        <a:spcAft>
                          <a:spcPts val="0"/>
                        </a:spcAft>
                      </a:pPr>
                      <a:r>
                        <a:rPr lang="en-US" sz="3000" b="1" dirty="0">
                          <a:effectLst/>
                        </a:rPr>
                        <a:t>MaryBeth Redmond</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a:effectLst/>
                        </a:rPr>
                        <a:t>Brian Cina</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a:effectLst/>
                        </a:rPr>
                        <a:t>Becca Balint</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a:effectLst/>
                        </a:rPr>
                        <a:t>Anne Donahue</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2579651"/>
                  </a:ext>
                </a:extLst>
              </a:tr>
              <a:tr h="805386">
                <a:tc>
                  <a:txBody>
                    <a:bodyPr/>
                    <a:lstStyle/>
                    <a:p>
                      <a:pPr marL="0" marR="0">
                        <a:spcBef>
                          <a:spcPts val="0"/>
                        </a:spcBef>
                        <a:spcAft>
                          <a:spcPts val="0"/>
                        </a:spcAft>
                      </a:pPr>
                      <a:r>
                        <a:rPr lang="en-US" sz="3000" b="1" dirty="0">
                          <a:effectLst/>
                        </a:rPr>
                        <a:t>Sara Coffey</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dirty="0">
                          <a:effectLst/>
                        </a:rPr>
                        <a:t>Emilie Kornheiser</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a:effectLst/>
                        </a:rPr>
                        <a:t>Hal Colston</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a:effectLst/>
                        </a:rPr>
                        <a:t>Alison Clarkson</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16957465"/>
                  </a:ext>
                </a:extLst>
              </a:tr>
              <a:tr h="805386">
                <a:tc>
                  <a:txBody>
                    <a:bodyPr/>
                    <a:lstStyle/>
                    <a:p>
                      <a:pPr marL="0" marR="0">
                        <a:spcBef>
                          <a:spcPts val="0"/>
                        </a:spcBef>
                        <a:spcAft>
                          <a:spcPts val="0"/>
                        </a:spcAft>
                      </a:pPr>
                      <a:r>
                        <a:rPr lang="en-US" sz="3000" b="1">
                          <a:effectLst/>
                        </a:rPr>
                        <a:t>Lucy Rogers</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dirty="0">
                          <a:effectLst/>
                        </a:rPr>
                        <a:t>Martin </a:t>
                      </a:r>
                      <a:r>
                        <a:rPr lang="en-US" sz="3000" b="1" dirty="0" err="1">
                          <a:effectLst/>
                        </a:rPr>
                        <a:t>LaLonde</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dirty="0">
                          <a:effectLst/>
                        </a:rPr>
                        <a:t>Mike </a:t>
                      </a:r>
                      <a:r>
                        <a:rPr lang="en-US" sz="3000" b="1" dirty="0" err="1">
                          <a:effectLst/>
                        </a:rPr>
                        <a:t>Morwicki</a:t>
                      </a:r>
                      <a:r>
                        <a:rPr lang="en-US" sz="3000" b="1" dirty="0">
                          <a:effectLst/>
                        </a:rPr>
                        <a:t> </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a:effectLst/>
                        </a:rPr>
                        <a:t>John Gannon</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39509650"/>
                  </a:ext>
                </a:extLst>
              </a:tr>
              <a:tr h="824448">
                <a:tc>
                  <a:txBody>
                    <a:bodyPr/>
                    <a:lstStyle/>
                    <a:p>
                      <a:pPr marL="0" marR="0">
                        <a:spcBef>
                          <a:spcPts val="0"/>
                        </a:spcBef>
                        <a:spcAft>
                          <a:spcPts val="0"/>
                        </a:spcAft>
                      </a:pPr>
                      <a:r>
                        <a:rPr lang="en-US" sz="3000" b="1">
                          <a:effectLst/>
                        </a:rPr>
                        <a:t>Kevin Coach Christie</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a:effectLst/>
                        </a:rPr>
                        <a:t>Kesha Ram</a:t>
                      </a:r>
                      <a:endParaRPr lang="en-US" sz="30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dirty="0">
                          <a:effectLst/>
                        </a:rPr>
                        <a:t> </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3000" b="1" dirty="0">
                          <a:effectLst/>
                        </a:rPr>
                        <a:t>Will Notte</a:t>
                      </a:r>
                      <a:endParaRPr lang="en-US" sz="30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60056691"/>
                  </a:ext>
                </a:extLst>
              </a:tr>
            </a:tbl>
          </a:graphicData>
        </a:graphic>
      </p:graphicFrame>
      <p:pic>
        <p:nvPicPr>
          <p:cNvPr id="9" name="Picture 8">
            <a:extLst>
              <a:ext uri="{FF2B5EF4-FFF2-40B4-BE49-F238E27FC236}">
                <a16:creationId xmlns:a16="http://schemas.microsoft.com/office/drawing/2014/main" id="{CF1FBD73-7AC4-694B-AEF1-46DCD8946FD0}"/>
              </a:ext>
            </a:extLst>
          </p:cNvPr>
          <p:cNvPicPr/>
          <p:nvPr/>
        </p:nvPicPr>
        <p:blipFill>
          <a:blip r:embed="rId2">
            <a:extLst>
              <a:ext uri="{28A0092B-C50C-407E-A947-70E740481C1C}">
                <a14:useLocalDpi xmlns:a14="http://schemas.microsoft.com/office/drawing/2010/main" val="0"/>
              </a:ext>
            </a:extLst>
          </a:blip>
          <a:stretch>
            <a:fillRect/>
          </a:stretch>
        </p:blipFill>
        <p:spPr>
          <a:xfrm>
            <a:off x="166458" y="167365"/>
            <a:ext cx="1145877" cy="1248442"/>
          </a:xfrm>
          <a:prstGeom prst="rect">
            <a:avLst/>
          </a:prstGeom>
        </p:spPr>
      </p:pic>
      <p:sp>
        <p:nvSpPr>
          <p:cNvPr id="15" name="Title 14">
            <a:extLst>
              <a:ext uri="{FF2B5EF4-FFF2-40B4-BE49-F238E27FC236}">
                <a16:creationId xmlns:a16="http://schemas.microsoft.com/office/drawing/2014/main" id="{74DBA90A-BC51-2A44-ACD7-BE8C7B4BFB4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64690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F1EE-DB67-A54C-A94B-0336C2E56701}"/>
              </a:ext>
            </a:extLst>
          </p:cNvPr>
          <p:cNvSpPr>
            <a:spLocks noGrp="1"/>
          </p:cNvSpPr>
          <p:nvPr>
            <p:ph type="title"/>
          </p:nvPr>
        </p:nvSpPr>
        <p:spPr>
          <a:xfrm>
            <a:off x="1439334" y="1285272"/>
            <a:ext cx="9648373" cy="2143728"/>
          </a:xfrm>
        </p:spPr>
        <p:txBody>
          <a:bodyPr/>
          <a:lstStyle/>
          <a:p>
            <a:r>
              <a:rPr lang="en-US" dirty="0"/>
              <a:t>Social Equity Caucus (SEC)</a:t>
            </a:r>
            <a:br>
              <a:rPr lang="en-US" dirty="0"/>
            </a:br>
            <a:r>
              <a:rPr lang="en-US" dirty="0"/>
              <a:t>          					                      </a:t>
            </a:r>
            <a:r>
              <a:rPr lang="en-US" b="1" i="1" dirty="0"/>
              <a:t>Mission</a:t>
            </a:r>
          </a:p>
        </p:txBody>
      </p:sp>
      <p:sp>
        <p:nvSpPr>
          <p:cNvPr id="3" name="Content Placeholder 2">
            <a:extLst>
              <a:ext uri="{FF2B5EF4-FFF2-40B4-BE49-F238E27FC236}">
                <a16:creationId xmlns:a16="http://schemas.microsoft.com/office/drawing/2014/main" id="{F940C362-3CFF-DA4B-8666-D3F1832A8646}"/>
              </a:ext>
            </a:extLst>
          </p:cNvPr>
          <p:cNvSpPr>
            <a:spLocks noGrp="1"/>
          </p:cNvSpPr>
          <p:nvPr>
            <p:ph idx="1"/>
          </p:nvPr>
        </p:nvSpPr>
        <p:spPr>
          <a:xfrm>
            <a:off x="1104293" y="2448029"/>
            <a:ext cx="8946541" cy="4195481"/>
          </a:xfrm>
        </p:spPr>
        <p:txBody>
          <a:bodyPr>
            <a:normAutofit/>
          </a:bodyPr>
          <a:lstStyle/>
          <a:p>
            <a:endParaRPr lang="en-US" dirty="0"/>
          </a:p>
          <a:p>
            <a:r>
              <a:rPr lang="en-US" sz="3000" dirty="0">
                <a:effectLst/>
                <a:latin typeface="Yu Gothic Medium" panose="020B0500000000000000" pitchFamily="34" charset="-128"/>
                <a:ea typeface="Times New Roman" panose="02020603050405020304" pitchFamily="18" charset="0"/>
                <a:cs typeface="Yu Gothic Medium" panose="020B0500000000000000" pitchFamily="34" charset="-128"/>
              </a:rPr>
              <a:t>The mission of the Social Equity Caucus is to focus deliberately on improving outcomes for marginalized peoples and create a vehicle for Vermonters to access their representation, leadership and community. It is not enough to get rid of institutionalized inequality—we aim to institutionalize equity and inclusivity.</a:t>
            </a:r>
            <a:endParaRPr lang="en-US" sz="30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pic>
        <p:nvPicPr>
          <p:cNvPr id="7" name="Picture 6">
            <a:extLst>
              <a:ext uri="{FF2B5EF4-FFF2-40B4-BE49-F238E27FC236}">
                <a16:creationId xmlns:a16="http://schemas.microsoft.com/office/drawing/2014/main" id="{7E0093BF-5D6B-9646-93DE-2CE6EE6879AF}"/>
              </a:ext>
            </a:extLst>
          </p:cNvPr>
          <p:cNvPicPr/>
          <p:nvPr/>
        </p:nvPicPr>
        <p:blipFill>
          <a:blip r:embed="rId2">
            <a:extLst>
              <a:ext uri="{28A0092B-C50C-407E-A947-70E740481C1C}">
                <a14:useLocalDpi xmlns:a14="http://schemas.microsoft.com/office/drawing/2010/main" val="0"/>
              </a:ext>
            </a:extLst>
          </a:blip>
          <a:stretch>
            <a:fillRect/>
          </a:stretch>
        </p:blipFill>
        <p:spPr>
          <a:xfrm>
            <a:off x="123381" y="979865"/>
            <a:ext cx="1315952" cy="1377271"/>
          </a:xfrm>
          <a:prstGeom prst="rect">
            <a:avLst/>
          </a:prstGeom>
        </p:spPr>
      </p:pic>
    </p:spTree>
    <p:extLst>
      <p:ext uri="{BB962C8B-B14F-4D97-AF65-F5344CB8AC3E}">
        <p14:creationId xmlns:p14="http://schemas.microsoft.com/office/powerpoint/2010/main" val="890228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6E6D9-2182-45EC-8591-9F4E55BE0037}"/>
              </a:ext>
            </a:extLst>
          </p:cNvPr>
          <p:cNvSpPr>
            <a:spLocks noGrp="1"/>
          </p:cNvSpPr>
          <p:nvPr>
            <p:ph type="title"/>
          </p:nvPr>
        </p:nvSpPr>
        <p:spPr/>
        <p:txBody>
          <a:bodyPr/>
          <a:lstStyle/>
          <a:p>
            <a:r>
              <a:rPr lang="en-US" dirty="0"/>
              <a:t>Founding Members</a:t>
            </a:r>
            <a:br>
              <a:rPr lang="en-US" dirty="0"/>
            </a:br>
            <a:r>
              <a:rPr lang="en-US" dirty="0"/>
              <a:t>     08/24/2019</a:t>
            </a:r>
          </a:p>
        </p:txBody>
      </p:sp>
      <p:sp>
        <p:nvSpPr>
          <p:cNvPr id="3" name="Content Placeholder 2">
            <a:extLst>
              <a:ext uri="{FF2B5EF4-FFF2-40B4-BE49-F238E27FC236}">
                <a16:creationId xmlns:a16="http://schemas.microsoft.com/office/drawing/2014/main" id="{7798D326-ACC9-47E8-86DC-721A11A4B3A9}"/>
              </a:ext>
            </a:extLst>
          </p:cNvPr>
          <p:cNvSpPr>
            <a:spLocks noGrp="1"/>
          </p:cNvSpPr>
          <p:nvPr>
            <p:ph idx="1"/>
          </p:nvPr>
        </p:nvSpPr>
        <p:spPr>
          <a:xfrm>
            <a:off x="420359" y="2014365"/>
            <a:ext cx="8946541" cy="4647685"/>
          </a:xfrm>
        </p:spPr>
        <p:txBody>
          <a:bodyPr numCol="2">
            <a:normAutofit/>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Hal Colston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Randy Brock</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Brian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Cina</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Becca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Balint</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Diana Gonzalez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Brian Campion</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Nader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Hashim</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Debbie Ingram</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Bill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Lippert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Lucy Rogers 		</a:t>
            </a:r>
          </a:p>
          <a:p>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John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Killacky</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Emily Kornheiser</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Matt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Trieber</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Kathleen James</a:t>
            </a:r>
          </a:p>
          <a:p>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Avram</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Patt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Mari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Cordes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Maxine Grad</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Barb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Rachelson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(Mike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Mrowicki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Kevin Coach Christie</a:t>
            </a:r>
            <a:endParaRPr lang="en-US" dirty="0"/>
          </a:p>
          <a:p>
            <a:endParaRPr lang="en-US" dirty="0"/>
          </a:p>
        </p:txBody>
      </p:sp>
    </p:spTree>
    <p:extLst>
      <p:ext uri="{BB962C8B-B14F-4D97-AF65-F5344CB8AC3E}">
        <p14:creationId xmlns:p14="http://schemas.microsoft.com/office/powerpoint/2010/main" val="312140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151EC-14B5-6642-9D29-D2F4B49DEFAC}"/>
              </a:ext>
            </a:extLst>
          </p:cNvPr>
          <p:cNvSpPr>
            <a:spLocks noGrp="1"/>
          </p:cNvSpPr>
          <p:nvPr>
            <p:ph type="title"/>
          </p:nvPr>
        </p:nvSpPr>
        <p:spPr>
          <a:xfrm>
            <a:off x="2187223" y="354032"/>
            <a:ext cx="9404723" cy="2002524"/>
          </a:xfrm>
        </p:spPr>
        <p:txBody>
          <a:bodyPr/>
          <a:lstStyle/>
          <a:p>
            <a:r>
              <a:rPr lang="en-US" sz="4900" dirty="0">
                <a:effectLst/>
                <a:latin typeface="Yu Gothic Medium" panose="020B0500000000000000" pitchFamily="34" charset="-128"/>
                <a:ea typeface="Times New Roman" panose="02020603050405020304" pitchFamily="18" charset="0"/>
                <a:cs typeface="Times New Roman" panose="02020603050405020304" pitchFamily="18" charset="0"/>
              </a:rPr>
              <a:t>Social Equity Caucus</a:t>
            </a:r>
            <a:br>
              <a:rPr lang="en-US" sz="1800" dirty="0">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3000" i="1" dirty="0">
                <a:effectLst/>
                <a:latin typeface="Yu Gothic Medium" panose="020B0500000000000000" pitchFamily="34" charset="-128"/>
                <a:ea typeface="Times New Roman" panose="02020603050405020304" pitchFamily="18" charset="0"/>
                <a:cs typeface="Times New Roman" panose="02020603050405020304" pitchFamily="18" charset="0"/>
              </a:rPr>
              <a:t>an Inclusive Learning Community</a:t>
            </a:r>
            <a:br>
              <a:rPr lang="en-US" sz="3000" i="1" dirty="0">
                <a:effectLst/>
                <a:latin typeface="Yu Gothic Medium" panose="020B0500000000000000" pitchFamily="34" charset="-128"/>
                <a:ea typeface="Times New Roman" panose="02020603050405020304" pitchFamily="18" charset="0"/>
                <a:cs typeface="Times New Roman" panose="02020603050405020304" pitchFamily="18" charset="0"/>
              </a:rPr>
            </a:br>
            <a:r>
              <a:rPr lang="en-US" sz="3000" i="1" dirty="0">
                <a:effectLst/>
                <a:latin typeface="Yu Gothic Medium" panose="020B0500000000000000" pitchFamily="34" charset="-128"/>
                <a:ea typeface="Times New Roman" panose="02020603050405020304" pitchFamily="18" charset="0"/>
                <a:cs typeface="Times New Roman" panose="02020603050405020304" pitchFamily="18" charset="0"/>
              </a:rPr>
              <a:t>                                                                          </a:t>
            </a:r>
            <a:br>
              <a:rPr lang="en-US" sz="3000" dirty="0">
                <a:effectLst/>
                <a:latin typeface="Calibri" panose="020F0502020204030204" pitchFamily="34" charset="0"/>
                <a:ea typeface="Times New Roman" panose="02020603050405020304" pitchFamily="18" charset="0"/>
                <a:cs typeface="Times New Roman" panose="02020603050405020304" pitchFamily="18" charset="0"/>
              </a:rPr>
            </a:br>
            <a:r>
              <a:rPr lang="en-US" sz="3000" i="1" dirty="0">
                <a:effectLst/>
                <a:latin typeface="Yu Gothic Medium" panose="020B0500000000000000" pitchFamily="34" charset="-128"/>
                <a:ea typeface="Times New Roman" panose="02020603050405020304" pitchFamily="18" charset="0"/>
                <a:cs typeface="Times New Roman" panose="02020603050405020304" pitchFamily="18" charset="0"/>
              </a:rPr>
              <a:t> </a:t>
            </a:r>
            <a:br>
              <a:rPr lang="en-US" sz="300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3000" dirty="0"/>
          </a:p>
        </p:txBody>
      </p:sp>
      <p:pic>
        <p:nvPicPr>
          <p:cNvPr id="6" name="Content Placeholder 5">
            <a:extLst>
              <a:ext uri="{FF2B5EF4-FFF2-40B4-BE49-F238E27FC236}">
                <a16:creationId xmlns:a16="http://schemas.microsoft.com/office/drawing/2014/main" id="{95FB9493-D987-8C49-84BE-75EBA9182C53}"/>
              </a:ext>
            </a:extLst>
          </p:cNvPr>
          <p:cNvPicPr>
            <a:picLocks noGrp="1"/>
          </p:cNvPicPr>
          <p:nvPr>
            <p:ph idx="1"/>
          </p:nvPr>
        </p:nvPicPr>
        <p:blipFill>
          <a:blip r:embed="rId2"/>
          <a:stretch>
            <a:fillRect/>
          </a:stretch>
        </p:blipFill>
        <p:spPr>
          <a:xfrm>
            <a:off x="2060223" y="1820333"/>
            <a:ext cx="7831662" cy="4995331"/>
          </a:xfrm>
          <a:prstGeom prst="rect">
            <a:avLst/>
          </a:prstGeom>
        </p:spPr>
      </p:pic>
      <p:pic>
        <p:nvPicPr>
          <p:cNvPr id="9" name="Picture 8">
            <a:extLst>
              <a:ext uri="{FF2B5EF4-FFF2-40B4-BE49-F238E27FC236}">
                <a16:creationId xmlns:a16="http://schemas.microsoft.com/office/drawing/2014/main" id="{4DDB7E25-488D-6347-A718-8B0B3EC9F6DC}"/>
              </a:ext>
            </a:extLst>
          </p:cNvPr>
          <p:cNvPicPr/>
          <p:nvPr/>
        </p:nvPicPr>
        <p:blipFill>
          <a:blip r:embed="rId3">
            <a:extLst>
              <a:ext uri="{28A0092B-C50C-407E-A947-70E740481C1C}">
                <a14:useLocalDpi xmlns:a14="http://schemas.microsoft.com/office/drawing/2010/main" val="0"/>
              </a:ext>
            </a:extLst>
          </a:blip>
          <a:stretch>
            <a:fillRect/>
          </a:stretch>
        </p:blipFill>
        <p:spPr>
          <a:xfrm rot="10800000" flipH="1" flipV="1">
            <a:off x="0" y="1"/>
            <a:ext cx="1687805" cy="1814295"/>
          </a:xfrm>
          <a:prstGeom prst="rect">
            <a:avLst/>
          </a:prstGeom>
        </p:spPr>
      </p:pic>
      <p:sp>
        <p:nvSpPr>
          <p:cNvPr id="3" name="TextBox 2">
            <a:extLst>
              <a:ext uri="{FF2B5EF4-FFF2-40B4-BE49-F238E27FC236}">
                <a16:creationId xmlns:a16="http://schemas.microsoft.com/office/drawing/2014/main" id="{2B729A09-FBBC-DB42-8A13-98FCB86A4A40}"/>
              </a:ext>
            </a:extLst>
          </p:cNvPr>
          <p:cNvSpPr txBox="1"/>
          <p:nvPr/>
        </p:nvSpPr>
        <p:spPr>
          <a:xfrm>
            <a:off x="5181600" y="2507544"/>
            <a:ext cx="1828800" cy="1828800"/>
          </a:xfrm>
          <a:prstGeom prst="rect">
            <a:avLst/>
          </a:prstGeom>
          <a:noFill/>
        </p:spPr>
        <p:txBody>
          <a:bodyPr wrap="square" rtlCol="0">
            <a:spAutoFit/>
          </a:bodyPr>
          <a:lstStyle/>
          <a:p>
            <a:pPr algn="l"/>
            <a:endParaRPr lang="en-US" dirty="0"/>
          </a:p>
        </p:txBody>
      </p:sp>
      <p:sp>
        <p:nvSpPr>
          <p:cNvPr id="4" name="TextBox 3">
            <a:extLst>
              <a:ext uri="{FF2B5EF4-FFF2-40B4-BE49-F238E27FC236}">
                <a16:creationId xmlns:a16="http://schemas.microsoft.com/office/drawing/2014/main" id="{03A9EF94-B4AC-CD4C-B7C9-F4D7373A7606}"/>
              </a:ext>
            </a:extLst>
          </p:cNvPr>
          <p:cNvSpPr txBox="1"/>
          <p:nvPr/>
        </p:nvSpPr>
        <p:spPr>
          <a:xfrm>
            <a:off x="231423" y="2356556"/>
            <a:ext cx="1828800" cy="923330"/>
          </a:xfrm>
          <a:prstGeom prst="rect">
            <a:avLst/>
          </a:prstGeom>
          <a:noFill/>
        </p:spPr>
        <p:txBody>
          <a:bodyPr wrap="square" rtlCol="0">
            <a:spAutoFit/>
          </a:bodyPr>
          <a:lstStyle/>
          <a:p>
            <a:pPr algn="l"/>
            <a:r>
              <a:rPr lang="en-US" dirty="0"/>
              <a:t>Our first “UNITY SUMMIT” 8/24/19</a:t>
            </a:r>
          </a:p>
        </p:txBody>
      </p:sp>
      <p:sp>
        <p:nvSpPr>
          <p:cNvPr id="8" name="TextBox 7">
            <a:extLst>
              <a:ext uri="{FF2B5EF4-FFF2-40B4-BE49-F238E27FC236}">
                <a16:creationId xmlns:a16="http://schemas.microsoft.com/office/drawing/2014/main" id="{DB73D30B-3569-8740-A91C-2D96A36289F0}"/>
              </a:ext>
            </a:extLst>
          </p:cNvPr>
          <p:cNvSpPr txBox="1"/>
          <p:nvPr/>
        </p:nvSpPr>
        <p:spPr>
          <a:xfrm>
            <a:off x="5181600" y="2507544"/>
            <a:ext cx="1828800" cy="1828800"/>
          </a:xfrm>
          <a:prstGeom prst="rect">
            <a:avLst/>
          </a:prstGeom>
          <a:noFill/>
        </p:spPr>
        <p:txBody>
          <a:bodyPr wrap="square" rtlCol="0">
            <a:spAutoFit/>
          </a:bodyPr>
          <a:lstStyle/>
          <a:p>
            <a:pPr algn="l"/>
            <a:endParaRPr lang="en-US" dirty="0"/>
          </a:p>
        </p:txBody>
      </p:sp>
      <p:sp>
        <p:nvSpPr>
          <p:cNvPr id="11" name="TextBox 10">
            <a:extLst>
              <a:ext uri="{FF2B5EF4-FFF2-40B4-BE49-F238E27FC236}">
                <a16:creationId xmlns:a16="http://schemas.microsoft.com/office/drawing/2014/main" id="{9F2E9B33-C154-A547-BA63-68FD9EB7AFDF}"/>
              </a:ext>
            </a:extLst>
          </p:cNvPr>
          <p:cNvSpPr txBox="1"/>
          <p:nvPr/>
        </p:nvSpPr>
        <p:spPr>
          <a:xfrm>
            <a:off x="9891885" y="1737351"/>
            <a:ext cx="2413004" cy="5078313"/>
          </a:xfrm>
          <a:prstGeom prst="rect">
            <a:avLst/>
          </a:prstGeom>
          <a:noFill/>
        </p:spPr>
        <p:txBody>
          <a:bodyPr wrap="square" rtlCol="0">
            <a:spAutoFit/>
          </a:bodyPr>
          <a:lstStyle/>
          <a:p>
            <a:pPr algn="l"/>
            <a:r>
              <a:rPr lang="en-US" dirty="0"/>
              <a:t>Rev. Thomas</a:t>
            </a:r>
          </a:p>
          <a:p>
            <a:pPr algn="l"/>
            <a:r>
              <a:rPr lang="en-US" dirty="0" err="1"/>
              <a:t>Xusana</a:t>
            </a:r>
            <a:r>
              <a:rPr lang="en-US" dirty="0"/>
              <a:t> Davis</a:t>
            </a:r>
          </a:p>
          <a:p>
            <a:pPr algn="l"/>
            <a:r>
              <a:rPr lang="en-US" dirty="0"/>
              <a:t>Malcom Green</a:t>
            </a:r>
          </a:p>
          <a:p>
            <a:pPr algn="l"/>
            <a:r>
              <a:rPr lang="en-US" dirty="0"/>
              <a:t>Lucy Rogers</a:t>
            </a:r>
          </a:p>
          <a:p>
            <a:pPr algn="l"/>
            <a:r>
              <a:rPr lang="en-US" dirty="0"/>
              <a:t>Mari </a:t>
            </a:r>
            <a:r>
              <a:rPr lang="en-US" dirty="0" err="1"/>
              <a:t>Cordes</a:t>
            </a:r>
            <a:endParaRPr lang="en-US" dirty="0"/>
          </a:p>
          <a:p>
            <a:pPr algn="l"/>
            <a:r>
              <a:rPr lang="en-US" dirty="0"/>
              <a:t>Angie Christie</a:t>
            </a:r>
          </a:p>
          <a:p>
            <a:pPr algn="l"/>
            <a:r>
              <a:rPr lang="en-US" dirty="0"/>
              <a:t>Dick McCormick</a:t>
            </a:r>
          </a:p>
          <a:p>
            <a:pPr algn="l"/>
            <a:r>
              <a:rPr lang="en-US" dirty="0"/>
              <a:t>Alice </a:t>
            </a:r>
            <a:r>
              <a:rPr lang="en-US" dirty="0" err="1"/>
              <a:t>Nitka</a:t>
            </a:r>
            <a:endParaRPr lang="en-US" dirty="0"/>
          </a:p>
          <a:p>
            <a:pPr algn="l"/>
            <a:r>
              <a:rPr lang="en-US" dirty="0"/>
              <a:t>Curtis Reed</a:t>
            </a:r>
          </a:p>
          <a:p>
            <a:pPr algn="l"/>
            <a:r>
              <a:rPr lang="en-US" dirty="0"/>
              <a:t>John Moody</a:t>
            </a:r>
          </a:p>
          <a:p>
            <a:pPr algn="l"/>
            <a:r>
              <a:rPr lang="en-US" dirty="0" err="1"/>
              <a:t>Wafic</a:t>
            </a:r>
            <a:r>
              <a:rPr lang="en-US" dirty="0"/>
              <a:t> </a:t>
            </a:r>
            <a:r>
              <a:rPr lang="en-US" dirty="0" err="1"/>
              <a:t>Faour</a:t>
            </a:r>
            <a:endParaRPr lang="en-US" dirty="0"/>
          </a:p>
          <a:p>
            <a:pPr algn="l"/>
            <a:r>
              <a:rPr lang="en-US" dirty="0"/>
              <a:t>Rachael </a:t>
            </a:r>
            <a:r>
              <a:rPr lang="en-US" dirty="0" err="1"/>
              <a:t>Siegal</a:t>
            </a:r>
            <a:endParaRPr lang="en-US" dirty="0"/>
          </a:p>
          <a:p>
            <a:pPr algn="l"/>
            <a:r>
              <a:rPr lang="en-US" dirty="0"/>
              <a:t>Mike </a:t>
            </a:r>
            <a:r>
              <a:rPr lang="en-US" dirty="0" err="1"/>
              <a:t>Morwicki</a:t>
            </a:r>
            <a:endParaRPr lang="en-US" dirty="0"/>
          </a:p>
          <a:p>
            <a:pPr algn="l"/>
            <a:r>
              <a:rPr lang="en-US" dirty="0"/>
              <a:t>Bill </a:t>
            </a:r>
            <a:r>
              <a:rPr lang="en-US" dirty="0" err="1"/>
              <a:t>Lippert</a:t>
            </a:r>
            <a:endParaRPr lang="en-US" dirty="0"/>
          </a:p>
          <a:p>
            <a:pPr algn="l"/>
            <a:r>
              <a:rPr lang="en-US" dirty="0" err="1"/>
              <a:t>Avram</a:t>
            </a:r>
            <a:r>
              <a:rPr lang="en-US" dirty="0"/>
              <a:t> </a:t>
            </a:r>
            <a:r>
              <a:rPr lang="en-US" dirty="0" err="1"/>
              <a:t>Patt</a:t>
            </a:r>
            <a:endParaRPr lang="en-US" dirty="0"/>
          </a:p>
          <a:p>
            <a:pPr algn="l"/>
            <a:r>
              <a:rPr lang="en-US" dirty="0"/>
              <a:t>Debbie Ann Paige</a:t>
            </a:r>
          </a:p>
          <a:p>
            <a:pPr algn="l"/>
            <a:r>
              <a:rPr lang="en-US" dirty="0"/>
              <a:t>Jill Michaels</a:t>
            </a:r>
          </a:p>
          <a:p>
            <a:pPr algn="l"/>
            <a:r>
              <a:rPr lang="en-US" dirty="0"/>
              <a:t>Coach</a:t>
            </a:r>
          </a:p>
        </p:txBody>
      </p:sp>
    </p:spTree>
    <p:extLst>
      <p:ext uri="{BB962C8B-B14F-4D97-AF65-F5344CB8AC3E}">
        <p14:creationId xmlns:p14="http://schemas.microsoft.com/office/powerpoint/2010/main" val="3135831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77F024-5FE9-1D4B-AEEE-00F70FDFABE4}"/>
              </a:ext>
            </a:extLst>
          </p:cNvPr>
          <p:cNvSpPr>
            <a:spLocks noGrp="1"/>
          </p:cNvSpPr>
          <p:nvPr>
            <p:ph idx="1"/>
          </p:nvPr>
        </p:nvSpPr>
        <p:spPr>
          <a:xfrm>
            <a:off x="1104293" y="3280957"/>
            <a:ext cx="8946541" cy="3447592"/>
          </a:xfrm>
        </p:spPr>
        <p:txBody>
          <a:bodyPr>
            <a:normAutofit/>
          </a:bodyPr>
          <a:lstStyle/>
          <a:p>
            <a:r>
              <a:rPr lang="en-US" sz="3000" dirty="0">
                <a:effectLst/>
                <a:latin typeface="Calibri" panose="020F0502020204030204" pitchFamily="34" charset="0"/>
                <a:ea typeface="Times New Roman" panose="02020603050405020304" pitchFamily="18" charset="0"/>
                <a:cs typeface="Times New Roman" panose="02020603050405020304" pitchFamily="18" charset="0"/>
              </a:rPr>
              <a:t>The SEC started (8/24/19) with a core group of about 20 Legislators and a hand full of Community members and Organizations. Almost a year later our Legislative membership is over 86 and our community, individual and group membership is over 118. (Now 204)</a:t>
            </a:r>
            <a:endParaRPr lang="en-US" sz="3000" dirty="0"/>
          </a:p>
        </p:txBody>
      </p:sp>
      <p:sp>
        <p:nvSpPr>
          <p:cNvPr id="6" name="Title 1">
            <a:extLst>
              <a:ext uri="{FF2B5EF4-FFF2-40B4-BE49-F238E27FC236}">
                <a16:creationId xmlns:a16="http://schemas.microsoft.com/office/drawing/2014/main" id="{7EE0149F-5CA3-FC41-8706-6CDC8342EA79}"/>
              </a:ext>
            </a:extLst>
          </p:cNvPr>
          <p:cNvSpPr>
            <a:spLocks noGrp="1"/>
          </p:cNvSpPr>
          <p:nvPr>
            <p:ph type="title"/>
          </p:nvPr>
        </p:nvSpPr>
        <p:spPr>
          <a:xfrm>
            <a:off x="1408112" y="1242940"/>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Social Equity Caucus (SEC)</a:t>
            </a:r>
            <a:br>
              <a:rPr lang="en-US" dirty="0"/>
            </a:br>
            <a:r>
              <a:rPr lang="en-US" dirty="0"/>
              <a:t>          				     </a:t>
            </a:r>
            <a:r>
              <a:rPr lang="en-US" b="1" i="1" dirty="0"/>
              <a:t>Membership History</a:t>
            </a:r>
          </a:p>
        </p:txBody>
      </p:sp>
      <p:pic>
        <p:nvPicPr>
          <p:cNvPr id="8" name="Picture 7">
            <a:extLst>
              <a:ext uri="{FF2B5EF4-FFF2-40B4-BE49-F238E27FC236}">
                <a16:creationId xmlns:a16="http://schemas.microsoft.com/office/drawing/2014/main" id="{D3FB9EB1-357B-0F4D-81CE-0EF16081A05E}"/>
              </a:ext>
            </a:extLst>
          </p:cNvPr>
          <p:cNvPicPr/>
          <p:nvPr/>
        </p:nvPicPr>
        <p:blipFill>
          <a:blip r:embed="rId2">
            <a:extLst>
              <a:ext uri="{28A0092B-C50C-407E-A947-70E740481C1C}">
                <a14:useLocalDpi xmlns:a14="http://schemas.microsoft.com/office/drawing/2010/main" val="0"/>
              </a:ext>
            </a:extLst>
          </a:blip>
          <a:stretch>
            <a:fillRect/>
          </a:stretch>
        </p:blipFill>
        <p:spPr>
          <a:xfrm>
            <a:off x="123381" y="979865"/>
            <a:ext cx="1315952" cy="1377271"/>
          </a:xfrm>
          <a:prstGeom prst="rect">
            <a:avLst/>
          </a:prstGeom>
        </p:spPr>
      </p:pic>
    </p:spTree>
    <p:extLst>
      <p:ext uri="{BB962C8B-B14F-4D97-AF65-F5344CB8AC3E}">
        <p14:creationId xmlns:p14="http://schemas.microsoft.com/office/powerpoint/2010/main" val="180837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9B49F5-D7A4-4F4F-B245-C23D555A275B}"/>
              </a:ext>
            </a:extLst>
          </p:cNvPr>
          <p:cNvSpPr>
            <a:spLocks noGrp="1"/>
          </p:cNvSpPr>
          <p:nvPr>
            <p:ph idx="1"/>
          </p:nvPr>
        </p:nvSpPr>
        <p:spPr>
          <a:xfrm>
            <a:off x="225778" y="2442384"/>
            <a:ext cx="11796889" cy="4195481"/>
          </a:xfrm>
        </p:spPr>
        <p:txBody>
          <a:bodyPr>
            <a:noAutofit/>
          </a:bodyPr>
          <a:lstStyle/>
          <a:p>
            <a:r>
              <a:rPr lang="en-US" sz="2300" dirty="0">
                <a:effectLst/>
                <a:latin typeface="Calibri" panose="020F0502020204030204" pitchFamily="34" charset="0"/>
                <a:ea typeface="Times New Roman" panose="02020603050405020304" pitchFamily="18" charset="0"/>
                <a:cs typeface="Times New Roman" panose="02020603050405020304" pitchFamily="18" charset="0"/>
              </a:rPr>
              <a:t>In addition to our numerous activities, weekly meetings and panels, this Session, S.219, S.338</a:t>
            </a:r>
            <a:r>
              <a:rPr lang="en-US" sz="2300">
                <a:effectLst/>
                <a:latin typeface="Calibri" panose="020F0502020204030204" pitchFamily="34" charset="0"/>
                <a:ea typeface="Times New Roman" panose="02020603050405020304" pitchFamily="18" charset="0"/>
                <a:cs typeface="Times New Roman" panose="02020603050405020304" pitchFamily="18" charset="0"/>
              </a:rPr>
              <a:t> (Sec.19),</a:t>
            </a:r>
            <a:r>
              <a:rPr lang="en-US" sz="2300" dirty="0">
                <a:effectLst/>
                <a:latin typeface="Calibri" panose="020F0502020204030204" pitchFamily="34" charset="0"/>
                <a:ea typeface="Times New Roman" panose="02020603050405020304" pitchFamily="18" charset="0"/>
                <a:cs typeface="Times New Roman" panose="02020603050405020304" pitchFamily="18" charset="0"/>
              </a:rPr>
              <a:t> Joint Legislative Hearings, a Statewide Survey, S.124, S.119 and S.24., SEC is empaneling “SEC Work Group”  charged with the development of a policy recommendations that will address short-term legislation, mid-term and long-term legislation. The most unique nature of the “SEC Work Group” is a paradigm shift. The “SEC Work Group” will be comprised of diverse, emerging voices, multi-talented, marginalized members from our Vermont communities. The “SEC Work Group”  will be comprised of 18-20 members: four - six legislative members with two members representing the Senate,  House Government Operations Committee, House Judiciary Committee and others; and 14 members of the communities of color and mental health advocates as well as other marginalized groups. The “SEC Work Group” will be Co-Chaired by a Community Member and a Legislator.</a:t>
            </a:r>
          </a:p>
          <a:p>
            <a:endParaRPr lang="en-US" dirty="0"/>
          </a:p>
        </p:txBody>
      </p:sp>
      <p:sp>
        <p:nvSpPr>
          <p:cNvPr id="5" name="Title 1">
            <a:extLst>
              <a:ext uri="{FF2B5EF4-FFF2-40B4-BE49-F238E27FC236}">
                <a16:creationId xmlns:a16="http://schemas.microsoft.com/office/drawing/2014/main" id="{1300022C-9FE5-A648-BD59-7B1CA72F3507}"/>
              </a:ext>
            </a:extLst>
          </p:cNvPr>
          <p:cNvSpPr txBox="1">
            <a:spLocks noGrp="1"/>
          </p:cNvSpPr>
          <p:nvPr>
            <p:ph type="title"/>
          </p:nvPr>
        </p:nvSpPr>
        <p:spPr>
          <a:xfrm>
            <a:off x="1425222" y="1027743"/>
            <a:ext cx="9404723"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Social Equity Caucus (SEC)</a:t>
            </a:r>
            <a:br>
              <a:rPr lang="en-US" dirty="0"/>
            </a:br>
            <a:r>
              <a:rPr lang="en-US" dirty="0"/>
              <a:t>          				                       </a:t>
            </a:r>
            <a:r>
              <a:rPr lang="en-US" b="1" i="1" dirty="0"/>
              <a:t>Our Work</a:t>
            </a:r>
          </a:p>
        </p:txBody>
      </p:sp>
      <p:pic>
        <p:nvPicPr>
          <p:cNvPr id="11" name="Picture 10">
            <a:extLst>
              <a:ext uri="{FF2B5EF4-FFF2-40B4-BE49-F238E27FC236}">
                <a16:creationId xmlns:a16="http://schemas.microsoft.com/office/drawing/2014/main" id="{AFF14CDB-E2D0-2B49-AF49-D36896C1F749}"/>
              </a:ext>
            </a:extLst>
          </p:cNvPr>
          <p:cNvPicPr/>
          <p:nvPr/>
        </p:nvPicPr>
        <p:blipFill>
          <a:blip r:embed="rId2">
            <a:extLst>
              <a:ext uri="{28A0092B-C50C-407E-A947-70E740481C1C}">
                <a14:useLocalDpi xmlns:a14="http://schemas.microsoft.com/office/drawing/2010/main" val="0"/>
              </a:ext>
            </a:extLst>
          </a:blip>
          <a:stretch>
            <a:fillRect/>
          </a:stretch>
        </p:blipFill>
        <p:spPr>
          <a:xfrm>
            <a:off x="47533" y="779824"/>
            <a:ext cx="1400714" cy="1400530"/>
          </a:xfrm>
          <a:prstGeom prst="rect">
            <a:avLst/>
          </a:prstGeom>
        </p:spPr>
      </p:pic>
    </p:spTree>
    <p:extLst>
      <p:ext uri="{BB962C8B-B14F-4D97-AF65-F5344CB8AC3E}">
        <p14:creationId xmlns:p14="http://schemas.microsoft.com/office/powerpoint/2010/main" val="2642897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172</TotalTime>
  <Words>880</Words>
  <Application>Microsoft Office PowerPoint</Application>
  <PresentationFormat>Widescreen</PresentationFormat>
  <Paragraphs>98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Ion</vt:lpstr>
      <vt:lpstr>Social Equity Caucus :an Inclusive Learning Community </vt:lpstr>
      <vt:lpstr>Social Equity Caucus (SEC)             Acknowledgment of Unceded Abenaki Territory            </vt:lpstr>
      <vt:lpstr>Social Equity Caucus (SEC) Dec 2, New Member Orientation, 8-9 am</vt:lpstr>
      <vt:lpstr>Social Equity Caucus (SEC)                        Leadership  Team </vt:lpstr>
      <vt:lpstr>Social Equity Caucus (SEC)                                      Mission</vt:lpstr>
      <vt:lpstr>Founding Members      08/24/2019</vt:lpstr>
      <vt:lpstr>Social Equity Caucus                                      :an Inclusive Learning Community                                                                              </vt:lpstr>
      <vt:lpstr>Social Equity Caucus (SEC)                    Membership History</vt:lpstr>
      <vt:lpstr>Social Equity Caucus (SEC)                                      Our Work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Equity Caucus :an Inclusive Learning Community </dc:title>
  <dc:creator>Kevin Christie</dc:creator>
  <cp:lastModifiedBy>Kevin Christie</cp:lastModifiedBy>
  <cp:revision>16</cp:revision>
  <dcterms:created xsi:type="dcterms:W3CDTF">2020-11-30T23:00:07Z</dcterms:created>
  <dcterms:modified xsi:type="dcterms:W3CDTF">2021-01-05T06:05:40Z</dcterms:modified>
</cp:coreProperties>
</file>