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7" r:id="rId2"/>
    <p:sldId id="258" r:id="rId3"/>
    <p:sldId id="260" r:id="rId4"/>
    <p:sldId id="261" r:id="rId5"/>
    <p:sldId id="266" r:id="rId6"/>
    <p:sldId id="262" r:id="rId7"/>
    <p:sldId id="265" r:id="rId8"/>
    <p:sldId id="267" r:id="rId9"/>
    <p:sldId id="263" r:id="rId10"/>
    <p:sldId id="268" r:id="rId11"/>
    <p:sldId id="264" r:id="rId12"/>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7F18"/>
    <a:srgbClr val="FAE2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5138"/>
          </a:xfrm>
          <a:prstGeom prst="rect">
            <a:avLst/>
          </a:prstGeom>
        </p:spPr>
        <p:txBody>
          <a:bodyPr vert="horz" lIns="91440" tIns="45720" rIns="91440" bIns="45720" rtlCol="0"/>
          <a:lstStyle>
            <a:lvl1pPr algn="r">
              <a:defRPr sz="1200"/>
            </a:lvl1pPr>
          </a:lstStyle>
          <a:p>
            <a:fld id="{F6F7E228-B0A1-46AD-AC6C-F146657F6B3F}" type="datetimeFigureOut">
              <a:rPr lang="en-US" smtClean="0"/>
              <a:t>3/27/2025</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67225"/>
            <a:ext cx="5588000" cy="36560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5137"/>
          </a:xfrm>
          <a:prstGeom prst="rect">
            <a:avLst/>
          </a:prstGeom>
        </p:spPr>
        <p:txBody>
          <a:bodyPr vert="horz" lIns="91440" tIns="45720" rIns="91440" bIns="45720" rtlCol="0" anchor="b"/>
          <a:lstStyle>
            <a:lvl1pPr algn="r">
              <a:defRPr sz="1200"/>
            </a:lvl1pPr>
          </a:lstStyle>
          <a:p>
            <a:fld id="{911FF835-0866-4874-9942-8D7E92418A5A}" type="slidenum">
              <a:rPr lang="en-US" smtClean="0"/>
              <a:t>‹#›</a:t>
            </a:fld>
            <a:endParaRPr lang="en-US"/>
          </a:p>
        </p:txBody>
      </p:sp>
    </p:spTree>
    <p:extLst>
      <p:ext uri="{BB962C8B-B14F-4D97-AF65-F5344CB8AC3E}">
        <p14:creationId xmlns:p14="http://schemas.microsoft.com/office/powerpoint/2010/main" val="33770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This presentation is an overview/review of how and when to use triage ribbons as well as MCI SALT Triage.</a:t>
            </a:r>
          </a:p>
        </p:txBody>
      </p:sp>
      <p:sp>
        <p:nvSpPr>
          <p:cNvPr id="4" name="Slide Number Placeholder 3"/>
          <p:cNvSpPr>
            <a:spLocks noGrp="1"/>
          </p:cNvSpPr>
          <p:nvPr>
            <p:ph type="sldNum" sz="quarter" idx="5"/>
          </p:nvPr>
        </p:nvSpPr>
        <p:spPr/>
        <p:txBody>
          <a:bodyPr/>
          <a:lstStyle/>
          <a:p>
            <a:fld id="{911FF835-0866-4874-9942-8D7E92418A5A}" type="slidenum">
              <a:rPr lang="en-US" smtClean="0"/>
              <a:t>1</a:t>
            </a:fld>
            <a:endParaRPr lang="en-US"/>
          </a:p>
        </p:txBody>
      </p:sp>
    </p:spTree>
    <p:extLst>
      <p:ext uri="{BB962C8B-B14F-4D97-AF65-F5344CB8AC3E}">
        <p14:creationId xmlns:p14="http://schemas.microsoft.com/office/powerpoint/2010/main" val="2891712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an overview of the triage categories. First you have your greens, the minimally injured. Next are the yellows who are expected to survive but need to receive definitive care eventually. Next are the reds, these patients are your critically injured and require immediate intervention. The grey category is for patients who are not expected to survive given current circumstances. The zebra striped ribbons are for your deceased patients in the black triage category. And finally, the orange spotted ribbon is for your contaminated patients. This ribbon is used with another ribbon to indicate contamination with hazardous material. And then of course, the triage system we use is SALT which stands for Sort, Assess, Life-Saving interventions, Treatment/Transport.</a:t>
            </a:r>
          </a:p>
        </p:txBody>
      </p:sp>
      <p:sp>
        <p:nvSpPr>
          <p:cNvPr id="4" name="Slide Number Placeholder 3"/>
          <p:cNvSpPr>
            <a:spLocks noGrp="1"/>
          </p:cNvSpPr>
          <p:nvPr>
            <p:ph type="sldNum" sz="quarter" idx="5"/>
          </p:nvPr>
        </p:nvSpPr>
        <p:spPr/>
        <p:txBody>
          <a:bodyPr/>
          <a:lstStyle/>
          <a:p>
            <a:fld id="{911FF835-0866-4874-9942-8D7E92418A5A}" type="slidenum">
              <a:rPr lang="en-US" smtClean="0"/>
              <a:t>2</a:t>
            </a:fld>
            <a:endParaRPr lang="en-US"/>
          </a:p>
        </p:txBody>
      </p:sp>
    </p:spTree>
    <p:extLst>
      <p:ext uri="{BB962C8B-B14F-4D97-AF65-F5344CB8AC3E}">
        <p14:creationId xmlns:p14="http://schemas.microsoft.com/office/powerpoint/2010/main" val="1333245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use ribbons? The ribbons help indicate which patients have been primarily assessed, help organize patients based on severity, and help organize transport priority. The black ribbons are important so that no time is wasted on patients beyond help.</a:t>
            </a:r>
          </a:p>
        </p:txBody>
      </p:sp>
      <p:sp>
        <p:nvSpPr>
          <p:cNvPr id="4" name="Slide Number Placeholder 3"/>
          <p:cNvSpPr>
            <a:spLocks noGrp="1"/>
          </p:cNvSpPr>
          <p:nvPr>
            <p:ph type="sldNum" sz="quarter" idx="5"/>
          </p:nvPr>
        </p:nvSpPr>
        <p:spPr/>
        <p:txBody>
          <a:bodyPr/>
          <a:lstStyle/>
          <a:p>
            <a:fld id="{911FF835-0866-4874-9942-8D7E92418A5A}" type="slidenum">
              <a:rPr lang="en-US" smtClean="0"/>
              <a:t>3</a:t>
            </a:fld>
            <a:endParaRPr lang="en-US"/>
          </a:p>
        </p:txBody>
      </p:sp>
    </p:spTree>
    <p:extLst>
      <p:ext uri="{BB962C8B-B14F-4D97-AF65-F5344CB8AC3E}">
        <p14:creationId xmlns:p14="http://schemas.microsoft.com/office/powerpoint/2010/main" val="1078598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do we use triage ribbons? During MCIs it’s vital to operational organization to use the ribbons. </a:t>
            </a:r>
          </a:p>
          <a:p>
            <a:r>
              <a:rPr lang="en-US" dirty="0"/>
              <a:t>If you mark too many patients red that might actually be yellow or green, you will delay care for the actual red patients.</a:t>
            </a:r>
          </a:p>
          <a:p>
            <a:r>
              <a:rPr lang="en-US" dirty="0"/>
              <a:t>Triage should not delay treatment/transport.</a:t>
            </a:r>
          </a:p>
        </p:txBody>
      </p:sp>
      <p:sp>
        <p:nvSpPr>
          <p:cNvPr id="4" name="Slide Number Placeholder 3"/>
          <p:cNvSpPr>
            <a:spLocks noGrp="1"/>
          </p:cNvSpPr>
          <p:nvPr>
            <p:ph type="sldNum" sz="quarter" idx="5"/>
          </p:nvPr>
        </p:nvSpPr>
        <p:spPr/>
        <p:txBody>
          <a:bodyPr/>
          <a:lstStyle/>
          <a:p>
            <a:fld id="{911FF835-0866-4874-9942-8D7E92418A5A}" type="slidenum">
              <a:rPr lang="en-US" smtClean="0"/>
              <a:t>4</a:t>
            </a:fld>
            <a:endParaRPr lang="en-US"/>
          </a:p>
        </p:txBody>
      </p:sp>
    </p:spTree>
    <p:extLst>
      <p:ext uri="{BB962C8B-B14F-4D97-AF65-F5344CB8AC3E}">
        <p14:creationId xmlns:p14="http://schemas.microsoft.com/office/powerpoint/2010/main" val="85430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FF835-0866-4874-9942-8D7E92418A5A}" type="slidenum">
              <a:rPr lang="en-US" smtClean="0"/>
              <a:t>5</a:t>
            </a:fld>
            <a:endParaRPr lang="en-US"/>
          </a:p>
        </p:txBody>
      </p:sp>
    </p:spTree>
    <p:extLst>
      <p:ext uri="{BB962C8B-B14F-4D97-AF65-F5344CB8AC3E}">
        <p14:creationId xmlns:p14="http://schemas.microsoft.com/office/powerpoint/2010/main" val="1559472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your first observations are the start of your assessment. Is there any major hemorrhage, does the patient have an open airway, </a:t>
            </a:r>
            <a:r>
              <a:rPr lang="en-US" dirty="0" err="1"/>
              <a:t>etc</a:t>
            </a:r>
            <a:r>
              <a:rPr lang="en-US" dirty="0"/>
              <a:t>?</a:t>
            </a:r>
          </a:p>
        </p:txBody>
      </p:sp>
      <p:sp>
        <p:nvSpPr>
          <p:cNvPr id="4" name="Slide Number Placeholder 3"/>
          <p:cNvSpPr>
            <a:spLocks noGrp="1"/>
          </p:cNvSpPr>
          <p:nvPr>
            <p:ph type="sldNum" sz="quarter" idx="5"/>
          </p:nvPr>
        </p:nvSpPr>
        <p:spPr/>
        <p:txBody>
          <a:bodyPr/>
          <a:lstStyle/>
          <a:p>
            <a:fld id="{911FF835-0866-4874-9942-8D7E92418A5A}" type="slidenum">
              <a:rPr lang="en-US" smtClean="0"/>
              <a:t>7</a:t>
            </a:fld>
            <a:endParaRPr lang="en-US"/>
          </a:p>
        </p:txBody>
      </p:sp>
    </p:spTree>
    <p:extLst>
      <p:ext uri="{BB962C8B-B14F-4D97-AF65-F5344CB8AC3E}">
        <p14:creationId xmlns:p14="http://schemas.microsoft.com/office/powerpoint/2010/main" val="2582115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E97D72-91BE-4AB9-AC43-541F525C28B0}"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9B965-22F2-4AE8-A039-1BA38DA3BA7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741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E97D72-91BE-4AB9-AC43-541F525C28B0}"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9B965-22F2-4AE8-A039-1BA38DA3BA72}" type="slidenum">
              <a:rPr lang="en-US" smtClean="0"/>
              <a:t>‹#›</a:t>
            </a:fld>
            <a:endParaRPr lang="en-US"/>
          </a:p>
        </p:txBody>
      </p:sp>
    </p:spTree>
    <p:extLst>
      <p:ext uri="{BB962C8B-B14F-4D97-AF65-F5344CB8AC3E}">
        <p14:creationId xmlns:p14="http://schemas.microsoft.com/office/powerpoint/2010/main" val="1082705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E97D72-91BE-4AB9-AC43-541F525C28B0}"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9B965-22F2-4AE8-A039-1BA38DA3BA72}" type="slidenum">
              <a:rPr lang="en-US" smtClean="0"/>
              <a:t>‹#›</a:t>
            </a:fld>
            <a:endParaRPr lang="en-US"/>
          </a:p>
        </p:txBody>
      </p:sp>
    </p:spTree>
    <p:extLst>
      <p:ext uri="{BB962C8B-B14F-4D97-AF65-F5344CB8AC3E}">
        <p14:creationId xmlns:p14="http://schemas.microsoft.com/office/powerpoint/2010/main" val="411752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E97D72-91BE-4AB9-AC43-541F525C28B0}"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9B965-22F2-4AE8-A039-1BA38DA3BA72}" type="slidenum">
              <a:rPr lang="en-US" smtClean="0"/>
              <a:t>‹#›</a:t>
            </a:fld>
            <a:endParaRPr lang="en-US"/>
          </a:p>
        </p:txBody>
      </p:sp>
    </p:spTree>
    <p:extLst>
      <p:ext uri="{BB962C8B-B14F-4D97-AF65-F5344CB8AC3E}">
        <p14:creationId xmlns:p14="http://schemas.microsoft.com/office/powerpoint/2010/main" val="2976391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E97D72-91BE-4AB9-AC43-541F525C28B0}"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9B965-22F2-4AE8-A039-1BA38DA3BA7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836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E97D72-91BE-4AB9-AC43-541F525C28B0}"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9B965-22F2-4AE8-A039-1BA38DA3BA72}" type="slidenum">
              <a:rPr lang="en-US" smtClean="0"/>
              <a:t>‹#›</a:t>
            </a:fld>
            <a:endParaRPr lang="en-US"/>
          </a:p>
        </p:txBody>
      </p:sp>
    </p:spTree>
    <p:extLst>
      <p:ext uri="{BB962C8B-B14F-4D97-AF65-F5344CB8AC3E}">
        <p14:creationId xmlns:p14="http://schemas.microsoft.com/office/powerpoint/2010/main" val="1218271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E97D72-91BE-4AB9-AC43-541F525C28B0}" type="datetimeFigureOut">
              <a:rPr lang="en-US" smtClean="0"/>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49B965-22F2-4AE8-A039-1BA38DA3BA72}" type="slidenum">
              <a:rPr lang="en-US" smtClean="0"/>
              <a:t>‹#›</a:t>
            </a:fld>
            <a:endParaRPr lang="en-US"/>
          </a:p>
        </p:txBody>
      </p:sp>
    </p:spTree>
    <p:extLst>
      <p:ext uri="{BB962C8B-B14F-4D97-AF65-F5344CB8AC3E}">
        <p14:creationId xmlns:p14="http://schemas.microsoft.com/office/powerpoint/2010/main" val="852933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E97D72-91BE-4AB9-AC43-541F525C28B0}" type="datetimeFigureOut">
              <a:rPr lang="en-US" smtClean="0"/>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49B965-22F2-4AE8-A039-1BA38DA3BA72}" type="slidenum">
              <a:rPr lang="en-US" smtClean="0"/>
              <a:t>‹#›</a:t>
            </a:fld>
            <a:endParaRPr lang="en-US"/>
          </a:p>
        </p:txBody>
      </p:sp>
    </p:spTree>
    <p:extLst>
      <p:ext uri="{BB962C8B-B14F-4D97-AF65-F5344CB8AC3E}">
        <p14:creationId xmlns:p14="http://schemas.microsoft.com/office/powerpoint/2010/main" val="176255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1E97D72-91BE-4AB9-AC43-541F525C28B0}" type="datetimeFigureOut">
              <a:rPr lang="en-US" smtClean="0"/>
              <a:t>3/27/2025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849B965-22F2-4AE8-A039-1BA38DA3BA72}" type="slidenum">
              <a:rPr lang="en-US" smtClean="0"/>
              <a:t>‹#›</a:t>
            </a:fld>
            <a:endParaRPr lang="en-US"/>
          </a:p>
        </p:txBody>
      </p:sp>
    </p:spTree>
    <p:extLst>
      <p:ext uri="{BB962C8B-B14F-4D97-AF65-F5344CB8AC3E}">
        <p14:creationId xmlns:p14="http://schemas.microsoft.com/office/powerpoint/2010/main" val="2891451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1E97D72-91BE-4AB9-AC43-541F525C28B0}" type="datetimeFigureOut">
              <a:rPr lang="en-US" smtClean="0"/>
              <a:t>3/27/2025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849B965-22F2-4AE8-A039-1BA38DA3BA72}" type="slidenum">
              <a:rPr lang="en-US" smtClean="0"/>
              <a:t>‹#›</a:t>
            </a:fld>
            <a:endParaRPr lang="en-US"/>
          </a:p>
        </p:txBody>
      </p:sp>
    </p:spTree>
    <p:extLst>
      <p:ext uri="{BB962C8B-B14F-4D97-AF65-F5344CB8AC3E}">
        <p14:creationId xmlns:p14="http://schemas.microsoft.com/office/powerpoint/2010/main" val="862667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E97D72-91BE-4AB9-AC43-541F525C28B0}"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9B965-22F2-4AE8-A039-1BA38DA3BA72}" type="slidenum">
              <a:rPr lang="en-US" smtClean="0"/>
              <a:t>‹#›</a:t>
            </a:fld>
            <a:endParaRPr lang="en-US"/>
          </a:p>
        </p:txBody>
      </p:sp>
    </p:spTree>
    <p:extLst>
      <p:ext uri="{BB962C8B-B14F-4D97-AF65-F5344CB8AC3E}">
        <p14:creationId xmlns:p14="http://schemas.microsoft.com/office/powerpoint/2010/main" val="316701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1E97D72-91BE-4AB9-AC43-541F525C28B0}" type="datetimeFigureOut">
              <a:rPr lang="en-US" smtClean="0"/>
              <a:t>3/27/2025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849B965-22F2-4AE8-A039-1BA38DA3BA7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0517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4.emf"/><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24C930-40AB-165E-0B59-D50A6087C03D}"/>
              </a:ext>
            </a:extLst>
          </p:cNvPr>
          <p:cNvSpPr>
            <a:spLocks noGrp="1"/>
          </p:cNvSpPr>
          <p:nvPr>
            <p:ph type="ctrTitle"/>
          </p:nvPr>
        </p:nvSpPr>
        <p:spPr>
          <a:xfrm>
            <a:off x="965201" y="643467"/>
            <a:ext cx="6255026" cy="5054008"/>
          </a:xfrm>
        </p:spPr>
        <p:txBody>
          <a:bodyPr anchor="ctr">
            <a:normAutofit/>
          </a:bodyPr>
          <a:lstStyle/>
          <a:p>
            <a:pPr algn="r"/>
            <a:r>
              <a:rPr lang="en-US" sz="6800" dirty="0"/>
              <a:t>MCI SALT Triage/Ribbon Review</a:t>
            </a:r>
          </a:p>
        </p:txBody>
      </p:sp>
      <p:sp>
        <p:nvSpPr>
          <p:cNvPr id="3" name="Subtitle 2">
            <a:extLst>
              <a:ext uri="{FF2B5EF4-FFF2-40B4-BE49-F238E27FC236}">
                <a16:creationId xmlns:a16="http://schemas.microsoft.com/office/drawing/2014/main" id="{13096538-7558-0D0D-AF4D-55E138E9ED1A}"/>
              </a:ext>
            </a:extLst>
          </p:cNvPr>
          <p:cNvSpPr>
            <a:spLocks noGrp="1"/>
          </p:cNvSpPr>
          <p:nvPr>
            <p:ph type="subTitle" idx="1"/>
          </p:nvPr>
        </p:nvSpPr>
        <p:spPr>
          <a:xfrm>
            <a:off x="7870995" y="643467"/>
            <a:ext cx="3341488" cy="5054008"/>
          </a:xfrm>
        </p:spPr>
        <p:txBody>
          <a:bodyPr anchor="ctr">
            <a:normAutofit/>
          </a:bodyPr>
          <a:lstStyle/>
          <a:p>
            <a:r>
              <a:rPr lang="en-US" dirty="0"/>
              <a:t>Why</a:t>
            </a:r>
          </a:p>
          <a:p>
            <a:r>
              <a:rPr lang="en-US" dirty="0"/>
              <a:t>When</a:t>
            </a:r>
          </a:p>
          <a:p>
            <a:r>
              <a:rPr lang="en-US" dirty="0"/>
              <a:t>how</a:t>
            </a:r>
          </a:p>
        </p:txBody>
      </p:sp>
      <p:cxnSp>
        <p:nvCxnSpPr>
          <p:cNvPr id="16" name="Straight Connector 15">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22D9B36-9BE7-472B-8808-7E0D68107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094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A549DE7-671D-4575-AF43-858FD999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udio 12">
            <a:hlinkClick r:id="" action="ppaction://media"/>
            <a:extLst>
              <a:ext uri="{FF2B5EF4-FFF2-40B4-BE49-F238E27FC236}">
                <a16:creationId xmlns:a16="http://schemas.microsoft.com/office/drawing/2014/main" id="{261B0B9C-94EF-C1BA-A7DA-0CC718EEC40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1112543"/>
      </p:ext>
    </p:extLst>
  </p:cSld>
  <p:clrMapOvr>
    <a:masterClrMapping/>
  </p:clrMapOvr>
  <mc:AlternateContent xmlns:mc="http://schemas.openxmlformats.org/markup-compatibility/2006">
    <mc:Choice xmlns:p14="http://schemas.microsoft.com/office/powerpoint/2010/main" Requires="p14">
      <p:transition spd="slow" p14:dur="2000" advTm="13175"/>
    </mc:Choice>
    <mc:Fallback>
      <p:transition spd="slow" advTm="1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9DBB76-9702-4C54-4259-2D5EE6F67F28}"/>
              </a:ext>
            </a:extLst>
          </p:cNvPr>
          <p:cNvPicPr>
            <a:picLocks noChangeAspect="1"/>
          </p:cNvPicPr>
          <p:nvPr/>
        </p:nvPicPr>
        <p:blipFill>
          <a:blip r:embed="rId4"/>
          <a:stretch>
            <a:fillRect/>
          </a:stretch>
        </p:blipFill>
        <p:spPr>
          <a:xfrm>
            <a:off x="2415444" y="939661"/>
            <a:ext cx="7361111" cy="4978677"/>
          </a:xfrm>
          <a:prstGeom prst="rect">
            <a:avLst/>
          </a:prstGeom>
        </p:spPr>
      </p:pic>
      <p:pic>
        <p:nvPicPr>
          <p:cNvPr id="8" name="Audio 7">
            <a:hlinkClick r:id="" action="ppaction://media"/>
            <a:extLst>
              <a:ext uri="{FF2B5EF4-FFF2-40B4-BE49-F238E27FC236}">
                <a16:creationId xmlns:a16="http://schemas.microsoft.com/office/drawing/2014/main" id="{D47693CB-4863-3BF2-8280-74DB4DDF670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227666"/>
      </p:ext>
    </p:extLst>
  </p:cSld>
  <p:clrMapOvr>
    <a:masterClrMapping/>
  </p:clrMapOvr>
  <mc:AlternateContent xmlns:mc="http://schemas.openxmlformats.org/markup-compatibility/2006">
    <mc:Choice xmlns:p14="http://schemas.microsoft.com/office/powerpoint/2010/main" Requires="p14">
      <p:transition spd="slow" p14:dur="2000" advTm="47320"/>
    </mc:Choice>
    <mc:Fallback>
      <p:transition spd="slow" advTm="47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3098" x="4902200" y="6584950"/>
          <p14:tracePt t="13105" x="5149850" y="6326188"/>
          <p14:tracePt t="13112" x="5359400" y="6102350"/>
          <p14:tracePt t="13120" x="5495925" y="5954713"/>
          <p14:tracePt t="13128" x="5643563" y="5743575"/>
          <p14:tracePt t="13135" x="5829300" y="5534025"/>
          <p14:tracePt t="13142" x="5916613" y="5384800"/>
          <p14:tracePt t="13151" x="6003925" y="5248275"/>
          <p14:tracePt t="13158" x="6164263" y="4951413"/>
          <p14:tracePt t="13167" x="6262688" y="4752975"/>
          <p14:tracePt t="13174" x="6424613" y="4468813"/>
          <p14:tracePt t="13182" x="6621463" y="4048125"/>
          <p14:tracePt t="13190" x="6980238" y="3354388"/>
          <p14:tracePt t="13198" x="7154863" y="2871788"/>
          <p14:tracePt t="13204" x="7216775" y="2611438"/>
          <p14:tracePt t="13212" x="7253288" y="2092325"/>
          <p14:tracePt t="13220" x="7278688" y="1819275"/>
          <p14:tracePt t="13230" x="7278688" y="1385888"/>
          <p14:tracePt t="13239" x="7265988" y="965200"/>
          <p14:tracePt t="13244" x="7253288" y="693738"/>
          <p14:tracePt t="13252" x="7154863" y="198438"/>
          <p14:tracePt t="13475" x="5570538" y="49213"/>
          <p14:tracePt t="13483" x="5457825" y="149225"/>
          <p14:tracePt t="13491" x="5421313" y="198438"/>
          <p14:tracePt t="13499" x="5346700" y="260350"/>
          <p14:tracePt t="13505" x="5310188" y="296863"/>
          <p14:tracePt t="13515" x="5284788" y="346075"/>
          <p14:tracePt t="13521" x="5235575" y="371475"/>
          <p14:tracePt t="13529" x="5211763" y="407988"/>
          <p14:tracePt t="13537" x="5173663" y="433388"/>
          <p14:tracePt t="13546" x="5173663" y="458788"/>
          <p14:tracePt t="13553" x="5160963" y="495300"/>
          <p14:tracePt t="13559" x="5149850" y="557213"/>
          <p14:tracePt t="13567" x="5124450" y="619125"/>
          <p14:tracePt t="13575" x="5099050" y="693738"/>
          <p14:tracePt t="13583" x="5087938" y="730250"/>
          <p14:tracePt t="13591" x="5075238" y="804863"/>
          <p14:tracePt t="13599" x="5075238" y="890588"/>
          <p14:tracePt t="13607" x="5075238" y="952500"/>
          <p14:tracePt t="13615" x="5075238" y="1039813"/>
          <p14:tracePt t="13621" x="5099050" y="1114425"/>
          <p14:tracePt t="13629" x="5124450" y="1150938"/>
          <p14:tracePt t="13637" x="5149850" y="1176338"/>
          <p14:tracePt t="13646" x="5173663" y="1176338"/>
          <p14:tracePt t="13653" x="5186363" y="1189038"/>
          <p14:tracePt t="13661" x="5260975" y="1189038"/>
          <p14:tracePt t="13669" x="5310188" y="1189038"/>
          <p14:tracePt t="13675" x="5457825" y="1189038"/>
          <p14:tracePt t="13683" x="5570538" y="1176338"/>
          <p14:tracePt t="13691" x="5632450" y="1138238"/>
          <p14:tracePt t="13698" x="5681663" y="1127125"/>
          <p14:tracePt t="13706" x="5767388" y="1076325"/>
          <p14:tracePt t="13715" x="5867400" y="1039813"/>
          <p14:tracePt t="13722" x="5953125" y="1014413"/>
          <p14:tracePt t="13730" x="6065838" y="990600"/>
          <p14:tracePt t="13736" x="6126163" y="977900"/>
          <p14:tracePt t="13745" x="6200775" y="941388"/>
          <p14:tracePt t="13752" x="6238875" y="928688"/>
          <p14:tracePt t="13761" x="6249988" y="928688"/>
          <p14:tracePt t="13768" x="6275388" y="903288"/>
          <p14:tracePt t="13801" x="6275388" y="890588"/>
          <p14:tracePt t="13806" x="6262688" y="879475"/>
          <p14:tracePt t="13814" x="6238875" y="879475"/>
          <p14:tracePt t="13823" x="6200775" y="879475"/>
          <p14:tracePt t="13831" x="6164263" y="866775"/>
          <p14:tracePt t="13838" x="6126163" y="866775"/>
          <p14:tracePt t="13846" x="6015038" y="866775"/>
          <p14:tracePt t="13853" x="5916613" y="866775"/>
          <p14:tracePt t="13861" x="5805488" y="866775"/>
          <p14:tracePt t="13869" x="5694363" y="866775"/>
          <p14:tracePt t="13877" x="5519738" y="879475"/>
          <p14:tracePt t="13885" x="5408613" y="890588"/>
          <p14:tracePt t="13892" x="5273675" y="928688"/>
          <p14:tracePt t="13901" x="5186363" y="952500"/>
          <p14:tracePt t="13908" x="5111750" y="990600"/>
          <p14:tracePt t="13917" x="5049838" y="1039813"/>
          <p14:tracePt t="13923" x="5037138" y="1065213"/>
          <p14:tracePt t="13931" x="5026025" y="1089025"/>
          <p14:tracePt t="13939" x="5026025" y="1127125"/>
          <p14:tracePt t="13947" x="5026025" y="1189038"/>
          <p14:tracePt t="13954" x="5026025" y="1212850"/>
          <p14:tracePt t="13963" x="5037138" y="1238250"/>
          <p14:tracePt t="13971" x="5049838" y="1274763"/>
          <p14:tracePt t="13978" x="5062538" y="1287463"/>
          <p14:tracePt t="13985" x="5111750" y="1323975"/>
          <p14:tracePt t="13992" x="5186363" y="1385888"/>
          <p14:tracePt t="14000" x="5222875" y="1423988"/>
          <p14:tracePt t="14008" x="5322888" y="1460500"/>
          <p14:tracePt t="14016" x="5408613" y="1485900"/>
          <p14:tracePt t="14024" x="5470525" y="1485900"/>
          <p14:tracePt t="14032" x="5495925" y="1485900"/>
          <p14:tracePt t="14038" x="5545138" y="1485900"/>
          <p14:tracePt t="14047" x="5619750" y="1485900"/>
          <p14:tracePt t="14054" x="5668963" y="1460500"/>
          <p14:tracePt t="14063" x="5743575" y="1436688"/>
          <p14:tracePt t="14070" x="5805488" y="1411288"/>
          <p14:tracePt t="14079" x="5854700" y="1385888"/>
          <p14:tracePt t="14086" x="5867400" y="1362075"/>
          <p14:tracePt t="14095" x="5880100" y="1336675"/>
          <p14:tracePt t="14100" x="5903913" y="1323975"/>
          <p14:tracePt t="14108" x="5929313" y="1300163"/>
          <p14:tracePt t="14116" x="5953125" y="1274763"/>
          <p14:tracePt t="14132" x="5953125" y="1250950"/>
          <p14:tracePt t="14156" x="5953125" y="1238250"/>
          <p14:tracePt t="14170" x="5942013" y="1225550"/>
          <p14:tracePt t="14179" x="5916613" y="1200150"/>
          <p14:tracePt t="14186" x="5880100" y="1200150"/>
          <p14:tracePt t="14195" x="5854700" y="1200150"/>
          <p14:tracePt t="14202" x="5818188" y="1200150"/>
          <p14:tracePt t="14211" x="5792788" y="1200150"/>
          <p14:tracePt t="14216" x="5718175" y="1200150"/>
          <p14:tracePt t="14224" x="5656263" y="1200150"/>
          <p14:tracePt t="14232" x="5581650" y="1200150"/>
          <p14:tracePt t="14240" x="5495925" y="1200150"/>
          <p14:tracePt t="14249" x="5372100" y="1212850"/>
          <p14:tracePt t="14256" x="5284788" y="1250950"/>
          <p14:tracePt t="14265" x="5137150" y="1300163"/>
          <p14:tracePt t="14272" x="5013325" y="1362075"/>
          <p14:tracePt t="14279" x="4964113" y="1385888"/>
          <p14:tracePt t="14286" x="4827588" y="1447800"/>
          <p14:tracePt t="14295" x="4752975" y="1498600"/>
          <p14:tracePt t="14302" x="4727575" y="1535113"/>
          <p14:tracePt t="14311" x="4716463" y="1571625"/>
          <p14:tracePt t="14318" x="4716463" y="1609725"/>
          <p14:tracePt t="14327" x="4727575" y="1633538"/>
          <p14:tracePt t="14333" x="4752975" y="1671638"/>
          <p14:tracePt t="14341" x="4802188" y="1708150"/>
          <p14:tracePt t="14349" x="4902200" y="1744663"/>
          <p14:tracePt t="14357" x="4938713" y="1770063"/>
          <p14:tracePt t="14365" x="5026025" y="1782763"/>
          <p14:tracePt t="14373" x="5075238" y="1782763"/>
          <p14:tracePt t="14381" x="5137150" y="1782763"/>
          <p14:tracePt t="14389" x="5173663" y="1782763"/>
          <p14:tracePt t="14396" x="5260975" y="1782763"/>
          <p14:tracePt t="14403" x="5421313" y="1770063"/>
          <p14:tracePt t="14411" x="5519738" y="1744663"/>
          <p14:tracePt t="14419" x="5557838" y="1744663"/>
          <p14:tracePt t="14427" x="5619750" y="1733550"/>
          <p14:tracePt t="14435" x="5668963" y="1695450"/>
          <p14:tracePt t="14443" x="5705475" y="1671638"/>
          <p14:tracePt t="14451" x="5730875" y="1658938"/>
          <p14:tracePt t="14459" x="5743575" y="1646238"/>
          <p14:tracePt t="14465" x="5767388" y="1609725"/>
          <p14:tracePt t="14473" x="5792788" y="1597025"/>
          <p14:tracePt t="14481" x="5829300" y="1571625"/>
          <p14:tracePt t="14489" x="5854700" y="1560513"/>
          <p14:tracePt t="14498" x="5916613" y="1522413"/>
          <p14:tracePt t="14505" x="5942013" y="1498600"/>
          <p14:tracePt t="14514" x="5978525" y="1447800"/>
          <p14:tracePt t="14519" x="5991225" y="1411288"/>
          <p14:tracePt t="14527" x="6003925" y="1385888"/>
          <p14:tracePt t="14535" x="6015038" y="1362075"/>
          <p14:tracePt t="14543" x="6015038" y="1336675"/>
          <p14:tracePt t="14551" x="6015038" y="1312863"/>
          <p14:tracePt t="14575" x="6015038" y="1300163"/>
          <p14:tracePt t="14589" x="6003925" y="1300163"/>
          <p14:tracePt t="14605" x="5991225" y="1300163"/>
          <p14:tracePt t="14613" x="5978525" y="1300163"/>
          <p14:tracePt t="14621" x="5953125" y="1300163"/>
          <p14:tracePt t="14630" x="5929313" y="1300163"/>
          <p14:tracePt t="14637" x="5880100" y="1300163"/>
          <p14:tracePt t="14651" x="5867400" y="1312863"/>
          <p14:tracePt t="14659" x="5854700" y="1323975"/>
          <p14:tracePt t="14667" x="5842000" y="1323975"/>
          <p14:tracePt t="14675" x="5829300" y="1336675"/>
          <p14:tracePt t="14683" x="5818188" y="1336675"/>
          <p14:tracePt t="14917" x="5805488" y="1336675"/>
          <p14:tracePt t="14925" x="5805488" y="1349375"/>
          <p14:tracePt t="14934" x="5792788" y="1349375"/>
          <p14:tracePt t="14941" x="5767388" y="1362075"/>
          <p14:tracePt t="14949" x="5756275" y="1362075"/>
          <p14:tracePt t="14955" x="5730875" y="1374775"/>
          <p14:tracePt t="14966" x="5718175" y="1385888"/>
          <p14:tracePt t="14971" x="5694363" y="1385888"/>
          <p14:tracePt t="14980" x="5656263" y="1385888"/>
          <p14:tracePt t="14988" x="5607050" y="1398588"/>
          <p14:tracePt t="14995" x="5581650" y="1398588"/>
          <p14:tracePt t="15002" x="5557838" y="1398588"/>
          <p14:tracePt t="15009" x="5532438" y="1411288"/>
          <p14:tracePt t="15019" x="5519738" y="1411288"/>
          <p14:tracePt t="15024" x="5519738" y="1423988"/>
          <p14:tracePt t="15032" x="5508625" y="1423988"/>
          <p14:tracePt t="15086" x="5495925" y="1423988"/>
          <p14:tracePt t="15094" x="5483225" y="1436688"/>
          <p14:tracePt t="15101" x="5457825" y="1436688"/>
          <p14:tracePt t="15110" x="5421313" y="1436688"/>
          <p14:tracePt t="15119" x="5408613" y="1447800"/>
          <p14:tracePt t="15124" x="5395913" y="1460500"/>
          <p14:tracePt t="15132" x="5372100" y="1473200"/>
          <p14:tracePt t="15149" x="5372100" y="1485900"/>
          <p14:tracePt t="15156" x="5359400" y="1485900"/>
          <p14:tracePt t="15180" x="5334000" y="1485900"/>
          <p14:tracePt t="15186" x="5322888" y="1485900"/>
          <p14:tracePt t="15194" x="5322888" y="1498600"/>
          <p14:tracePt t="15202" x="5310188" y="1498600"/>
          <p14:tracePt t="15210" x="5297488" y="1498600"/>
          <p14:tracePt t="15226" x="5297488" y="1509713"/>
          <p14:tracePt t="15234" x="5284788" y="1509713"/>
          <p14:tracePt t="15255" x="5284788" y="1522413"/>
          <p14:tracePt t="15421" x="5273675" y="1522413"/>
          <p14:tracePt t="15505" x="5260975" y="1522413"/>
          <p14:tracePt t="15514" x="5248275" y="1522413"/>
          <p14:tracePt t="15521" x="5222875" y="1522413"/>
          <p14:tracePt t="15537" x="5211763" y="1535113"/>
          <p14:tracePt t="15545" x="5199063" y="1535113"/>
          <p14:tracePt t="15559" x="5186363" y="1535113"/>
          <p14:tracePt t="15574" x="5173663" y="1535113"/>
          <p14:tracePt t="15620" x="5160963" y="1535113"/>
          <p14:tracePt t="15665" x="5160963" y="1547813"/>
          <p14:tracePt t="15696" x="5160963" y="1560513"/>
          <p14:tracePt t="15721" x="5149850" y="1571625"/>
          <p14:tracePt t="15735" x="5149850" y="1584325"/>
          <p14:tracePt t="15742" x="5137150" y="1584325"/>
          <p14:tracePt t="15750" x="5124450" y="1597025"/>
          <p14:tracePt t="15775" x="5111750" y="1609725"/>
          <p14:tracePt t="15789" x="5111750" y="1622425"/>
          <p14:tracePt t="15820" x="5111750" y="1633538"/>
          <p14:tracePt t="15828" x="5111750" y="1646238"/>
          <p14:tracePt t="15836" x="5111750" y="1658938"/>
          <p14:tracePt t="15844" x="5111750" y="1671638"/>
          <p14:tracePt t="15858" x="5111750" y="1695450"/>
          <p14:tracePt t="15874" x="5124450" y="1708150"/>
          <p14:tracePt t="15882" x="5137150" y="1720850"/>
          <p14:tracePt t="15890" x="5149850" y="1733550"/>
          <p14:tracePt t="15898" x="5160963" y="1744663"/>
          <p14:tracePt t="15904" x="5186363" y="1757363"/>
          <p14:tracePt t="15913" x="5186363" y="1770063"/>
          <p14:tracePt t="15920" x="5199063" y="1770063"/>
          <p14:tracePt t="15929" x="5222875" y="1795463"/>
          <p14:tracePt t="15936" x="5248275" y="1806575"/>
          <p14:tracePt t="15944" x="5260975" y="1806575"/>
          <p14:tracePt t="15952" x="5273675" y="1819275"/>
          <p14:tracePt t="15961" x="5284788" y="1819275"/>
          <p14:tracePt t="15975" x="5297488" y="1819275"/>
          <p14:tracePt t="15982" x="5310188" y="1819275"/>
          <p14:tracePt t="15990" x="5334000" y="1831975"/>
          <p14:tracePt t="15998" x="5359400" y="1831975"/>
          <p14:tracePt t="16006" x="5395913" y="1831975"/>
          <p14:tracePt t="16014" x="5421313" y="1831975"/>
          <p14:tracePt t="16022" x="5457825" y="1831975"/>
          <p14:tracePt t="16030" x="5508625" y="1831975"/>
          <p14:tracePt t="16036" x="5557838" y="1831975"/>
          <p14:tracePt t="16045" x="5594350" y="1831975"/>
          <p14:tracePt t="16052" x="5632450" y="1831975"/>
          <p14:tracePt t="16061" x="5668963" y="1831975"/>
          <p14:tracePt t="16069" x="5694363" y="1831975"/>
          <p14:tracePt t="16076" x="5730875" y="1831975"/>
          <p14:tracePt t="16082" x="5767388" y="1844675"/>
          <p14:tracePt t="16090" x="5818188" y="1857375"/>
          <p14:tracePt t="16098" x="5867400" y="1857375"/>
          <p14:tracePt t="16106" x="5903913" y="1868488"/>
          <p14:tracePt t="16114" x="5929313" y="1868488"/>
          <p14:tracePt t="16122" x="5965825" y="1868488"/>
          <p14:tracePt t="16130" x="5991225" y="1868488"/>
          <p14:tracePt t="16139" x="6015038" y="1868488"/>
          <p14:tracePt t="16145" x="6065838" y="1881188"/>
          <p14:tracePt t="16152" x="6151563" y="1906588"/>
          <p14:tracePt t="16161" x="6238875" y="1943100"/>
          <p14:tracePt t="16169" x="6275388" y="1955800"/>
          <p14:tracePt t="16177" x="6350000" y="1981200"/>
          <p14:tracePt t="16184" x="6386513" y="1992313"/>
          <p14:tracePt t="16192" x="6435725" y="2005013"/>
          <p14:tracePt t="16201" x="6497638" y="2005013"/>
          <p14:tracePt t="16206" x="6523038" y="2005013"/>
          <p14:tracePt t="16214" x="6559550" y="2005013"/>
          <p14:tracePt t="16222" x="6610350" y="2017713"/>
          <p14:tracePt t="16230" x="6634163" y="2017713"/>
          <p14:tracePt t="16238" x="6672263" y="2017713"/>
          <p14:tracePt t="16246" x="6721475" y="2017713"/>
          <p14:tracePt t="16254" x="6819900" y="2030413"/>
          <p14:tracePt t="16260" x="6894513" y="2030413"/>
          <p14:tracePt t="16269" x="6956425" y="2030413"/>
          <p14:tracePt t="16277" x="7005638" y="2030413"/>
          <p14:tracePt t="16285" x="7054850" y="2030413"/>
          <p14:tracePt t="16292" x="7129463" y="2030413"/>
          <p14:tracePt t="16301" x="7178675" y="2030413"/>
          <p14:tracePt t="16311" x="7240588" y="2030413"/>
          <p14:tracePt t="16316" x="7253288" y="2017713"/>
          <p14:tracePt t="16324" x="7265988" y="2005013"/>
          <p14:tracePt t="16330" x="7289800" y="1992313"/>
          <p14:tracePt t="16339" x="7340600" y="1981200"/>
          <p14:tracePt t="16347" x="7364413" y="1981200"/>
          <p14:tracePt t="16355" x="7402513" y="1968500"/>
          <p14:tracePt t="16363" x="7439025" y="1968500"/>
          <p14:tracePt t="16371" x="7464425" y="1955800"/>
          <p14:tracePt t="16379" x="7488238" y="1955800"/>
          <p14:tracePt t="16384" x="7513638" y="1943100"/>
          <p14:tracePt t="16392" x="7526338" y="1943100"/>
          <p14:tracePt t="16401" x="7526338" y="1930400"/>
          <p14:tracePt t="16425" x="7537450" y="1930400"/>
          <p14:tracePt t="16432" x="7537450" y="1919288"/>
          <p14:tracePt t="16447" x="7550150" y="1919288"/>
          <p14:tracePt t="16471" x="7550150" y="1906588"/>
          <p14:tracePt t="16479" x="7562850" y="1893888"/>
          <p14:tracePt t="16558" x="7562850" y="1881188"/>
          <p14:tracePt t="16604" x="7562850" y="1868488"/>
          <p14:tracePt t="16612" x="7562850" y="1857375"/>
          <p14:tracePt t="16620" x="7562850" y="1844675"/>
          <p14:tracePt t="16626" x="7550150" y="1844675"/>
          <p14:tracePt t="16634" x="7513638" y="1819275"/>
          <p14:tracePt t="16642" x="7475538" y="1795463"/>
          <p14:tracePt t="16650" x="7402513" y="1757363"/>
          <p14:tracePt t="16658" x="7278688" y="1708150"/>
          <p14:tracePt t="16666" x="7191375" y="1658938"/>
          <p14:tracePt t="16674" x="6918325" y="1560513"/>
          <p14:tracePt t="16682" x="6770688" y="1522413"/>
          <p14:tracePt t="16690" x="6683375" y="1522413"/>
          <p14:tracePt t="16697" x="6646863" y="1522413"/>
          <p14:tracePt t="16703" x="6597650" y="1522413"/>
          <p14:tracePt t="16714" x="6572250" y="1535113"/>
          <p14:tracePt t="16719" x="6535738" y="1560513"/>
          <p14:tracePt t="16730" x="6510338" y="1571625"/>
          <p14:tracePt t="16737" x="6473825" y="1597025"/>
          <p14:tracePt t="16742" x="6424613" y="1622425"/>
          <p14:tracePt t="16750" x="6386513" y="1646238"/>
          <p14:tracePt t="16758" x="6350000" y="1671638"/>
          <p14:tracePt t="16766" x="6288088" y="1695450"/>
          <p14:tracePt t="16774" x="6249988" y="1708150"/>
          <p14:tracePt t="16782" x="6200775" y="1733550"/>
          <p14:tracePt t="16790" x="6102350" y="1770063"/>
          <p14:tracePt t="16800" x="6040438" y="1795463"/>
          <p14:tracePt t="16806" x="5978525" y="1819275"/>
          <p14:tracePt t="16813" x="5842000" y="1857375"/>
          <p14:tracePt t="16820" x="5805488" y="1868488"/>
          <p14:tracePt t="16828" x="5668963" y="1881188"/>
          <p14:tracePt t="16836" x="5483225" y="1906588"/>
          <p14:tracePt t="16843" x="5395913" y="1919288"/>
          <p14:tracePt t="16851" x="5248275" y="1930400"/>
          <p14:tracePt t="16859" x="5149850" y="1943100"/>
          <p14:tracePt t="16867" x="5062538" y="1955800"/>
          <p14:tracePt t="16873" x="5013325" y="1955800"/>
          <p14:tracePt t="16881" x="4864100" y="1968500"/>
          <p14:tracePt t="16889" x="4802188" y="1968500"/>
          <p14:tracePt t="16897" x="4727575" y="1968500"/>
          <p14:tracePt t="16905" x="4665663" y="1968500"/>
          <p14:tracePt t="16913" x="4629150" y="1968500"/>
          <p14:tracePt t="16921" x="4592638" y="1968500"/>
          <p14:tracePt t="16928" x="4567238" y="1968500"/>
          <p14:tracePt t="16936" x="4541838" y="1968500"/>
          <p14:tracePt t="16943" x="4530725" y="1968500"/>
          <p14:tracePt t="17069" x="4567238" y="1955800"/>
          <p14:tracePt t="17077" x="4629150" y="1955800"/>
          <p14:tracePt t="17085" x="4789488" y="1919288"/>
          <p14:tracePt t="17091" x="4938713" y="1893888"/>
          <p14:tracePt t="17099" x="5222875" y="1857375"/>
          <p14:tracePt t="17106" x="5570538" y="1844675"/>
          <p14:tracePt t="17113" x="5842000" y="1831975"/>
          <p14:tracePt t="17121" x="6164263" y="1806575"/>
          <p14:tracePt t="17129" x="6350000" y="1782763"/>
          <p14:tracePt t="17136" x="6497638" y="1770063"/>
          <p14:tracePt t="17145" x="6584950" y="1757363"/>
          <p14:tracePt t="17154" x="6721475" y="1744663"/>
          <p14:tracePt t="17160" x="6881813" y="1708150"/>
          <p14:tracePt t="17166" x="6992938" y="1708150"/>
          <p14:tracePt t="17174" x="7092950" y="1695450"/>
          <p14:tracePt t="17182" x="7227888" y="1684338"/>
          <p14:tracePt t="17190" x="7327900" y="1684338"/>
          <p14:tracePt t="17198" x="7588250" y="1671638"/>
          <p14:tracePt t="17206" x="7686675" y="1671638"/>
          <p14:tracePt t="17214" x="7834313" y="1671638"/>
          <p14:tracePt t="17222" x="7885113" y="1671638"/>
          <p14:tracePt t="17230" x="8032750" y="1671638"/>
          <p14:tracePt t="17236" x="8094663" y="1671638"/>
          <p14:tracePt t="17245" x="8132763" y="1658938"/>
          <p14:tracePt t="17252" x="8156575" y="1658938"/>
          <p14:tracePt t="17260" x="8169275" y="1658938"/>
          <p14:tracePt t="17268" x="8194675" y="1658938"/>
          <p14:tracePt t="17277" x="8231188" y="1658938"/>
          <p14:tracePt t="17282" x="8293100" y="1658938"/>
          <p14:tracePt t="17290" x="8305800" y="1671638"/>
          <p14:tracePt t="17298" x="8342313" y="1671638"/>
          <p14:tracePt t="17306" x="8380413" y="1684338"/>
          <p14:tracePt t="17314" x="8391525" y="1684338"/>
          <p14:tracePt t="17322" x="8404225" y="1695450"/>
          <p14:tracePt t="17330" x="8429625" y="1695450"/>
          <p14:tracePt t="17346" x="8442325" y="1695450"/>
          <p14:tracePt t="17393" x="8429625" y="1708150"/>
          <p14:tracePt t="17401" x="8404225" y="1708150"/>
          <p14:tracePt t="17409" x="8380413" y="1720850"/>
          <p14:tracePt t="17415" x="8355013" y="1720850"/>
          <p14:tracePt t="17423" x="8318500" y="1744663"/>
          <p14:tracePt t="17430" x="8293100" y="1757363"/>
          <p14:tracePt t="17438" x="8243888" y="1757363"/>
          <p14:tracePt t="17446" x="8169275" y="1770063"/>
          <p14:tracePt t="17454" x="8107363" y="1782763"/>
          <p14:tracePt t="17462" x="8045450" y="1795463"/>
          <p14:tracePt t="17468" x="8008938" y="1806575"/>
          <p14:tracePt t="17477" x="7934325" y="1819275"/>
          <p14:tracePt t="17484" x="7872413" y="1831975"/>
          <p14:tracePt t="17492" x="7797800" y="1857375"/>
          <p14:tracePt t="17501" x="7748588" y="1857375"/>
          <p14:tracePt t="17508" x="7661275" y="1868488"/>
          <p14:tracePt t="17516" x="7650163" y="1881188"/>
          <p14:tracePt t="17524" x="7624763" y="1881188"/>
          <p14:tracePt t="17531" x="7612063" y="1881188"/>
          <p14:tracePt t="17648" x="7612063" y="1893888"/>
          <p14:tracePt t="17664" x="7612063" y="1919288"/>
          <p14:tracePt t="17672" x="7612063" y="1943100"/>
          <p14:tracePt t="17680" x="7612063" y="1981200"/>
          <p14:tracePt t="17687" x="7612063" y="2017713"/>
          <p14:tracePt t="17695" x="7612063" y="2030413"/>
          <p14:tracePt t="17703" x="7624763" y="2054225"/>
          <p14:tracePt t="17709" x="7637463" y="2105025"/>
          <p14:tracePt t="17717" x="7637463" y="2116138"/>
          <p14:tracePt t="17725" x="7637463" y="2128838"/>
          <p14:tracePt t="17802" x="7637463" y="2141538"/>
          <p14:tracePt t="17819" x="7612063" y="2141538"/>
          <p14:tracePt t="17827" x="7575550" y="2154238"/>
          <p14:tracePt t="17834" x="7562850" y="2166938"/>
          <p14:tracePt t="17840" x="7537450" y="2178050"/>
          <p14:tracePt t="17851" x="7500938" y="2216150"/>
          <p14:tracePt t="17859" x="7488238" y="2239963"/>
          <p14:tracePt t="17868" x="7464425" y="2265363"/>
          <p14:tracePt t="17875" x="7451725" y="2278063"/>
          <p14:tracePt t="17882" x="7451725" y="2301875"/>
          <p14:tracePt t="17905" x="7451725" y="2314575"/>
          <p14:tracePt t="17999" x="7439025" y="2314575"/>
          <p14:tracePt t="18013" x="7439025" y="2301875"/>
          <p14:tracePt t="18023" x="7426325" y="2301875"/>
          <p14:tracePt t="18099" x="7426325" y="2290763"/>
          <p14:tracePt t="18115" x="7426325" y="2278063"/>
          <p14:tracePt t="18131" x="7413625" y="2265363"/>
          <p14:tracePt t="18139" x="7413625" y="2252663"/>
          <p14:tracePt t="18148" x="7402513" y="2252663"/>
          <p14:tracePt t="18153" x="7402513" y="2239963"/>
          <p14:tracePt t="18162" x="7389813" y="2228850"/>
          <p14:tracePt t="18169" x="7377113" y="2228850"/>
          <p14:tracePt t="18177" x="7351713" y="2203450"/>
          <p14:tracePt t="18186" x="7327900" y="2178050"/>
          <p14:tracePt t="18191" x="7265988" y="2154238"/>
          <p14:tracePt t="18200" x="7253288" y="2141538"/>
          <p14:tracePt t="18207" x="7165975" y="2128838"/>
          <p14:tracePt t="18215" x="7116763" y="2116138"/>
          <p14:tracePt t="18222" x="7104063" y="2116138"/>
          <p14:tracePt t="18230" x="7005638" y="2092325"/>
          <p14:tracePt t="18238" x="6907213" y="2066925"/>
          <p14:tracePt t="18245" x="6796088" y="2043113"/>
          <p14:tracePt t="18250" x="6708775" y="2017713"/>
          <p14:tracePt t="18259" x="6548438" y="1968500"/>
          <p14:tracePt t="18267" x="6510338" y="1968500"/>
          <p14:tracePt t="18275" x="6399213" y="1943100"/>
          <p14:tracePt t="18283" x="6373813" y="1943100"/>
          <p14:tracePt t="18291" x="6288088" y="1930400"/>
          <p14:tracePt t="18299" x="6176963" y="1919288"/>
          <p14:tracePt t="18306" x="6065838" y="1919288"/>
          <p14:tracePt t="18314" x="5929313" y="1906588"/>
          <p14:tracePt t="18321" x="5756275" y="1881188"/>
          <p14:tracePt t="18329" x="5594350" y="1881188"/>
          <p14:tracePt t="18337" x="5446713" y="1881188"/>
          <p14:tracePt t="18346" x="5297488" y="1881188"/>
          <p14:tracePt t="18353" x="5199063" y="1906588"/>
          <p14:tracePt t="18361" x="5087938" y="1919288"/>
          <p14:tracePt t="18369" x="5000625" y="1930400"/>
          <p14:tracePt t="18375" x="4864100" y="1943100"/>
          <p14:tracePt t="18383" x="4778375" y="1955800"/>
          <p14:tracePt t="18391" x="4665663" y="1981200"/>
          <p14:tracePt t="18399" x="4592638" y="1992313"/>
          <p14:tracePt t="18407" x="4541838" y="2005013"/>
          <p14:tracePt t="18415" x="4518025" y="2005013"/>
          <p14:tracePt t="18423" x="4518025" y="2030413"/>
          <p14:tracePt t="18431" x="4492625" y="2030413"/>
          <p14:tracePt t="18437" x="4492625" y="2043113"/>
          <p14:tracePt t="18453" x="4492625" y="2054225"/>
          <p14:tracePt t="18461" x="4518025" y="2092325"/>
          <p14:tracePt t="18469" x="4579938" y="2116138"/>
          <p14:tracePt t="18477" x="4629150" y="2154238"/>
          <p14:tracePt t="18483" x="4678363" y="2178050"/>
          <p14:tracePt t="18491" x="4691063" y="2190750"/>
          <p14:tracePt t="18499" x="4740275" y="2216150"/>
          <p14:tracePt t="18507" x="4765675" y="2228850"/>
          <p14:tracePt t="18515" x="4789488" y="2239963"/>
          <p14:tracePt t="18523" x="4802188" y="2252663"/>
          <p14:tracePt t="18531" x="4827588" y="2265363"/>
          <p14:tracePt t="18539" x="4840288" y="2290763"/>
          <p14:tracePt t="18547" x="4876800" y="2314575"/>
          <p14:tracePt t="18553" x="4926013" y="2352675"/>
          <p14:tracePt t="18561" x="5013325" y="2401888"/>
          <p14:tracePt t="18569" x="5037138" y="2414588"/>
          <p14:tracePt t="18577" x="5124450" y="2463800"/>
          <p14:tracePt t="18585" x="5149850" y="2476500"/>
          <p14:tracePt t="18593" x="5235575" y="2513013"/>
          <p14:tracePt t="18601" x="5395913" y="2562225"/>
          <p14:tracePt t="18607" x="5532438" y="2600325"/>
          <p14:tracePt t="18615" x="5632450" y="2611438"/>
          <p14:tracePt t="18623" x="5730875" y="2624138"/>
          <p14:tracePt t="18631" x="5780088" y="2636838"/>
          <p14:tracePt t="18639" x="5929313" y="2636838"/>
          <p14:tracePt t="18647" x="6076950" y="2636838"/>
          <p14:tracePt t="18655" x="6238875" y="2636838"/>
          <p14:tracePt t="18663" x="6311900" y="2636838"/>
          <p14:tracePt t="18668" x="6411913" y="2636838"/>
          <p14:tracePt t="18678" x="6510338" y="2624138"/>
          <p14:tracePt t="18685" x="6696075" y="2611438"/>
          <p14:tracePt t="18693" x="6845300" y="2600325"/>
          <p14:tracePt t="18701" x="6918325" y="2600325"/>
          <p14:tracePt t="18709" x="7092950" y="2600325"/>
          <p14:tracePt t="18717" x="7191375" y="2600325"/>
          <p14:tracePt t="18725" x="7253288" y="2600325"/>
          <p14:tracePt t="18733" x="7327900" y="2600325"/>
          <p14:tracePt t="18739" x="7389813" y="2600325"/>
          <p14:tracePt t="18747" x="7426325" y="2600325"/>
          <p14:tracePt t="18755" x="7464425" y="2600325"/>
          <p14:tracePt t="18763" x="7475538" y="2600325"/>
          <p14:tracePt t="18771" x="7500938" y="2600325"/>
          <p14:tracePt t="18793" x="7513638" y="2600325"/>
          <p14:tracePt t="18817" x="7526338" y="2600325"/>
          <p14:tracePt t="18833" x="7537450" y="2574925"/>
          <p14:tracePt t="18841" x="7537450" y="2562225"/>
          <p14:tracePt t="18847" x="7537450" y="2549525"/>
          <p14:tracePt t="18855" x="7550150" y="2525713"/>
          <p14:tracePt t="18871" x="7550150" y="2513013"/>
          <p14:tracePt t="18879" x="7550150" y="2500313"/>
          <p14:tracePt t="18887" x="7537450" y="2487613"/>
          <p14:tracePt t="18895" x="7500938" y="2463800"/>
          <p14:tracePt t="18904" x="7464425" y="2451100"/>
          <p14:tracePt t="18909" x="7439025" y="2425700"/>
          <p14:tracePt t="18917" x="7389813" y="2401888"/>
          <p14:tracePt t="18925" x="7351713" y="2389188"/>
          <p14:tracePt t="18932" x="7278688" y="2339975"/>
          <p14:tracePt t="18940" x="7204075" y="2301875"/>
          <p14:tracePt t="18949" x="7165975" y="2290763"/>
          <p14:tracePt t="18956" x="7116763" y="2252663"/>
          <p14:tracePt t="18964" x="7042150" y="2228850"/>
          <p14:tracePt t="18973" x="6992938" y="2190750"/>
          <p14:tracePt t="18979" x="6918325" y="2154238"/>
          <p14:tracePt t="18987" x="6881813" y="2141538"/>
          <p14:tracePt t="18994" x="6796088" y="2116138"/>
          <p14:tracePt t="19002" x="6708775" y="2116138"/>
          <p14:tracePt t="19011" x="6621463" y="2105025"/>
          <p14:tracePt t="19018" x="6559550" y="2105025"/>
          <p14:tracePt t="19024" x="6486525" y="2105025"/>
          <p14:tracePt t="19032" x="6424613" y="2105025"/>
          <p14:tracePt t="19040" x="6350000" y="2105025"/>
          <p14:tracePt t="19048" x="6311900" y="2105025"/>
          <p14:tracePt t="19056" x="6262688" y="2116138"/>
          <p14:tracePt t="19064" x="6188075" y="2141538"/>
          <p14:tracePt t="19072" x="6126163" y="2166938"/>
          <p14:tracePt t="19080" x="6065838" y="2178050"/>
          <p14:tracePt t="19088" x="5991225" y="2178050"/>
          <p14:tracePt t="19094" x="5929313" y="2190750"/>
          <p14:tracePt t="19102" x="5867400" y="2203450"/>
          <p14:tracePt t="19111" x="5756275" y="2228850"/>
          <p14:tracePt t="19118" x="5668963" y="2228850"/>
          <p14:tracePt t="19127" x="5570538" y="2239963"/>
          <p14:tracePt t="19134" x="5495925" y="2252663"/>
          <p14:tracePt t="19143" x="5408613" y="2265363"/>
          <p14:tracePt t="19148" x="5372100" y="2265363"/>
          <p14:tracePt t="19157" x="5322888" y="2265363"/>
          <p14:tracePt t="19164" x="5284788" y="2278063"/>
          <p14:tracePt t="19172" x="5248275" y="2290763"/>
          <p14:tracePt t="19181" x="5186363" y="2290763"/>
          <p14:tracePt t="19189" x="5160963" y="2301875"/>
          <p14:tracePt t="19211" x="5037138" y="2327275"/>
          <p14:tracePt t="19218" x="5000625" y="2339975"/>
          <p14:tracePt t="19227" x="4987925" y="2339975"/>
          <p14:tracePt t="19234" x="4987925" y="2352675"/>
          <p14:tracePt t="19251" x="4987925" y="2363788"/>
          <p14:tracePt t="19273" x="4987925" y="2376488"/>
          <p14:tracePt t="19280" x="5000625" y="2389188"/>
          <p14:tracePt t="19288" x="5013325" y="2389188"/>
          <p14:tracePt t="19297" x="5049838" y="2401888"/>
          <p14:tracePt t="19305" x="5087938" y="2425700"/>
          <p14:tracePt t="19312" x="5124450" y="2463800"/>
          <p14:tracePt t="19321" x="5186363" y="2500313"/>
          <p14:tracePt t="19328" x="5248275" y="2513013"/>
          <p14:tracePt t="19334" x="5284788" y="2549525"/>
          <p14:tracePt t="19343" x="5359400" y="2587625"/>
          <p14:tracePt t="19350" x="5421313" y="2624138"/>
          <p14:tracePt t="19358" x="5545138" y="2686050"/>
          <p14:tracePt t="19366" x="5607050" y="2711450"/>
          <p14:tracePt t="19374" x="5718175" y="2760663"/>
          <p14:tracePt t="19383" x="5818188" y="2822575"/>
          <p14:tracePt t="19388" x="5978525" y="2871788"/>
          <p14:tracePt t="19396" x="6089650" y="2908300"/>
          <p14:tracePt t="19405" x="6200775" y="2933700"/>
          <p14:tracePt t="19412" x="6249988" y="2946400"/>
          <p14:tracePt t="19421" x="6324600" y="2959100"/>
          <p14:tracePt t="19428" x="6386513" y="2970213"/>
          <p14:tracePt t="19437" x="6424613" y="2970213"/>
          <p14:tracePt t="19444" x="6461125" y="2970213"/>
          <p14:tracePt t="19452" x="6497638" y="2970213"/>
          <p14:tracePt t="19459" x="6548438" y="2970213"/>
          <p14:tracePt t="19466" x="6621463" y="2946400"/>
          <p14:tracePt t="19474" x="6672263" y="2946400"/>
          <p14:tracePt t="19482" x="6783388" y="2908300"/>
          <p14:tracePt t="19490" x="6894513" y="2897188"/>
          <p14:tracePt t="19498" x="6980238" y="2884488"/>
          <p14:tracePt t="19505" x="7031038" y="2884488"/>
          <p14:tracePt t="19512" x="7080250" y="2859088"/>
          <p14:tracePt t="19521" x="7092950" y="2835275"/>
          <p14:tracePt t="19528" x="7104063" y="2835275"/>
          <p14:tracePt t="19537" x="7104063" y="2822575"/>
          <p14:tracePt t="19552" x="7116763" y="2809875"/>
          <p14:tracePt t="19574" x="7116763" y="2797175"/>
          <p14:tracePt t="19582" x="7142163" y="2786063"/>
          <p14:tracePt t="19590" x="7178675" y="2786063"/>
          <p14:tracePt t="19598" x="7204075" y="2773363"/>
          <p14:tracePt t="19606" x="7227888" y="2747963"/>
          <p14:tracePt t="19614" x="7240588" y="2747963"/>
          <p14:tracePt t="19622" x="7278688" y="2735263"/>
          <p14:tracePt t="19630" x="7289800" y="2724150"/>
          <p14:tracePt t="19637" x="7302500" y="2711450"/>
          <p14:tracePt t="19661" x="7315200" y="2711450"/>
          <p14:tracePt t="19685" x="7327900" y="2711450"/>
          <p14:tracePt t="19699" x="7351713" y="2698750"/>
          <p14:tracePt t="19731" x="7364413" y="2698750"/>
          <p14:tracePt t="19747" x="7364413" y="2686050"/>
          <p14:tracePt t="19753" x="7377113" y="2686050"/>
          <p14:tracePt t="19761" x="7389813" y="2686050"/>
          <p14:tracePt t="19768" x="7402513" y="2686050"/>
          <p14:tracePt t="19777" x="7413625" y="2686050"/>
          <p14:tracePt t="19784" x="7426325" y="2686050"/>
          <p14:tracePt t="19794" x="7439025" y="2686050"/>
          <p14:tracePt t="19809" x="7451725" y="2673350"/>
          <p14:tracePt t="19814" x="7464425" y="2673350"/>
          <p14:tracePt t="19830" x="7475538" y="2673350"/>
          <p14:tracePt t="19925" x="7475538" y="2662238"/>
          <p14:tracePt t="19963" x="7475538" y="2649538"/>
          <p14:tracePt t="20009" x="7475538" y="2636838"/>
          <p14:tracePt t="20079" x="7475538" y="2624138"/>
          <p14:tracePt t="20103" x="7475538" y="2611438"/>
          <p14:tracePt t="20117" x="7475538" y="2600325"/>
          <p14:tracePt t="20125" x="7488238" y="2600325"/>
          <p14:tracePt t="20133" x="7500938" y="2587625"/>
          <p14:tracePt t="20165" x="7513638" y="2574925"/>
          <p14:tracePt t="20172" x="7513638" y="2562225"/>
          <p14:tracePt t="20187" x="7526338" y="2549525"/>
          <p14:tracePt t="20225" x="7537450" y="2549525"/>
          <p14:tracePt t="20233" x="7537450" y="2538413"/>
          <p14:tracePt t="20241" x="7550150" y="2538413"/>
          <p14:tracePt t="20290" x="7562850" y="2538413"/>
          <p14:tracePt t="20345" x="7575550" y="2525713"/>
          <p14:tracePt t="20353" x="7588250" y="2513013"/>
          <p14:tracePt t="20359" x="7599363" y="2500313"/>
          <p14:tracePt t="20368" x="7612063" y="2487613"/>
          <p14:tracePt t="20374" x="7624763" y="2463800"/>
          <p14:tracePt t="20382" x="7661275" y="2425700"/>
          <p14:tracePt t="20390" x="7673975" y="2414588"/>
          <p14:tracePt t="20400" x="7686675" y="2389188"/>
          <p14:tracePt t="20406" x="7686675" y="2376488"/>
          <p14:tracePt t="20420" x="7686675" y="2363788"/>
          <p14:tracePt t="20436" x="7673975" y="2363788"/>
          <p14:tracePt t="20446" x="7673975" y="2352675"/>
          <p14:tracePt t="20507" x="7661275" y="2352675"/>
          <p14:tracePt t="20516" x="7661275" y="2339975"/>
          <p14:tracePt t="20525" x="7650163" y="2339975"/>
          <p14:tracePt t="20677" x="7650163" y="2352675"/>
          <p14:tracePt t="20685" x="7650163" y="2363788"/>
          <p14:tracePt t="24263" x="7650163" y="2376488"/>
          <p14:tracePt t="24287" x="7661275" y="2401888"/>
          <p14:tracePt t="24295" x="7673975" y="2414588"/>
          <p14:tracePt t="24301" x="7686675" y="2425700"/>
          <p14:tracePt t="24309" x="7699375" y="2451100"/>
          <p14:tracePt t="24316" x="7723188" y="2476500"/>
          <p14:tracePt t="24324" x="7735888" y="2500313"/>
          <p14:tracePt t="24334" x="7761288" y="2525713"/>
          <p14:tracePt t="24340" x="7761288" y="2549525"/>
          <p14:tracePt t="24347" x="7785100" y="2587625"/>
          <p14:tracePt t="24353" x="7797800" y="2611438"/>
          <p14:tracePt t="24361" x="7810500" y="2649538"/>
          <p14:tracePt t="24369" x="7823200" y="2686050"/>
          <p14:tracePt t="24378" x="7823200" y="2724150"/>
          <p14:tracePt t="24385" x="7834313" y="2735263"/>
          <p14:tracePt t="24394" x="7834313" y="2747963"/>
          <p14:tracePt t="24401" x="7834313" y="2773363"/>
          <p14:tracePt t="24409" x="7847013" y="2786063"/>
          <p14:tracePt t="24415" x="7847013" y="2797175"/>
          <p14:tracePt t="24423" x="7859713" y="2822575"/>
          <p14:tracePt t="24439" x="7859713" y="2835275"/>
          <p14:tracePt t="24455" x="7859713" y="2847975"/>
          <p14:tracePt t="24501" x="7859713" y="2859088"/>
          <p14:tracePt t="24531" x="7859713" y="2871788"/>
          <p14:tracePt t="24547" x="7859713" y="2884488"/>
          <p14:tracePt t="24563" x="7847013" y="2897188"/>
          <p14:tracePt t="24571" x="7847013" y="2908300"/>
          <p14:tracePt t="24579" x="7823200" y="2908300"/>
          <p14:tracePt t="24587" x="7810500" y="2908300"/>
          <p14:tracePt t="24593" x="7785100" y="2921000"/>
          <p14:tracePt t="24601" x="7761288" y="2933700"/>
          <p14:tracePt t="24610" x="7748588" y="2933700"/>
          <p14:tracePt t="24617" x="7699375" y="2959100"/>
          <p14:tracePt t="24625" x="7637463" y="2982913"/>
          <p14:tracePt t="24633" x="7588250" y="2995613"/>
          <p14:tracePt t="24642" x="7413625" y="3032125"/>
          <p14:tracePt t="24649" x="7278688" y="3044825"/>
          <p14:tracePt t="24655" x="7042150" y="3094038"/>
          <p14:tracePt t="24663" x="6819900" y="3132138"/>
          <p14:tracePt t="24671" x="6523038" y="3206750"/>
          <p14:tracePt t="24679" x="6362700" y="3243263"/>
          <p14:tracePt t="24687" x="6138863" y="3305175"/>
          <p14:tracePt t="24695" x="5965825" y="3354388"/>
          <p14:tracePt t="24703" x="5632450" y="3454400"/>
          <p14:tracePt t="24709" x="5322888" y="3552825"/>
          <p14:tracePt t="24717" x="5062538" y="3602038"/>
          <p14:tracePt t="24725" x="4975225" y="3602038"/>
          <p14:tracePt t="24733" x="4876800" y="3614738"/>
          <p14:tracePt t="24741" x="4840288" y="3614738"/>
          <p14:tracePt t="24765" x="4827588" y="3614738"/>
          <p14:tracePt t="24771" x="4827588" y="3578225"/>
          <p14:tracePt t="24779" x="4827588" y="3527425"/>
          <p14:tracePt t="24787" x="4827588" y="3454400"/>
          <p14:tracePt t="24795" x="4827588" y="3367088"/>
          <p14:tracePt t="24803" x="4827588" y="3330575"/>
          <p14:tracePt t="24811" x="4827588" y="3230563"/>
          <p14:tracePt t="24819" x="4802188" y="3119438"/>
          <p14:tracePt t="24826" x="4765675" y="3021013"/>
          <p14:tracePt t="24833" x="4703763" y="2908300"/>
          <p14:tracePt t="24841" x="4641850" y="2822575"/>
          <p14:tracePt t="24849" x="4479925" y="2636838"/>
          <p14:tracePt t="24857" x="4394200" y="2549525"/>
          <p14:tracePt t="24865" x="4344988" y="2500313"/>
          <p14:tracePt t="24873" x="4295775" y="2476500"/>
          <p14:tracePt t="24881" x="4233863" y="2438400"/>
          <p14:tracePt t="24887" x="4159250" y="2401888"/>
          <p14:tracePt t="24895" x="4010025" y="2376488"/>
          <p14:tracePt t="24903" x="3886200" y="2363788"/>
          <p14:tracePt t="24911" x="3762375" y="2363788"/>
          <p14:tracePt t="24919" x="3514725" y="2363788"/>
          <p14:tracePt t="24927" x="3341688" y="2363788"/>
          <p14:tracePt t="24935" x="3008313" y="2401888"/>
          <p14:tracePt t="24943" x="2611438" y="2476500"/>
          <p14:tracePt t="24951" x="2252663" y="2562225"/>
          <p14:tracePt t="24957" x="2092325" y="2636838"/>
          <p14:tracePt t="24965" x="1795463" y="2773363"/>
          <p14:tracePt t="24973" x="1658938" y="2859088"/>
          <p14:tracePt t="24981" x="1558925" y="2921000"/>
          <p14:tracePt t="24989" x="1460500" y="3021013"/>
          <p14:tracePt t="24999" x="1411288" y="3057525"/>
          <p14:tracePt t="25007" x="1362075" y="3132138"/>
          <p14:tracePt t="25013" x="1323975" y="3217863"/>
          <p14:tracePt t="25020" x="1274763" y="3379788"/>
          <p14:tracePt t="25029" x="1274763" y="3478213"/>
          <p14:tracePt t="25037" x="1287463" y="3602038"/>
          <p14:tracePt t="25044" x="1311275" y="3887788"/>
          <p14:tracePt t="25052" x="1362075" y="4084638"/>
          <p14:tracePt t="25060" x="1535113" y="4505325"/>
          <p14:tracePt t="25068" x="1757363" y="4902200"/>
          <p14:tracePt t="25073" x="1992313" y="5235575"/>
          <p14:tracePt t="25082" x="2278063" y="5607050"/>
          <p14:tracePt t="25089" x="2562225" y="5905500"/>
          <p14:tracePt t="25098" x="3019425" y="6313488"/>
          <p14:tracePt t="25105" x="3514725" y="6646863"/>
          <p14:tracePt t="25114" x="3849688" y="6821488"/>
          <p14:tracePt t="25375" x="12142788" y="4184650"/>
          <p14:tracePt t="25383" x="12142788" y="4133850"/>
          <p14:tracePt t="25392" x="12093575" y="4035425"/>
          <p14:tracePt t="25399" x="12080875" y="3998913"/>
          <p14:tracePt t="25407" x="12042775" y="3949700"/>
          <p14:tracePt t="25415" x="11980863" y="3887788"/>
          <p14:tracePt t="25421" x="11895138" y="3825875"/>
          <p14:tracePt t="25429" x="11833225" y="3787775"/>
          <p14:tracePt t="25437" x="11745913" y="3751263"/>
          <p14:tracePt t="25445" x="11598275" y="3702050"/>
          <p14:tracePt t="25453" x="11250613" y="3602038"/>
          <p14:tracePt t="25461" x="10829925" y="3540125"/>
          <p14:tracePt t="25469" x="10582275" y="3503613"/>
          <p14:tracePt t="25477" x="10223500" y="3465513"/>
          <p14:tracePt t="25486" x="9815513" y="3429000"/>
          <p14:tracePt t="25492" x="9097963" y="3379788"/>
          <p14:tracePt t="25499" x="8664575" y="3354388"/>
          <p14:tracePt t="25507" x="8020050" y="3330575"/>
          <p14:tracePt t="25515" x="7351713" y="3330575"/>
          <p14:tracePt t="25523" x="6980238" y="3330575"/>
          <p14:tracePt t="25531" x="6634163" y="3341688"/>
          <p14:tracePt t="25539" x="6089650" y="3392488"/>
          <p14:tracePt t="25545" x="5694363" y="3454400"/>
          <p14:tracePt t="25553" x="5434013" y="3503613"/>
          <p14:tracePt t="25561" x="5075238" y="3578225"/>
          <p14:tracePt t="25569" x="4789488" y="3676650"/>
          <p14:tracePt t="25577" x="4579938" y="3775075"/>
          <p14:tracePt t="25585" x="4505325" y="3813175"/>
          <p14:tracePt t="25594" x="4430713" y="3849688"/>
          <p14:tracePt t="25601" x="4357688" y="3898900"/>
          <p14:tracePt t="25607" x="4344988" y="3937000"/>
          <p14:tracePt t="25615" x="4319588" y="3986213"/>
          <p14:tracePt t="25623" x="4319588" y="4022725"/>
          <p14:tracePt t="25631" x="4332288" y="4084638"/>
          <p14:tracePt t="25639" x="4368800" y="4159250"/>
          <p14:tracePt t="25647" x="4456113" y="4257675"/>
          <p14:tracePt t="25655" x="4468813" y="4295775"/>
          <p14:tracePt t="25661" x="4530725" y="4394200"/>
          <p14:tracePt t="25669" x="4579938" y="4456113"/>
          <p14:tracePt t="25677" x="4629150" y="4530725"/>
          <p14:tracePt t="25685" x="4665663" y="4579938"/>
          <p14:tracePt t="25695" x="4727575" y="4654550"/>
          <p14:tracePt t="25700" x="4789488" y="4716463"/>
          <p14:tracePt t="25709" x="4902200" y="4827588"/>
          <p14:tracePt t="25717" x="4964113" y="4865688"/>
          <p14:tracePt t="25725" x="5075238" y="4976813"/>
          <p14:tracePt t="25731" x="5211763" y="5075238"/>
          <p14:tracePt t="25739" x="5334000" y="5162550"/>
          <p14:tracePt t="25747" x="5495925" y="5248275"/>
          <p14:tracePt t="25755" x="5545138" y="5260975"/>
          <p14:tracePt t="25763" x="5718175" y="5335588"/>
          <p14:tracePt t="25771" x="5891213" y="5397500"/>
          <p14:tracePt t="25779" x="6076950" y="5459413"/>
          <p14:tracePt t="25787" x="6275388" y="5495925"/>
          <p14:tracePt t="25794" x="6448425" y="5557838"/>
          <p14:tracePt t="25801" x="6869113" y="5645150"/>
          <p14:tracePt t="25809" x="7204075" y="5707063"/>
          <p14:tracePt t="25817" x="7550150" y="5756275"/>
          <p14:tracePt t="25825" x="7723188" y="5756275"/>
          <p14:tracePt t="25833" x="7834313" y="5756275"/>
          <p14:tracePt t="25842" x="7970838" y="5756275"/>
          <p14:tracePt t="25847" x="8081963" y="5756275"/>
          <p14:tracePt t="25855" x="8132763" y="5756275"/>
          <p14:tracePt t="25863" x="8156575" y="5743575"/>
          <p14:tracePt t="25871" x="8156575" y="5730875"/>
          <p14:tracePt t="25979" x="8143875" y="5730875"/>
          <p14:tracePt t="25987" x="8120063" y="5730875"/>
          <p14:tracePt t="25995" x="8107363" y="5730875"/>
          <p14:tracePt t="26003" x="8081963" y="5730875"/>
          <p14:tracePt t="26010" x="8058150" y="5730875"/>
          <p14:tracePt t="26018" x="8032750" y="5730875"/>
          <p14:tracePt t="26027" x="7996238" y="5730875"/>
          <p14:tracePt t="26034" x="7958138" y="5730875"/>
          <p14:tracePt t="26041" x="7885113" y="5730875"/>
          <p14:tracePt t="26048" x="7834313" y="5730875"/>
          <p14:tracePt t="26056" x="7748588" y="5730875"/>
          <p14:tracePt t="26075" x="7612063" y="5743575"/>
          <p14:tracePt t="26080" x="7451725" y="5756275"/>
          <p14:tracePt t="26086" x="7204075" y="5756275"/>
          <p14:tracePt t="26094" x="7042150" y="5756275"/>
          <p14:tracePt t="26102" x="6708775" y="5781675"/>
          <p14:tracePt t="26111" x="6597650" y="5792788"/>
          <p14:tracePt t="26118" x="6262688" y="5818188"/>
          <p14:tracePt t="26127" x="6138863" y="5843588"/>
          <p14:tracePt t="26134" x="6015038" y="5854700"/>
          <p14:tracePt t="26143" x="5829300" y="5854700"/>
          <p14:tracePt t="26148" x="5681663" y="5854700"/>
          <p14:tracePt t="26156" x="5570538" y="5854700"/>
          <p14:tracePt t="26164" x="5470525" y="5854700"/>
          <p14:tracePt t="26172" x="5372100" y="5854700"/>
          <p14:tracePt t="26180" x="5235575" y="5854700"/>
          <p14:tracePt t="26188" x="5149850" y="5843588"/>
          <p14:tracePt t="26196" x="5026025" y="5843588"/>
          <p14:tracePt t="26204" x="4902200" y="5843588"/>
          <p14:tracePt t="26212" x="4827588" y="5843588"/>
          <p14:tracePt t="26218" x="4765675" y="5843588"/>
          <p14:tracePt t="26226" x="4716463" y="5843588"/>
          <p14:tracePt t="26234" x="4678363" y="5843588"/>
          <p14:tracePt t="26242" x="4654550" y="5843588"/>
          <p14:tracePt t="26250" x="4629150" y="5843588"/>
          <p14:tracePt t="26258" x="4603750" y="5854700"/>
          <p14:tracePt t="26264" x="4592638" y="5854700"/>
          <p14:tracePt t="26272" x="4567238" y="5854700"/>
          <p14:tracePt t="26288" x="4541838" y="5854700"/>
          <p14:tracePt t="26296" x="4530725" y="5854700"/>
          <p14:tracePt t="26327" x="4530725" y="5867400"/>
          <p14:tracePt t="26468" x="4518025" y="5867400"/>
          <p14:tracePt t="26476" x="4492625" y="5867400"/>
          <p14:tracePt t="26484" x="4430713" y="5867400"/>
          <p14:tracePt t="26493" x="4344988" y="5854700"/>
          <p14:tracePt t="26500" x="4295775" y="5854700"/>
          <p14:tracePt t="26506" x="4146550" y="5854700"/>
          <p14:tracePt t="26514" x="4035425" y="5854700"/>
          <p14:tracePt t="26522" x="3935413" y="5854700"/>
          <p14:tracePt t="26530" x="3800475" y="5854700"/>
          <p14:tracePt t="26538" x="3627438" y="5854700"/>
          <p14:tracePt t="26546" x="3478213" y="5854700"/>
          <p14:tracePt t="26554" x="3390900" y="5854700"/>
          <p14:tracePt t="26562" x="3267075" y="5854700"/>
          <p14:tracePt t="26567" x="3168650" y="5854700"/>
          <p14:tracePt t="26578" x="3143250" y="5854700"/>
          <p14:tracePt t="26584" x="3106738" y="5854700"/>
          <p14:tracePt t="26594" x="3094038" y="5854700"/>
          <p14:tracePt t="26600" x="3081338" y="5854700"/>
          <p14:tracePt t="26610" x="3081338" y="5867400"/>
          <p14:tracePt t="26616" x="3070225" y="5867400"/>
          <p14:tracePt t="26662" x="3057525" y="5880100"/>
          <p14:tracePt t="26670" x="3044825" y="5880100"/>
          <p14:tracePt t="26678" x="3044825" y="5892800"/>
          <p14:tracePt t="26693" x="3044825" y="5905500"/>
          <p14:tracePt t="26709" x="3032125" y="5905500"/>
          <p14:tracePt t="26732" x="3032125" y="5916613"/>
          <p14:tracePt t="26754" x="3019425" y="5916613"/>
          <p14:tracePt t="26810" x="2957513" y="5892800"/>
          <p14:tracePt t="26818" x="2895600" y="5843588"/>
          <p14:tracePt t="26824" x="2871788" y="5805488"/>
          <p14:tracePt t="26832" x="2846388" y="5792788"/>
          <p14:tracePt t="26840" x="2835275" y="5781675"/>
          <p14:tracePt t="26847" x="2822575" y="5768975"/>
          <p14:tracePt t="26855" x="2822575" y="5756275"/>
          <p14:tracePt t="26863" x="2797175" y="5730875"/>
          <p14:tracePt t="26869" x="2797175" y="5694363"/>
          <p14:tracePt t="26879" x="2784475" y="5657850"/>
          <p14:tracePt t="26885" x="2784475" y="5632450"/>
          <p14:tracePt t="26893" x="2760663" y="5607050"/>
          <p14:tracePt t="26901" x="2747963" y="5557838"/>
          <p14:tracePt t="26910" x="2722563" y="5508625"/>
          <p14:tracePt t="26917" x="2711450" y="5483225"/>
          <p14:tracePt t="26925" x="2711450" y="5472113"/>
          <p14:tracePt t="26933" x="2711450" y="5459413"/>
          <p14:tracePt t="26940" x="2711450" y="5446713"/>
          <p14:tracePt t="26947" x="2711450" y="5421313"/>
          <p14:tracePt t="26955" x="2711450" y="5410200"/>
          <p14:tracePt t="26963" x="2735263" y="5359400"/>
          <p14:tracePt t="26971" x="2760663" y="5260975"/>
          <p14:tracePt t="26979" x="2760663" y="5173663"/>
          <p14:tracePt t="26985" x="2760663" y="5124450"/>
          <p14:tracePt t="26993" x="2760663" y="5051425"/>
          <p14:tracePt t="27001" x="2760663" y="5000625"/>
          <p14:tracePt t="27009" x="2773363" y="4927600"/>
          <p14:tracePt t="27017" x="2784475" y="4827588"/>
          <p14:tracePt t="27026" x="2784475" y="4778375"/>
          <p14:tracePt t="27033" x="2797175" y="4691063"/>
          <p14:tracePt t="27041" x="2809875" y="4605338"/>
          <p14:tracePt t="27050" x="2809875" y="4518025"/>
          <p14:tracePt t="27059" x="2822575" y="4432300"/>
          <p14:tracePt t="27063" x="2822575" y="4283075"/>
          <p14:tracePt t="27071" x="2822575" y="4233863"/>
          <p14:tracePt t="27079" x="2822575" y="4146550"/>
          <p14:tracePt t="27087" x="2797175" y="4010025"/>
          <p14:tracePt t="27095" x="2773363" y="3911600"/>
          <p14:tracePt t="27103" x="2735263" y="3825875"/>
          <p14:tracePt t="27112" x="2711450" y="3775075"/>
          <p14:tracePt t="27117" x="2673350" y="3702050"/>
          <p14:tracePt t="27125" x="2649538" y="3651250"/>
          <p14:tracePt t="27133" x="2649538" y="3614738"/>
          <p14:tracePt t="27141" x="2636838" y="3565525"/>
          <p14:tracePt t="27148" x="2636838" y="3503613"/>
          <p14:tracePt t="27157" x="2636838" y="3403600"/>
          <p14:tracePt t="27164" x="2636838" y="3330575"/>
          <p14:tracePt t="27170" x="2636838" y="3279775"/>
          <p14:tracePt t="27178" x="2636838" y="3217863"/>
          <p14:tracePt t="27186" x="2636838" y="3144838"/>
          <p14:tracePt t="27195" x="2636838" y="3094038"/>
          <p14:tracePt t="27202" x="2636838" y="3044825"/>
          <p14:tracePt t="27210" x="2649538" y="2995613"/>
          <p14:tracePt t="27219" x="2649538" y="2959100"/>
          <p14:tracePt t="27227" x="2660650" y="2897188"/>
          <p14:tracePt t="27232" x="2686050" y="2871788"/>
          <p14:tracePt t="27240" x="2686050" y="2835275"/>
          <p14:tracePt t="27248" x="2711450" y="2809875"/>
          <p14:tracePt t="27257" x="2722563" y="2797175"/>
          <p14:tracePt t="27264" x="2735263" y="2735263"/>
          <p14:tracePt t="27272" x="2735263" y="2711450"/>
          <p14:tracePt t="27280" x="2747963" y="2711450"/>
          <p14:tracePt t="27288" x="2747963" y="2698750"/>
          <p14:tracePt t="27334" x="2711450" y="2698750"/>
          <p14:tracePt t="27342" x="2649538" y="2698750"/>
          <p14:tracePt t="27348" x="2598738" y="2711450"/>
          <p14:tracePt t="27357" x="2513013" y="2735263"/>
          <p14:tracePt t="27364" x="2389188" y="2773363"/>
          <p14:tracePt t="27373" x="2314575" y="2822575"/>
          <p14:tracePt t="27380" x="2239963" y="2884488"/>
          <p14:tracePt t="27388" x="2178050" y="2959100"/>
          <p14:tracePt t="27396" x="2103438" y="3070225"/>
          <p14:tracePt t="27404" x="2041525" y="3155950"/>
          <p14:tracePt t="27412" x="1968500" y="3429000"/>
          <p14:tracePt t="27418" x="1955800" y="3540125"/>
          <p14:tracePt t="27427" x="1955800" y="3751263"/>
          <p14:tracePt t="27434" x="1955800" y="3875088"/>
          <p14:tracePt t="27443" x="1968500" y="4159250"/>
          <p14:tracePt t="27450" x="2005013" y="4344988"/>
          <p14:tracePt t="27459" x="2030413" y="4481513"/>
          <p14:tracePt t="27466" x="2054225" y="4741863"/>
          <p14:tracePt t="27476" x="2054225" y="4852988"/>
          <p14:tracePt t="27480" x="2066925" y="4976813"/>
          <p14:tracePt t="27488" x="2066925" y="5087938"/>
          <p14:tracePt t="27496" x="2079625" y="5211763"/>
          <p14:tracePt t="27504" x="2116138" y="5359400"/>
          <p14:tracePt t="27512" x="2128838" y="5421313"/>
          <p14:tracePt t="27520" x="2141538" y="5495925"/>
          <p14:tracePt t="27528" x="2141538" y="5545138"/>
          <p14:tracePt t="27534" x="2178050" y="5607050"/>
          <p14:tracePt t="27543" x="2216150" y="5668963"/>
          <p14:tracePt t="27550" x="2239963" y="5707063"/>
          <p14:tracePt t="27559" x="2252663" y="5730875"/>
          <p14:tracePt t="27566" x="2278063" y="5756275"/>
          <p14:tracePt t="27583" x="2289175" y="5768975"/>
          <p14:tracePt t="27596" x="2301875" y="5768975"/>
          <p14:tracePt t="27604" x="2314575" y="5768975"/>
          <p14:tracePt t="27612" x="2327275" y="5768975"/>
          <p14:tracePt t="27621" x="2363788" y="5743575"/>
          <p14:tracePt t="27629" x="2389188" y="5707063"/>
          <p14:tracePt t="27636" x="2425700" y="5607050"/>
          <p14:tracePt t="27645" x="2438400" y="5570538"/>
          <p14:tracePt t="27652" x="2451100" y="5384800"/>
          <p14:tracePt t="27659" x="2451100" y="5186363"/>
          <p14:tracePt t="27666" x="2451100" y="5026025"/>
          <p14:tracePt t="27675" x="2451100" y="4827588"/>
          <p14:tracePt t="27682" x="2401888" y="4432300"/>
          <p14:tracePt t="27691" x="2363788" y="3986213"/>
          <p14:tracePt t="27698" x="2252663" y="3552825"/>
          <p14:tracePt t="27708" x="2165350" y="3155950"/>
          <p14:tracePt t="27712" x="2141538" y="3021013"/>
          <p14:tracePt t="27720" x="2092325" y="2735263"/>
          <p14:tracePt t="27729" x="2092325" y="2525713"/>
          <p14:tracePt t="27736" x="2092325" y="2451100"/>
          <p14:tracePt t="27745" x="2092325" y="2278063"/>
          <p14:tracePt t="27752" x="2092325" y="2203450"/>
          <p14:tracePt t="27761" x="2092325" y="2128838"/>
          <p14:tracePt t="27768" x="2092325" y="2092325"/>
          <p14:tracePt t="27775" x="2092325" y="2079625"/>
          <p14:tracePt t="27782" x="2079625" y="2079625"/>
          <p14:tracePt t="27815" x="2066925" y="2079625"/>
          <p14:tracePt t="27823" x="2030413" y="2079625"/>
          <p14:tracePt t="27829" x="2005013" y="2092325"/>
          <p14:tracePt t="27836" x="1943100" y="2116138"/>
          <p14:tracePt t="27845" x="1893888" y="2178050"/>
          <p14:tracePt t="27853" x="1844675" y="2239963"/>
          <p14:tracePt t="27861" x="1806575" y="2327275"/>
          <p14:tracePt t="27868" x="1757363" y="2451100"/>
          <p14:tracePt t="27877" x="1708150" y="2662238"/>
          <p14:tracePt t="27884" x="1695450" y="2809875"/>
          <p14:tracePt t="27893" x="1695450" y="2995613"/>
          <p14:tracePt t="27899" x="1695450" y="3168650"/>
          <p14:tracePt t="27907" x="1695450" y="3305175"/>
          <p14:tracePt t="27915" x="1695450" y="3441700"/>
          <p14:tracePt t="27923" x="1744663" y="3651250"/>
          <p14:tracePt t="27930" x="1770063" y="3836988"/>
          <p14:tracePt t="27938" x="1806575" y="3973513"/>
          <p14:tracePt t="27947" x="1831975" y="4084638"/>
          <p14:tracePt t="27952" x="1868488" y="4195763"/>
          <p14:tracePt t="27960" x="1919288" y="4319588"/>
          <p14:tracePt t="27968" x="1955800" y="4406900"/>
          <p14:tracePt t="27977" x="1992313" y="4468813"/>
          <p14:tracePt t="27984" x="2005013" y="4518025"/>
          <p14:tracePt t="27993" x="2030413" y="4543425"/>
          <p14:tracePt t="28000" x="2041525" y="4567238"/>
          <p14:tracePt t="28009" x="2054225" y="4567238"/>
          <p14:tracePt t="28023" x="2079625" y="4579938"/>
          <p14:tracePt t="28030" x="2116138" y="4579938"/>
          <p14:tracePt t="28040" x="2190750" y="4579938"/>
          <p14:tracePt t="28047" x="2278063" y="4579938"/>
          <p14:tracePt t="28061" x="2401888" y="4579938"/>
          <p14:tracePt t="28064" x="2474913" y="4579938"/>
          <p14:tracePt t="28071" x="2598738" y="4567238"/>
          <p14:tracePt t="28079" x="2660650" y="4556125"/>
          <p14:tracePt t="28085" x="2822575" y="4518025"/>
          <p14:tracePt t="28093" x="2970213" y="4432300"/>
          <p14:tracePt t="28101" x="3070225" y="4344988"/>
          <p14:tracePt t="28111" x="3106738" y="4308475"/>
          <p14:tracePt t="28117" x="3143250" y="4221163"/>
          <p14:tracePt t="28125" x="3181350" y="4097338"/>
          <p14:tracePt t="28131" x="3181350" y="3949700"/>
          <p14:tracePt t="28139" x="3181350" y="3887788"/>
          <p14:tracePt t="28147" x="3143250" y="3775075"/>
          <p14:tracePt t="28155" x="3070225" y="3676650"/>
          <p14:tracePt t="28163" x="3008313" y="3602038"/>
          <p14:tracePt t="28171" x="2884488" y="3490913"/>
          <p14:tracePt t="28179" x="2835275" y="3454400"/>
          <p14:tracePt t="28187" x="2797175" y="3403600"/>
          <p14:tracePt t="28195" x="2760663" y="3392488"/>
          <p14:tracePt t="28201" x="2735263" y="3379788"/>
          <p14:tracePt t="28217" x="2711450" y="3379788"/>
          <p14:tracePt t="28226" x="2686050" y="3367088"/>
          <p14:tracePt t="28233" x="2673350" y="3367088"/>
          <p14:tracePt t="28241" x="2660650" y="3367088"/>
          <p14:tracePt t="28249" x="2649538" y="3367088"/>
          <p14:tracePt t="28255" x="2636838" y="3367088"/>
          <p14:tracePt t="28263" x="2598738" y="3367088"/>
          <p14:tracePt t="28271" x="2536825" y="3392488"/>
          <p14:tracePt t="28279" x="2487613" y="3416300"/>
          <p14:tracePt t="28287" x="2401888" y="3465513"/>
          <p14:tracePt t="28295" x="2327275" y="3516313"/>
          <p14:tracePt t="28303" x="2239963" y="3627438"/>
          <p14:tracePt t="28311" x="2178050" y="3713163"/>
          <p14:tracePt t="28317" x="2141538" y="3836988"/>
          <p14:tracePt t="28324" x="2079625" y="3937000"/>
          <p14:tracePt t="28332" x="2054225" y="4060825"/>
          <p14:tracePt t="28340" x="1992313" y="4295775"/>
          <p14:tracePt t="28348" x="1968500" y="4432300"/>
          <p14:tracePt t="28357" x="1943100" y="4530725"/>
          <p14:tracePt t="28364" x="1943100" y="4716463"/>
          <p14:tracePt t="28372" x="1943100" y="4852988"/>
          <p14:tracePt t="28378" x="1992313" y="4989513"/>
          <p14:tracePt t="28386" x="2054225" y="5100638"/>
          <p14:tracePt t="28395" x="2092325" y="5199063"/>
          <p14:tracePt t="28402" x="2141538" y="5273675"/>
          <p14:tracePt t="28410" x="2154238" y="5322888"/>
          <p14:tracePt t="28418" x="2203450" y="5397500"/>
          <p14:tracePt t="28426" x="2227263" y="5410200"/>
          <p14:tracePt t="28432" x="2227263" y="5421313"/>
          <p14:tracePt t="28473" x="2239963" y="5421313"/>
          <p14:tracePt t="28489" x="2252663" y="5410200"/>
          <p14:tracePt t="28495" x="2278063" y="5348288"/>
          <p14:tracePt t="28502" x="2301875" y="5322888"/>
          <p14:tracePt t="28511" x="2301875" y="5260975"/>
          <p14:tracePt t="28519" x="2301875" y="5173663"/>
          <p14:tracePt t="28527" x="2289175" y="5087938"/>
          <p14:tracePt t="28534" x="2216150" y="4914900"/>
          <p14:tracePt t="28543" x="2141538" y="4778375"/>
          <p14:tracePt t="28550" x="2092325" y="4654550"/>
          <p14:tracePt t="28557" x="2054225" y="4530725"/>
          <p14:tracePt t="28564" x="2041525" y="4481513"/>
          <p14:tracePt t="28573" x="2017713" y="4381500"/>
          <p14:tracePt t="28580" x="2017713" y="4332288"/>
          <p14:tracePt t="28588" x="2005013" y="4246563"/>
          <p14:tracePt t="28596" x="2005013" y="4110038"/>
          <p14:tracePt t="28604" x="2005013" y="4060825"/>
          <p14:tracePt t="28611" x="2005013" y="3898900"/>
          <p14:tracePt t="28618" x="2005013" y="3800475"/>
          <p14:tracePt t="28626" x="2005013" y="3589338"/>
          <p14:tracePt t="28634" x="2017713" y="3478213"/>
          <p14:tracePt t="28643" x="2041525" y="3354388"/>
          <p14:tracePt t="28650" x="2054225" y="3305175"/>
          <p14:tracePt t="28658" x="2079625" y="3194050"/>
          <p14:tracePt t="28667" x="2103438" y="3132138"/>
          <p14:tracePt t="28675" x="2116138" y="3094038"/>
          <p14:tracePt t="28680" x="2116138" y="3070225"/>
          <p14:tracePt t="28688" x="2128838" y="3057525"/>
          <p14:tracePt t="28696" x="2141538" y="3057525"/>
          <p14:tracePt t="28704" x="2165350" y="3057525"/>
          <p14:tracePt t="28712" x="2165350" y="3044825"/>
          <p14:tracePt t="28720" x="2178050" y="3044825"/>
          <p14:tracePt t="28807" x="2190750" y="3044825"/>
          <p14:tracePt t="28831" x="2190750" y="3070225"/>
          <p14:tracePt t="28839" x="2203450" y="3082925"/>
          <p14:tracePt t="28849" x="2203450" y="3094038"/>
          <p14:tracePt t="28860" x="2203450" y="3106738"/>
          <p14:tracePt t="28868" x="2203450" y="3119438"/>
          <p14:tracePt t="28877" x="2203450" y="3132138"/>
          <p14:tracePt t="28900" x="2203450" y="3144838"/>
          <p14:tracePt t="28945" x="2203450" y="3155950"/>
          <p14:tracePt t="29000" x="2216150" y="3155950"/>
          <p14:tracePt t="29008" x="2239963" y="3168650"/>
          <p14:tracePt t="29016" x="2301875" y="3181350"/>
          <p14:tracePt t="29025" x="2389188" y="3194050"/>
          <p14:tracePt t="29032" x="2463800" y="3194050"/>
          <p14:tracePt t="29038" x="2536825" y="3194050"/>
          <p14:tracePt t="29046" x="2587625" y="3194050"/>
          <p14:tracePt t="29054" x="2624138" y="3194050"/>
          <p14:tracePt t="29077" x="2673350" y="3181350"/>
          <p14:tracePt t="29080" x="2698750" y="3168650"/>
          <p14:tracePt t="29086" x="2711450" y="3168650"/>
          <p14:tracePt t="29273" x="2698750" y="3168650"/>
          <p14:tracePt t="29311" x="2686050" y="3168650"/>
          <p14:tracePt t="29318" x="2660650" y="3168650"/>
          <p14:tracePt t="29332" x="2649538" y="3181350"/>
          <p14:tracePt t="29340" x="2649538" y="3194050"/>
          <p14:tracePt t="29348" x="2649538" y="3206750"/>
          <p14:tracePt t="29356" x="2649538" y="3217863"/>
          <p14:tracePt t="29458" x="2660650" y="3217863"/>
          <p14:tracePt t="29464" x="2673350" y="3217863"/>
          <p14:tracePt t="29480" x="2686050" y="3217863"/>
          <p14:tracePt t="29487" x="2698750" y="3217863"/>
          <p14:tracePt t="29495" x="2711450" y="3217863"/>
          <p14:tracePt t="29503" x="2711450" y="3206750"/>
          <p14:tracePt t="29511" x="2722563" y="3206750"/>
          <p14:tracePt t="29525" x="2747963" y="3194050"/>
          <p14:tracePt t="29542" x="2760663" y="3194050"/>
          <p14:tracePt t="29565" x="2773363" y="3194050"/>
          <p14:tracePt t="29579" x="2784475" y="3194050"/>
          <p14:tracePt t="29587" x="2797175" y="3181350"/>
          <p14:tracePt t="29619" x="2809875" y="3181350"/>
          <p14:tracePt t="29627" x="2822575" y="3181350"/>
          <p14:tracePt t="29641" x="2846388" y="3181350"/>
          <p14:tracePt t="29649" x="2884488" y="3181350"/>
          <p14:tracePt t="29657" x="2921000" y="3168650"/>
          <p14:tracePt t="29665" x="2933700" y="3168650"/>
          <p14:tracePt t="29674" x="2957513" y="3168650"/>
          <p14:tracePt t="29681" x="2982913" y="3168650"/>
          <p14:tracePt t="29689" x="2995613" y="3168650"/>
          <p14:tracePt t="29711" x="3008313" y="3168650"/>
          <p14:tracePt t="29735" x="3019425" y="3155950"/>
          <p14:tracePt t="29743" x="3032125" y="3155950"/>
          <p14:tracePt t="29751" x="3057525" y="3155950"/>
          <p14:tracePt t="29757" x="3081338" y="3155950"/>
          <p14:tracePt t="29774" x="3094038" y="3155950"/>
          <p14:tracePt t="29781" x="3119438" y="3155950"/>
          <p14:tracePt t="29789" x="3132138" y="3144838"/>
          <p14:tracePt t="29797" x="3143250" y="3144838"/>
          <p14:tracePt t="29850" x="3155950" y="3144838"/>
          <p14:tracePt t="29968" x="3119438" y="3132138"/>
          <p14:tracePt t="29975" x="3081338" y="3132138"/>
          <p14:tracePt t="29983" x="3057525" y="3132138"/>
          <p14:tracePt t="29991" x="3032125" y="3132138"/>
          <p14:tracePt t="29999" x="2995613" y="3132138"/>
          <p14:tracePt t="30005" x="2957513" y="3132138"/>
          <p14:tracePt t="30013" x="2921000" y="3132138"/>
          <p14:tracePt t="30021" x="2884488" y="3144838"/>
          <p14:tracePt t="30029" x="2797175" y="3155950"/>
          <p14:tracePt t="30037" x="2747963" y="3168650"/>
          <p14:tracePt t="30045" x="2698750" y="3181350"/>
          <p14:tracePt t="30051" x="2660650" y="3194050"/>
          <p14:tracePt t="30059" x="2649538" y="3217863"/>
          <p14:tracePt t="30067" x="2624138" y="3243263"/>
          <p14:tracePt t="30075" x="2611438" y="3268663"/>
          <p14:tracePt t="30083" x="2598738" y="3292475"/>
          <p14:tracePt t="30091" x="2587625" y="3330575"/>
          <p14:tracePt t="30099" x="2574925" y="3379788"/>
          <p14:tracePt t="30107" x="2562225" y="3416300"/>
          <p14:tracePt t="30115" x="2562225" y="3454400"/>
          <p14:tracePt t="30121" x="2549525" y="3490913"/>
          <p14:tracePt t="30129" x="2549525" y="3552825"/>
          <p14:tracePt t="30137" x="2549525" y="3627438"/>
          <p14:tracePt t="30145" x="2549525" y="3725863"/>
          <p14:tracePt t="30153" x="2574925" y="3825875"/>
          <p14:tracePt t="30161" x="2636838" y="3924300"/>
          <p14:tracePt t="30169" x="2698750" y="4071938"/>
          <p14:tracePt t="30177" x="2773363" y="4221163"/>
          <p14:tracePt t="30185" x="2809875" y="4295775"/>
          <p14:tracePt t="30191" x="2871788" y="4394200"/>
          <p14:tracePt t="30199" x="2933700" y="4494213"/>
          <p14:tracePt t="30207" x="2970213" y="4530725"/>
          <p14:tracePt t="30215" x="2982913" y="4556125"/>
          <p14:tracePt t="30224" x="2982913" y="4567238"/>
          <p14:tracePt t="30231" x="2995613" y="4579938"/>
          <p14:tracePt t="30237" x="2995613" y="4592638"/>
          <p14:tracePt t="30245" x="3019425" y="4605338"/>
          <p14:tracePt t="30253" x="3057525" y="4629150"/>
          <p14:tracePt t="30261" x="3119438" y="4667250"/>
          <p14:tracePt t="30269" x="3194050" y="4691063"/>
          <p14:tracePt t="30277" x="3305175" y="4752975"/>
          <p14:tracePt t="30285" x="3354388" y="4765675"/>
          <p14:tracePt t="30293" x="3441700" y="4814888"/>
          <p14:tracePt t="30308" x="3576638" y="4852988"/>
          <p14:tracePt t="30316" x="3602038" y="4865688"/>
          <p14:tracePt t="30328" x="3638550" y="4865688"/>
          <p14:tracePt t="30336" x="3651250" y="4865688"/>
          <p14:tracePt t="30342" x="3663950" y="4865688"/>
          <p14:tracePt t="30348" x="3676650" y="4865688"/>
          <p14:tracePt t="30354" x="3700463" y="4865688"/>
          <p14:tracePt t="30362" x="3725863" y="4865688"/>
          <p14:tracePt t="30370" x="3775075" y="4852988"/>
          <p14:tracePt t="30379" x="3836988" y="4814888"/>
          <p14:tracePt t="30386" x="3911600" y="4778375"/>
          <p14:tracePt t="30394" x="3986213" y="4729163"/>
          <p14:tracePt t="30402" x="4048125" y="4679950"/>
          <p14:tracePt t="30412" x="4097338" y="4618038"/>
          <p14:tracePt t="30418" x="4195763" y="4530725"/>
          <p14:tracePt t="30426" x="4208463" y="4494213"/>
          <p14:tracePt t="30432" x="4270375" y="4381500"/>
          <p14:tracePt t="30440" x="4306888" y="4319588"/>
          <p14:tracePt t="30448" x="4344988" y="4233863"/>
          <p14:tracePt t="30456" x="4357688" y="4184650"/>
          <p14:tracePt t="30465" x="4406900" y="4110038"/>
          <p14:tracePt t="30472" x="4468813" y="4022725"/>
          <p14:tracePt t="30479" x="4492625" y="3998913"/>
          <p14:tracePt t="30486" x="4530725" y="3960813"/>
          <p14:tracePt t="30496" x="4530725" y="3924300"/>
          <p14:tracePt t="30502" x="4530725" y="3911600"/>
          <p14:tracePt t="30512" x="4530725" y="3862388"/>
          <p14:tracePt t="30518" x="4518025" y="3825875"/>
          <p14:tracePt t="30528" x="4518025" y="3787775"/>
          <p14:tracePt t="30534" x="4518025" y="3775075"/>
          <p14:tracePt t="30540" x="4492625" y="3763963"/>
          <p14:tracePt t="30547" x="4492625" y="3751263"/>
          <p14:tracePt t="30556" x="4456113" y="3713163"/>
          <p14:tracePt t="30565" x="4430713" y="3702050"/>
          <p14:tracePt t="30572" x="4381500" y="3663950"/>
          <p14:tracePt t="30580" x="4332288" y="3640138"/>
          <p14:tracePt t="30588" x="4244975" y="3589338"/>
          <p14:tracePt t="30596" x="4208463" y="3565525"/>
          <p14:tracePt t="30604" x="4121150" y="3527425"/>
          <p14:tracePt t="30611" x="4084638" y="3516313"/>
          <p14:tracePt t="30618" x="4035425" y="3490913"/>
          <p14:tracePt t="30626" x="3986213" y="3490913"/>
          <p14:tracePt t="30634" x="3924300" y="3465513"/>
          <p14:tracePt t="30642" x="3873500" y="3441700"/>
          <p14:tracePt t="30650" x="3836988" y="3416300"/>
          <p14:tracePt t="30659" x="3775075" y="3403600"/>
          <p14:tracePt t="30665" x="3738563" y="3403600"/>
          <p14:tracePt t="30672" x="3687763" y="3392488"/>
          <p14:tracePt t="30679" x="3614738" y="3392488"/>
          <p14:tracePt t="30687" x="3514725" y="3392488"/>
          <p14:tracePt t="30695" x="3452813" y="3392488"/>
          <p14:tracePt t="30703" x="3305175" y="3392488"/>
          <p14:tracePt t="30711" x="3155950" y="3416300"/>
          <p14:tracePt t="30719" x="2982913" y="3441700"/>
          <p14:tracePt t="30725" x="2871788" y="3503613"/>
          <p14:tracePt t="30733" x="2735263" y="3552825"/>
          <p14:tracePt t="30742" x="2636838" y="3589338"/>
          <p14:tracePt t="30749" x="2587625" y="3627438"/>
          <p14:tracePt t="30757" x="2562225" y="3651250"/>
          <p14:tracePt t="30765" x="2549525" y="3676650"/>
          <p14:tracePt t="30773" x="2549525" y="3689350"/>
          <p14:tracePt t="30778" x="2549525" y="3702050"/>
          <p14:tracePt t="30787" x="2549525" y="3725863"/>
          <p14:tracePt t="30795" x="2549525" y="3763963"/>
          <p14:tracePt t="30803" x="2549525" y="3800475"/>
          <p14:tracePt t="30811" x="2562225" y="3836988"/>
          <p14:tracePt t="30819" x="2574925" y="3875088"/>
          <p14:tracePt t="30827" x="2624138" y="3998913"/>
          <p14:tracePt t="30835" x="2673350" y="4084638"/>
          <p14:tracePt t="30842" x="2735263" y="4146550"/>
          <p14:tracePt t="30849" x="2773363" y="4195763"/>
          <p14:tracePt t="30857" x="2822575" y="4246563"/>
          <p14:tracePt t="30865" x="2908300" y="4370388"/>
          <p14:tracePt t="30873" x="3019425" y="4481513"/>
          <p14:tracePt t="30881" x="3194050" y="4618038"/>
          <p14:tracePt t="30890" x="3267075" y="4679950"/>
          <p14:tracePt t="30897" x="3478213" y="4803775"/>
          <p14:tracePt t="30905" x="3565525" y="4865688"/>
          <p14:tracePt t="30911" x="3627438" y="4889500"/>
          <p14:tracePt t="30919" x="3713163" y="4914900"/>
          <p14:tracePt t="30927" x="3775075" y="4927600"/>
          <p14:tracePt t="30935" x="3836988" y="4938713"/>
          <p14:tracePt t="30943" x="3873500" y="4938713"/>
          <p14:tracePt t="30951" x="3898900" y="4938713"/>
          <p14:tracePt t="30958" x="3911600" y="4927600"/>
          <p14:tracePt t="30965" x="3948113" y="4914900"/>
          <p14:tracePt t="30973" x="3997325" y="4902200"/>
          <p14:tracePt t="30981" x="4071938" y="4865688"/>
          <p14:tracePt t="30989" x="4121150" y="4827588"/>
          <p14:tracePt t="30997" x="4195763" y="4791075"/>
          <p14:tracePt t="31005" x="4306888" y="4729163"/>
          <p14:tracePt t="31014" x="4394200" y="4641850"/>
          <p14:tracePt t="31021" x="4468813" y="4556125"/>
          <p14:tracePt t="31027" x="4518025" y="4468813"/>
          <p14:tracePt t="31035" x="4567238" y="4357688"/>
          <p14:tracePt t="31043" x="4592638" y="4283075"/>
          <p14:tracePt t="31051" x="4603750" y="4195763"/>
          <p14:tracePt t="31059" x="4616450" y="4133850"/>
          <p14:tracePt t="31067" x="4616450" y="4048125"/>
          <p14:tracePt t="31073" x="4592638" y="3960813"/>
          <p14:tracePt t="31081" x="4567238" y="3887788"/>
          <p14:tracePt t="31089" x="4541838" y="3800475"/>
          <p14:tracePt t="31097" x="4505325" y="3725863"/>
          <p14:tracePt t="31105" x="4468813" y="3651250"/>
          <p14:tracePt t="31113" x="4419600" y="3602038"/>
          <p14:tracePt t="31121" x="4394200" y="3552825"/>
          <p14:tracePt t="31129" x="4368800" y="3540125"/>
          <p14:tracePt t="31137" x="4368800" y="3527425"/>
          <p14:tracePt t="31151" x="4357688" y="3527425"/>
          <p14:tracePt t="31191" x="4344988" y="3527425"/>
          <p14:tracePt t="31199" x="4332288" y="3516313"/>
          <p14:tracePt t="31204" x="4295775" y="3516313"/>
          <p14:tracePt t="31213" x="4244975" y="3516313"/>
          <p14:tracePt t="31221" x="4159250" y="3516313"/>
          <p14:tracePt t="31229" x="4059238" y="3516313"/>
          <p14:tracePt t="31237" x="3973513" y="3527425"/>
          <p14:tracePt t="31245" x="3836988" y="3540125"/>
          <p14:tracePt t="31253" x="3762375" y="3552825"/>
          <p14:tracePt t="31259" x="3676650" y="3578225"/>
          <p14:tracePt t="31267" x="3614738" y="3602038"/>
          <p14:tracePt t="31275" x="3552825" y="3614738"/>
          <p14:tracePt t="31283" x="3514725" y="3627438"/>
          <p14:tracePt t="31293" x="3503613" y="3651250"/>
          <p14:tracePt t="31299" x="3478213" y="3663950"/>
          <p14:tracePt t="31307" x="3465513" y="3689350"/>
          <p14:tracePt t="31315" x="3429000" y="3725863"/>
          <p14:tracePt t="31321" x="3416300" y="3738563"/>
          <p14:tracePt t="31329" x="3379788" y="3787775"/>
          <p14:tracePt t="31337" x="3354388" y="3813175"/>
          <p14:tracePt t="31345" x="3317875" y="3849688"/>
          <p14:tracePt t="31353" x="3267075" y="3911600"/>
          <p14:tracePt t="31361" x="3217863" y="3960813"/>
          <p14:tracePt t="31369" x="3194050" y="3998913"/>
          <p14:tracePt t="31377" x="3155950" y="4048125"/>
          <p14:tracePt t="31385" x="3132138" y="4084638"/>
          <p14:tracePt t="31392" x="3132138" y="4110038"/>
          <p14:tracePt t="31399" x="3119438" y="4122738"/>
          <p14:tracePt t="31407" x="3106738" y="4159250"/>
          <p14:tracePt t="31415" x="3106738" y="4171950"/>
          <p14:tracePt t="31424" x="3106738" y="4184650"/>
          <p14:tracePt t="31431" x="3106738" y="4195763"/>
          <p14:tracePt t="31437" x="3106738" y="4208463"/>
          <p14:tracePt t="31445" x="3106738" y="4221163"/>
          <p14:tracePt t="31453" x="3106738" y="4233863"/>
          <p14:tracePt t="31469" x="3119438" y="4246563"/>
          <p14:tracePt t="31477" x="3132138" y="4257675"/>
          <p14:tracePt t="31485" x="3132138" y="4270375"/>
          <p14:tracePt t="31493" x="3143250" y="4295775"/>
          <p14:tracePt t="31501" x="3168650" y="4308475"/>
          <p14:tracePt t="31507" x="3181350" y="4319588"/>
          <p14:tracePt t="31515" x="3194050" y="4357688"/>
          <p14:tracePt t="31524" x="3217863" y="4381500"/>
          <p14:tracePt t="31531" x="3230563" y="4394200"/>
          <p14:tracePt t="31540" x="3243263" y="4406900"/>
          <p14:tracePt t="31548" x="3255963" y="4419600"/>
          <p14:tracePt t="31555" x="3267075" y="4419600"/>
          <p14:tracePt t="31561" x="3267075" y="4432300"/>
          <p14:tracePt t="31789" x="3267075" y="4443413"/>
          <p14:tracePt t="31797" x="3267075" y="4456113"/>
          <p14:tracePt t="31805" x="3267075" y="4468813"/>
          <p14:tracePt t="31811" x="3267075" y="4481513"/>
          <p14:tracePt t="31820" x="3267075" y="4494213"/>
          <p14:tracePt t="31826" x="3267075" y="4518025"/>
          <p14:tracePt t="31834" x="3267075" y="4530725"/>
          <p14:tracePt t="31850" x="3267075" y="4543425"/>
          <p14:tracePt t="31856" x="3267075" y="4556125"/>
          <p14:tracePt t="32283" x="3255963" y="4556125"/>
          <p14:tracePt t="32291" x="3230563" y="4556125"/>
          <p14:tracePt t="32299" x="3217863" y="4579938"/>
          <p14:tracePt t="32308" x="3205163" y="4579938"/>
          <p14:tracePt t="32314" x="3194050" y="4592638"/>
          <p14:tracePt t="32322" x="3181350" y="4618038"/>
          <p14:tracePt t="32341" x="3181350" y="4654550"/>
          <p14:tracePt t="32345" x="3181350" y="4667250"/>
          <p14:tracePt t="32351" x="3181350" y="4691063"/>
          <p14:tracePt t="32359" x="3194050" y="4716463"/>
          <p14:tracePt t="32367" x="3205163" y="4741863"/>
          <p14:tracePt t="32375" x="3230563" y="4778375"/>
          <p14:tracePt t="32383" x="3328988" y="4876800"/>
          <p14:tracePt t="32391" x="3403600" y="4951413"/>
          <p14:tracePt t="32399" x="3465513" y="5026025"/>
          <p14:tracePt t="32407" x="3540125" y="5124450"/>
          <p14:tracePt t="32413" x="3663950" y="5248275"/>
          <p14:tracePt t="32421" x="3762375" y="5335588"/>
          <p14:tracePt t="32429" x="3836988" y="5410200"/>
          <p14:tracePt t="32437" x="3924300" y="5483225"/>
          <p14:tracePt t="32445" x="4022725" y="5545138"/>
          <p14:tracePt t="32453" x="4110038" y="5607050"/>
          <p14:tracePt t="32461" x="4195763" y="5645150"/>
          <p14:tracePt t="32467" x="4344988" y="5694363"/>
          <p14:tracePt t="32475" x="4468813" y="5694363"/>
          <p14:tracePt t="32483" x="4541838" y="5657850"/>
          <p14:tracePt t="32491" x="4665663" y="5483225"/>
          <p14:tracePt t="32827" x="4665663" y="5495925"/>
          <p14:tracePt t="32836" x="4665663" y="5534025"/>
          <p14:tracePt t="32841" x="4665663" y="5619750"/>
          <p14:tracePt t="32851" x="4665663" y="5645150"/>
          <p14:tracePt t="32859" x="4665663" y="5707063"/>
          <p14:tracePt t="32865" x="4665663" y="5743575"/>
          <p14:tracePt t="32879" x="4665663" y="5768975"/>
          <p14:tracePt t="32894" x="4665663" y="5781675"/>
          <p14:tracePt t="32957" x="4678363" y="5781675"/>
          <p14:tracePt t="33005" x="4678363" y="5756275"/>
          <p14:tracePt t="33013" x="4678363" y="5743575"/>
          <p14:tracePt t="33018" x="4678363" y="5730875"/>
          <p14:tracePt t="33026" x="4678363" y="5707063"/>
          <p14:tracePt t="33034" x="4665663" y="5694363"/>
          <p14:tracePt t="33043" x="4665663" y="5681663"/>
          <p14:tracePt t="33051" x="4654550" y="5657850"/>
          <p14:tracePt t="33064" x="4654550" y="5645150"/>
          <p14:tracePt t="33096" x="4654550" y="5632450"/>
          <p14:tracePt t="33120" x="4641850" y="5619750"/>
          <p14:tracePt t="33150" x="4629150" y="5619750"/>
          <p14:tracePt t="33174" x="4616450" y="5619750"/>
          <p14:tracePt t="33188" x="4603750" y="5619750"/>
          <p14:tracePt t="33196" x="4592638" y="5619750"/>
          <p14:tracePt t="33204" x="4579938" y="5619750"/>
          <p14:tracePt t="33212" x="4567238" y="5619750"/>
          <p14:tracePt t="33236" x="4554538" y="5632450"/>
          <p14:tracePt t="33258" x="4541838" y="5632450"/>
          <p14:tracePt t="33274" x="4530725" y="5632450"/>
          <p14:tracePt t="33282" x="4518025" y="5632450"/>
          <p14:tracePt t="33291" x="4492625" y="5632450"/>
          <p14:tracePt t="33298" x="4468813" y="5645150"/>
          <p14:tracePt t="33304" x="4419600" y="5668963"/>
          <p14:tracePt t="33312" x="4368800" y="5681663"/>
          <p14:tracePt t="33320" x="4306888" y="5694363"/>
          <p14:tracePt t="33328" x="4221163" y="5719763"/>
          <p14:tracePt t="33335" x="4159250" y="5756275"/>
          <p14:tracePt t="33343" x="4084638" y="5768975"/>
          <p14:tracePt t="33351" x="3997325" y="5792788"/>
          <p14:tracePt t="33359" x="3898900" y="5830888"/>
          <p14:tracePt t="33367" x="3787775" y="5843588"/>
          <p14:tracePt t="33372" x="3725863" y="5854700"/>
          <p14:tracePt t="33381" x="3663950" y="5867400"/>
          <p14:tracePt t="33389" x="3614738" y="5867400"/>
          <p14:tracePt t="33397" x="3565525" y="5880100"/>
          <p14:tracePt t="33406" x="3514725" y="5880100"/>
          <p14:tracePt t="33413" x="3465513" y="5880100"/>
          <p14:tracePt t="33421" x="3429000" y="5880100"/>
          <p14:tracePt t="33429" x="3367088" y="5867400"/>
          <p14:tracePt t="33435" x="3317875" y="5867400"/>
          <p14:tracePt t="33443" x="3243263" y="5830888"/>
          <p14:tracePt t="33451" x="3155950" y="5805488"/>
          <p14:tracePt t="33459" x="3044825" y="5756275"/>
          <p14:tracePt t="33467" x="2933700" y="5707063"/>
          <p14:tracePt t="33475" x="2835275" y="5681663"/>
          <p14:tracePt t="33483" x="2722563" y="5645150"/>
          <p14:tracePt t="33489" x="2660650" y="5619750"/>
          <p14:tracePt t="33497" x="2536825" y="5570538"/>
          <p14:tracePt t="33506" x="2401888" y="5495925"/>
          <p14:tracePt t="33512" x="2301875" y="5434013"/>
          <p14:tracePt t="33521" x="2203450" y="5359400"/>
          <p14:tracePt t="33529" x="2054225" y="5248275"/>
          <p14:tracePt t="33537" x="2017713" y="5211763"/>
          <p14:tracePt t="33545" x="1893888" y="5075238"/>
          <p14:tracePt t="33551" x="1806575" y="4964113"/>
          <p14:tracePt t="33559" x="1770063" y="4889500"/>
          <p14:tracePt t="33567" x="1733550" y="4765675"/>
          <p14:tracePt t="33575" x="1708150" y="4667250"/>
          <p14:tracePt t="33583" x="1682750" y="4456113"/>
          <p14:tracePt t="33591" x="1671638" y="4357688"/>
          <p14:tracePt t="33599" x="1658938" y="4097338"/>
          <p14:tracePt t="33606" x="1646238" y="3998913"/>
          <p14:tracePt t="33613" x="1646238" y="3825875"/>
          <p14:tracePt t="33621" x="1646238" y="3663950"/>
          <p14:tracePt t="33629" x="1646238" y="3540125"/>
          <p14:tracePt t="33637" x="1658938" y="3465513"/>
          <p14:tracePt t="33645" x="1720850" y="3392488"/>
          <p14:tracePt t="33653" x="1831975" y="3354388"/>
          <p14:tracePt t="33660" x="1943100" y="3330575"/>
          <p14:tracePt t="33667" x="2066925" y="3305175"/>
          <p14:tracePt t="33675" x="2154238" y="3292475"/>
          <p14:tracePt t="33683" x="2301875" y="3255963"/>
          <p14:tracePt t="33691" x="2438400" y="3206750"/>
          <p14:tracePt t="33699" x="2549525" y="3168650"/>
          <p14:tracePt t="33707" x="2660650" y="3155950"/>
          <p14:tracePt t="33715" x="2809875" y="3132138"/>
          <p14:tracePt t="33721" x="2871788" y="3119438"/>
          <p14:tracePt t="33729" x="2946400" y="3119438"/>
          <p14:tracePt t="33737" x="3044825" y="3119438"/>
          <p14:tracePt t="33745" x="3143250" y="3132138"/>
          <p14:tracePt t="33753" x="3267075" y="3181350"/>
          <p14:tracePt t="33761" x="3367088" y="3243263"/>
          <p14:tracePt t="33769" x="3576638" y="3354388"/>
          <p14:tracePt t="33777" x="3749675" y="3454400"/>
          <p14:tracePt t="33785" x="3836988" y="3503613"/>
          <p14:tracePt t="33791" x="3886200" y="3540125"/>
          <p14:tracePt t="33799" x="3924300" y="3565525"/>
          <p14:tracePt t="33815" x="3924300" y="3578225"/>
          <p14:tracePt t="33824" x="3924300" y="3589338"/>
          <p14:tracePt t="33831" x="3924300" y="3602038"/>
          <p14:tracePt t="33839" x="3924300" y="3627438"/>
          <p14:tracePt t="33847" x="3924300" y="3663950"/>
          <p14:tracePt t="33853" x="3924300" y="3713163"/>
          <p14:tracePt t="33861" x="3898900" y="3813175"/>
          <p14:tracePt t="33869" x="3849688" y="3911600"/>
          <p14:tracePt t="33877" x="3811588" y="4010025"/>
          <p14:tracePt t="33885" x="3787775" y="4071938"/>
          <p14:tracePt t="33893" x="3725863" y="4171950"/>
          <p14:tracePt t="33901" x="3700463" y="4257675"/>
          <p14:tracePt t="33907" x="3687763" y="4406900"/>
          <p14:tracePt t="33915" x="3687763" y="4567238"/>
          <p14:tracePt t="33924" x="3687763" y="4654550"/>
          <p14:tracePt t="33931" x="3687763" y="4803775"/>
          <p14:tracePt t="33938" x="3687763" y="4938713"/>
          <p14:tracePt t="33947" x="3687763" y="5013325"/>
          <p14:tracePt t="33956" x="3687763" y="5149850"/>
          <p14:tracePt t="33963" x="3687763" y="5224463"/>
          <p14:tracePt t="33969" x="3687763" y="5260975"/>
          <p14:tracePt t="33977" x="3687763" y="5273675"/>
          <p14:tracePt t="33985" x="3663950" y="5286375"/>
          <p14:tracePt t="33993" x="3627438" y="5286375"/>
          <p14:tracePt t="34001" x="3589338" y="5286375"/>
          <p14:tracePt t="34009" x="3576638" y="5297488"/>
          <p14:tracePt t="34017" x="3490913" y="5297488"/>
          <p14:tracePt t="34025" x="3452813" y="5297488"/>
          <p14:tracePt t="34033" x="3379788" y="5297488"/>
          <p14:tracePt t="34039" x="3255963" y="5286375"/>
          <p14:tracePt t="34047" x="3181350" y="5260975"/>
          <p14:tracePt t="34055" x="3032125" y="5224463"/>
          <p14:tracePt t="34063" x="2908300" y="5173663"/>
          <p14:tracePt t="34071" x="2835275" y="5137150"/>
          <p14:tracePt t="34079" x="2784475" y="5100638"/>
          <p14:tracePt t="34085" x="2760663" y="5075238"/>
          <p14:tracePt t="34093" x="2711450" y="5026025"/>
          <p14:tracePt t="34101" x="2673350" y="4989513"/>
          <p14:tracePt t="34109" x="2660650" y="4938713"/>
          <p14:tracePt t="34117" x="2636838" y="4876800"/>
          <p14:tracePt t="34125" x="2624138" y="4803775"/>
          <p14:tracePt t="34133" x="2624138" y="4752975"/>
          <p14:tracePt t="34141" x="2624138" y="4618038"/>
          <p14:tracePt t="34147" x="2624138" y="4556125"/>
          <p14:tracePt t="34155" x="2624138" y="4456113"/>
          <p14:tracePt t="34163" x="2624138" y="4308475"/>
          <p14:tracePt t="34171" x="2673350" y="4146550"/>
          <p14:tracePt t="34179" x="2722563" y="4035425"/>
          <p14:tracePt t="34187" x="2760663" y="3960813"/>
          <p14:tracePt t="34195" x="2797175" y="3875088"/>
          <p14:tracePt t="34201" x="2846388" y="3800475"/>
          <p14:tracePt t="34209" x="2908300" y="3702050"/>
          <p14:tracePt t="34217" x="2957513" y="3651250"/>
          <p14:tracePt t="34225" x="2995613" y="3614738"/>
          <p14:tracePt t="34233" x="3044825" y="3578225"/>
          <p14:tracePt t="34241" x="3119438" y="3540125"/>
          <p14:tracePt t="34249" x="3181350" y="3503613"/>
          <p14:tracePt t="34256" x="3292475" y="3478213"/>
          <p14:tracePt t="34264" x="3328988" y="3465513"/>
          <p14:tracePt t="34271" x="3416300" y="3441700"/>
          <p14:tracePt t="34278" x="3503613" y="3403600"/>
          <p14:tracePt t="34286" x="3565525" y="3379788"/>
          <p14:tracePt t="34294" x="3614738" y="3354388"/>
          <p14:tracePt t="34302" x="3663950" y="3330575"/>
          <p14:tracePt t="34310" x="3700463" y="3305175"/>
          <p14:tracePt t="34316" x="3738563" y="3292475"/>
          <p14:tracePt t="34324" x="3811588" y="3268663"/>
          <p14:tracePt t="34332" x="3849688" y="3268663"/>
          <p14:tracePt t="34340" x="3862388" y="3268663"/>
          <p14:tracePt t="34348" x="3873500" y="3268663"/>
          <p14:tracePt t="34364" x="3886200" y="3255963"/>
          <p14:tracePt t="34372" x="3898900" y="3255963"/>
          <p14:tracePt t="34380" x="3911600" y="3243263"/>
          <p14:tracePt t="34386" x="3924300" y="3243263"/>
          <p14:tracePt t="34394" x="3935413" y="3230563"/>
          <p14:tracePt t="34419" x="3935413" y="3217863"/>
          <p14:tracePt t="34426" x="3948113" y="3217863"/>
          <p14:tracePt t="34435" x="3973513" y="3217863"/>
          <p14:tracePt t="34443" x="3986213" y="3217863"/>
          <p14:tracePt t="34449" x="3997325" y="3217863"/>
          <p14:tracePt t="34457" x="4010025" y="3217863"/>
          <p14:tracePt t="34489" x="4022725" y="3217863"/>
          <p14:tracePt t="34505" x="4022725" y="3230563"/>
          <p14:tracePt t="34510" x="4022725" y="3243263"/>
          <p14:tracePt t="34518" x="4022725" y="3255963"/>
          <p14:tracePt t="34526" x="4010025" y="3255963"/>
          <p14:tracePt t="34534" x="4010025" y="3279775"/>
          <p14:tracePt t="34543" x="4010025" y="3292475"/>
          <p14:tracePt t="34551" x="4022725" y="3317875"/>
          <p14:tracePt t="34558" x="4059238" y="3354388"/>
          <p14:tracePt t="34564" x="4110038" y="3416300"/>
          <p14:tracePt t="34572" x="4146550" y="3441700"/>
          <p14:tracePt t="34580" x="4208463" y="3516313"/>
          <p14:tracePt t="34589" x="4270375" y="3565525"/>
          <p14:tracePt t="34596" x="4283075" y="3589338"/>
          <p14:tracePt t="34605" x="4332288" y="3651250"/>
          <p14:tracePt t="34612" x="4381500" y="3725863"/>
          <p14:tracePt t="34621" x="4406900" y="3787775"/>
          <p14:tracePt t="34626" x="4406900" y="3825875"/>
          <p14:tracePt t="34634" x="4419600" y="3898900"/>
          <p14:tracePt t="34642" x="4430713" y="4035425"/>
          <p14:tracePt t="34650" x="4443413" y="4097338"/>
          <p14:tracePt t="34658" x="4492625" y="4270375"/>
          <p14:tracePt t="34667" x="4530725" y="4432300"/>
          <p14:tracePt t="34674" x="4530725" y="4505325"/>
          <p14:tracePt t="34680" x="4554538" y="4629150"/>
          <p14:tracePt t="34689" x="4554538" y="4716463"/>
          <p14:tracePt t="34696" x="4567238" y="4865688"/>
          <p14:tracePt t="34705" x="4592638" y="5000625"/>
          <p14:tracePt t="34712" x="4616450" y="5124450"/>
          <p14:tracePt t="34720" x="4616450" y="5173663"/>
          <p14:tracePt t="34728" x="4654550" y="5248275"/>
          <p14:tracePt t="34736" x="4665663" y="5273675"/>
          <p14:tracePt t="34742" x="4665663" y="5286375"/>
          <p14:tracePt t="34791" x="4678363" y="5286375"/>
          <p14:tracePt t="34812" x="4691063" y="5273675"/>
          <p14:tracePt t="34821" x="4703763" y="5248275"/>
          <p14:tracePt t="34828" x="4716463" y="5211763"/>
          <p14:tracePt t="34836" x="4740275" y="5149850"/>
          <p14:tracePt t="34844" x="4740275" y="5124450"/>
          <p14:tracePt t="34852" x="4752975" y="5087938"/>
          <p14:tracePt t="34858" x="4765675" y="5051425"/>
          <p14:tracePt t="34866" x="4765675" y="5013325"/>
          <p14:tracePt t="34874" x="4778375" y="4976813"/>
          <p14:tracePt t="34883" x="4778375" y="4938713"/>
          <p14:tracePt t="34890" x="4778375" y="4902200"/>
          <p14:tracePt t="34898" x="4778375" y="4865688"/>
          <p14:tracePt t="34906" x="4778375" y="4827588"/>
          <p14:tracePt t="34914" x="4778375" y="4803775"/>
          <p14:tracePt t="34922" x="4778375" y="4778375"/>
          <p14:tracePt t="34928" x="4778375" y="4752975"/>
          <p14:tracePt t="34936" x="4789488" y="4741863"/>
          <p14:tracePt t="34944" x="4802188" y="4703763"/>
          <p14:tracePt t="34952" x="4802188" y="4679950"/>
          <p14:tracePt t="34960" x="4802188" y="4667250"/>
          <p14:tracePt t="34969" x="4802188" y="4641850"/>
          <p14:tracePt t="34976" x="4802188" y="4629150"/>
          <p14:tracePt t="34984" x="4789488" y="4579938"/>
          <p14:tracePt t="34990" x="4789488" y="4556125"/>
          <p14:tracePt t="34998" x="4789488" y="4518025"/>
          <p14:tracePt t="35006" x="4789488" y="4505325"/>
          <p14:tracePt t="35014" x="4789488" y="4443413"/>
          <p14:tracePt t="35022" x="4814888" y="4370388"/>
          <p14:tracePt t="35030" x="4840288" y="4295775"/>
          <p14:tracePt t="35039" x="4876800" y="4208463"/>
          <p14:tracePt t="35044" x="4902200" y="4159250"/>
          <p14:tracePt t="35054" x="4964113" y="3986213"/>
          <p14:tracePt t="35061" x="5000625" y="3898900"/>
          <p14:tracePt t="35072" x="5026025" y="3813175"/>
          <p14:tracePt t="35076" x="5062538" y="3738563"/>
          <p14:tracePt t="35084" x="5075238" y="3702050"/>
          <p14:tracePt t="35092" x="5099050" y="3651250"/>
          <p14:tracePt t="35100" x="5137150" y="3627438"/>
          <p14:tracePt t="35106" x="5235575" y="3578225"/>
          <p14:tracePt t="35114" x="5260975" y="3565525"/>
          <p14:tracePt t="35122" x="5372100" y="3527425"/>
          <p14:tracePt t="35130" x="5470525" y="3503613"/>
          <p14:tracePt t="35139" x="5545138" y="3478213"/>
          <p14:tracePt t="35146" x="5705475" y="3441700"/>
          <p14:tracePt t="35154" x="5880100" y="3403600"/>
          <p14:tracePt t="35160" x="6053138" y="3392488"/>
          <p14:tracePt t="35168" x="6386513" y="3379788"/>
          <p14:tracePt t="35176" x="6659563" y="3379788"/>
          <p14:tracePt t="35184" x="6832600" y="3379788"/>
          <p14:tracePt t="35192" x="7154863" y="3379788"/>
          <p14:tracePt t="35200" x="7735888" y="3416300"/>
          <p14:tracePt t="35208" x="8120063" y="3454400"/>
          <p14:tracePt t="35216" x="8478838" y="3490913"/>
          <p14:tracePt t="35222" x="8824913" y="3527425"/>
          <p14:tracePt t="35230" x="9010650" y="3565525"/>
          <p14:tracePt t="35239" x="9221788" y="3578225"/>
          <p14:tracePt t="35246" x="9407525" y="3589338"/>
          <p14:tracePt t="35255" x="9531350" y="3602038"/>
          <p14:tracePt t="35262" x="9642475" y="3614738"/>
          <p14:tracePt t="35270" x="9691688" y="3627438"/>
          <p14:tracePt t="35278" x="9717088" y="3627438"/>
          <p14:tracePt t="35286" x="9740900" y="3640138"/>
          <p14:tracePt t="35292" x="9753600" y="3651250"/>
          <p14:tracePt t="35301" x="9766300" y="3663950"/>
          <p14:tracePt t="35308" x="9766300" y="3689350"/>
          <p14:tracePt t="35317" x="9790113" y="3725863"/>
          <p14:tracePt t="35324" x="9877425" y="3849688"/>
          <p14:tracePt t="35332" x="9913938" y="3937000"/>
          <p14:tracePt t="35339" x="10026650" y="4097338"/>
          <p14:tracePt t="35346" x="10112375" y="4221163"/>
          <p14:tracePt t="35355" x="10150475" y="4283075"/>
          <p14:tracePt t="35362" x="10186988" y="4370388"/>
          <p14:tracePt t="35371" x="10223500" y="4443413"/>
          <p14:tracePt t="35378" x="10236200" y="4494213"/>
          <p14:tracePt t="35386" x="10236200" y="4530725"/>
          <p14:tracePt t="35394" x="10236200" y="4556125"/>
          <p14:tracePt t="35402" x="10210800" y="4618038"/>
          <p14:tracePt t="35408" x="10137775" y="4679950"/>
          <p14:tracePt t="35417" x="10026650" y="4741863"/>
          <p14:tracePt t="35424" x="9890125" y="4814888"/>
          <p14:tracePt t="35432" x="9802813" y="4852988"/>
          <p14:tracePt t="35440" x="9493250" y="4914900"/>
          <p14:tracePt t="35448" x="9320213" y="4976813"/>
          <p14:tracePt t="35456" x="9085263" y="5038725"/>
          <p14:tracePt t="35462" x="8788400" y="5199063"/>
          <p14:tracePt t="35471" x="8589963" y="5310188"/>
          <p14:tracePt t="35478" x="8429625" y="5397500"/>
          <p14:tracePt t="35486" x="8293100" y="5483225"/>
          <p14:tracePt t="35494" x="8107363" y="5595938"/>
          <p14:tracePt t="35503" x="7885113" y="5719763"/>
          <p14:tracePt t="35510" x="7748588" y="5768975"/>
          <p14:tracePt t="35519" x="7624763" y="5818188"/>
          <p14:tracePt t="35525" x="7402513" y="5880100"/>
          <p14:tracePt t="35532" x="7204075" y="5929313"/>
          <p14:tracePt t="35540" x="7080250" y="5942013"/>
          <p14:tracePt t="35548" x="6907213" y="5954713"/>
          <p14:tracePt t="35556" x="6708775" y="5967413"/>
          <p14:tracePt t="35564" x="6486525" y="5991225"/>
          <p14:tracePt t="35572" x="6435725" y="6003925"/>
          <p14:tracePt t="35578" x="6373813" y="6003925"/>
          <p14:tracePt t="35587" x="6337300" y="6016625"/>
          <p14:tracePt t="35603" x="6324600" y="6016625"/>
          <p14:tracePt t="35636" x="6311900" y="6016625"/>
          <p14:tracePt t="35644" x="6300788" y="6003925"/>
          <p14:tracePt t="35650" x="6262688" y="5978525"/>
          <p14:tracePt t="35659" x="6249988" y="5954713"/>
          <p14:tracePt t="35698" x="6238875" y="5954713"/>
          <p14:tracePt t="35706" x="6238875" y="5942013"/>
          <p14:tracePt t="35712" x="6226175" y="5929313"/>
          <p14:tracePt t="35720" x="6164263" y="5892800"/>
          <p14:tracePt t="35728" x="6115050" y="5867400"/>
          <p14:tracePt t="35736" x="6027738" y="5818188"/>
          <p14:tracePt t="35746" x="5916613" y="5781675"/>
          <p14:tracePt t="35752" x="5842000" y="5756275"/>
          <p14:tracePt t="35758" x="5792788" y="5730875"/>
          <p14:tracePt t="35766" x="5730875" y="5707063"/>
          <p14:tracePt t="35774" x="5681663" y="5681663"/>
          <p14:tracePt t="35782" x="5607050" y="5657850"/>
          <p14:tracePt t="35790" x="5545138" y="5619750"/>
          <p14:tracePt t="35798" x="5470525" y="5583238"/>
          <p14:tracePt t="35807" x="5395913" y="5545138"/>
          <p14:tracePt t="35814" x="5359400" y="5508625"/>
          <p14:tracePt t="35824" x="5322888" y="5495925"/>
          <p14:tracePt t="35829" x="5284788" y="5446713"/>
          <p14:tracePt t="35836" x="5260975" y="5421313"/>
          <p14:tracePt t="35846" x="5222875" y="5359400"/>
          <p14:tracePt t="35851" x="5173663" y="5286375"/>
          <p14:tracePt t="35859" x="5149850" y="5211763"/>
          <p14:tracePt t="35867" x="5087938" y="5038725"/>
          <p14:tracePt t="35875" x="5062538" y="4976813"/>
          <p14:tracePt t="35881" x="5013325" y="4691063"/>
          <p14:tracePt t="35889" x="4987925" y="4579938"/>
          <p14:tracePt t="35897" x="4987925" y="4406900"/>
          <p14:tracePt t="35906" x="5013325" y="4270375"/>
          <p14:tracePt t="35913" x="5087938" y="4146550"/>
          <p14:tracePt t="35922" x="5160963" y="4071938"/>
          <p14:tracePt t="35929" x="5273675" y="3986213"/>
          <p14:tracePt t="35937" x="5594350" y="3825875"/>
          <p14:tracePt t="35943" x="5818188" y="3725863"/>
          <p14:tracePt t="35951" x="6200775" y="3578225"/>
          <p14:tracePt t="35959" x="6535738" y="3478213"/>
          <p14:tracePt t="35967" x="6683375" y="3441700"/>
          <p14:tracePt t="35975" x="7005638" y="3341688"/>
          <p14:tracePt t="35983" x="7278688" y="3279775"/>
          <p14:tracePt t="35991" x="7464425" y="3243263"/>
          <p14:tracePt t="35999" x="7624763" y="3217863"/>
          <p14:tracePt t="36007" x="7761288" y="3194050"/>
          <p14:tracePt t="36013" x="7896225" y="3181350"/>
          <p14:tracePt t="36022" x="8169275" y="3168650"/>
          <p14:tracePt t="36029" x="8293100" y="3168650"/>
          <p14:tracePt t="36037" x="8404225" y="3168650"/>
          <p14:tracePt t="36045" x="8491538" y="3168650"/>
          <p14:tracePt t="36057" x="8602663" y="3181350"/>
          <p14:tracePt t="36059" x="8688388" y="3194050"/>
          <p14:tracePt t="36067" x="8801100" y="3217863"/>
          <p14:tracePt t="36075" x="8850313" y="3230563"/>
          <p14:tracePt t="36083" x="8863013" y="3230563"/>
          <p14:tracePt t="36091" x="8874125" y="3243263"/>
          <p14:tracePt t="36108" x="8886825" y="3255963"/>
          <p14:tracePt t="36115" x="8899525" y="3268663"/>
          <p14:tracePt t="36125" x="8924925" y="3292475"/>
          <p14:tracePt t="36137" x="8948738" y="3305175"/>
          <p14:tracePt t="36145" x="8974138" y="3330575"/>
          <p14:tracePt t="36153" x="9010650" y="3341688"/>
          <p14:tracePt t="36161" x="9036050" y="3367088"/>
          <p14:tracePt t="36169" x="9059863" y="3379788"/>
          <p14:tracePt t="36177" x="9072563" y="3403600"/>
          <p14:tracePt t="36183" x="9097963" y="3416300"/>
          <p14:tracePt t="36191" x="9134475" y="3429000"/>
          <p14:tracePt t="36199" x="9159875" y="3441700"/>
          <p14:tracePt t="36207" x="9196388" y="3454400"/>
          <p14:tracePt t="36215" x="9221788" y="3465513"/>
          <p14:tracePt t="36225" x="9234488" y="3478213"/>
          <p14:tracePt t="36231" x="9258300" y="3490913"/>
          <p14:tracePt t="36239" x="9271000" y="3490913"/>
          <p14:tracePt t="36245" x="9283700" y="3490913"/>
          <p14:tracePt t="36254" x="9307513" y="3503613"/>
          <p14:tracePt t="36269" x="9320213" y="3503613"/>
          <p14:tracePt t="36277" x="9332913" y="3503613"/>
          <p14:tracePt t="36286" x="9345613" y="3516313"/>
          <p14:tracePt t="36293" x="9356725" y="3516313"/>
          <p14:tracePt t="36308" x="9356725" y="3527425"/>
          <p14:tracePt t="36394" x="9369425" y="3527425"/>
          <p14:tracePt t="36439" x="9382125" y="3527425"/>
          <p14:tracePt t="36447" x="9394825" y="3527425"/>
          <p14:tracePt t="36455" x="9418638" y="3527425"/>
          <p14:tracePt t="36463" x="9431338" y="3527425"/>
          <p14:tracePt t="36472" x="9456738" y="3527425"/>
          <p14:tracePt t="36479" x="9480550" y="3527425"/>
          <p14:tracePt t="36486" x="9505950" y="3516313"/>
          <p14:tracePt t="36493" x="9518650" y="3516313"/>
          <p14:tracePt t="36502" x="9531350" y="3516313"/>
          <p14:tracePt t="36509" x="9555163" y="3516313"/>
          <p14:tracePt t="36517" x="9580563" y="3503613"/>
          <p14:tracePt t="36525" x="9629775" y="3503613"/>
          <p14:tracePt t="36533" x="9691688" y="3503613"/>
          <p14:tracePt t="36541" x="9740900" y="3503613"/>
          <p14:tracePt t="36549" x="9828213" y="3503613"/>
          <p14:tracePt t="36556" x="9913938" y="3503613"/>
          <p14:tracePt t="36563" x="10026650" y="3503613"/>
          <p14:tracePt t="36573" x="10050463" y="3503613"/>
          <p14:tracePt t="36579" x="10112375" y="3490913"/>
          <p14:tracePt t="36588" x="10150475" y="3490913"/>
          <p14:tracePt t="36595" x="10186988" y="3490913"/>
          <p14:tracePt t="36609" x="10186988" y="3478213"/>
          <p14:tracePt t="37183" x="10186988" y="3465513"/>
          <p14:tracePt t="37228" x="10186988" y="3441700"/>
          <p14:tracePt t="37236" x="10186988" y="3416300"/>
          <p14:tracePt t="37244" x="10186988" y="3392488"/>
          <p14:tracePt t="37263" x="10186988" y="3379788"/>
          <p14:tracePt t="37271" x="10186988" y="3367088"/>
          <p14:tracePt t="37284" x="10186988" y="3354388"/>
          <p14:tracePt t="37300" x="10174288" y="3341688"/>
          <p14:tracePt t="37309" x="10174288" y="3305175"/>
          <p14:tracePt t="37315" x="10161588" y="3292475"/>
          <p14:tracePt t="37324" x="10150475" y="3279775"/>
          <p14:tracePt t="37339" x="10150475" y="3268663"/>
          <p14:tracePt t="37399" x="10125075" y="3243263"/>
          <p14:tracePt t="37407" x="10125075" y="3230563"/>
          <p14:tracePt t="37415" x="10099675" y="3206750"/>
          <p14:tracePt t="37423" x="10088563" y="3181350"/>
          <p14:tracePt t="37431" x="10063163" y="3168650"/>
          <p14:tracePt t="37444" x="10050463" y="3132138"/>
          <p14:tracePt t="37449" x="10013950" y="3057525"/>
          <p14:tracePt t="37455" x="9975850" y="2982913"/>
          <p14:tracePt t="37463" x="9939338" y="2933700"/>
          <p14:tracePt t="37471" x="9902825" y="2859088"/>
          <p14:tracePt t="37478" x="9840913" y="2760663"/>
          <p14:tracePt t="37486" x="9779000" y="2662238"/>
          <p14:tracePt t="37494" x="9728200" y="2574925"/>
          <p14:tracePt t="37501" x="9642475" y="2451100"/>
          <p14:tracePt t="37509" x="9542463" y="2314575"/>
          <p14:tracePt t="37515" x="9469438" y="2203450"/>
          <p14:tracePt t="37524" x="9394825" y="2128838"/>
          <p14:tracePt t="37531" x="9369425" y="2079625"/>
          <p14:tracePt t="37539" x="9345613" y="2043113"/>
          <p14:tracePt t="37546" x="9345613" y="2030413"/>
          <p14:tracePt t="37556" x="9345613" y="2017713"/>
          <p14:tracePt t="37563" x="9332913" y="1992313"/>
          <p14:tracePt t="37577" x="9332913" y="1968500"/>
          <p14:tracePt t="37585" x="9332913" y="1955800"/>
          <p14:tracePt t="37592" x="9332913" y="1930400"/>
          <p14:tracePt t="37600" x="9332913" y="1906588"/>
          <p14:tracePt t="37608" x="9332913" y="1893888"/>
          <p14:tracePt t="37616" x="9332913" y="1868488"/>
          <p14:tracePt t="37624" x="9332913" y="1844675"/>
          <p14:tracePt t="37630" x="9332913" y="1831975"/>
          <p14:tracePt t="37646" x="9345613" y="1806575"/>
          <p14:tracePt t="37662" x="9345613" y="1795463"/>
          <p14:tracePt t="37678" x="9345613" y="1782763"/>
          <p14:tracePt t="37687" x="9345613" y="1770063"/>
          <p14:tracePt t="37694" x="9345613" y="1757363"/>
          <p14:tracePt t="37700" x="9345613" y="1720850"/>
          <p14:tracePt t="37708" x="9345613" y="1695450"/>
          <p14:tracePt t="37716" x="9345613" y="1684338"/>
          <p14:tracePt t="37724" x="9332913" y="1658938"/>
          <p14:tracePt t="37732" x="9320213" y="1622425"/>
          <p14:tracePt t="37740" x="9320213" y="1597025"/>
          <p14:tracePt t="37746" x="9307513" y="1535113"/>
          <p14:tracePt t="37755" x="9296400" y="1498600"/>
          <p14:tracePt t="37762" x="9258300" y="1436688"/>
          <p14:tracePt t="37771" x="9221788" y="1398588"/>
          <p14:tracePt t="37778" x="9209088" y="1336675"/>
          <p14:tracePt t="37788" x="9172575" y="1287463"/>
          <p14:tracePt t="37794" x="9110663" y="1225550"/>
          <p14:tracePt t="37803" x="9072563" y="1176338"/>
          <p14:tracePt t="37810" x="8997950" y="1114425"/>
          <p14:tracePt t="37816" x="8886825" y="1014413"/>
          <p14:tracePt t="37824" x="8750300" y="928688"/>
          <p14:tracePt t="37832" x="8677275" y="879475"/>
          <p14:tracePt t="37841" x="8466138" y="766763"/>
          <p14:tracePt t="37848" x="8355013" y="693738"/>
          <p14:tracePt t="37856" x="8231188" y="655638"/>
          <p14:tracePt t="37864" x="8156575" y="631825"/>
          <p14:tracePt t="37872" x="8008938" y="593725"/>
          <p14:tracePt t="37878" x="7908925" y="569913"/>
          <p14:tracePt t="37888" x="7673975" y="531813"/>
          <p14:tracePt t="37894" x="7575550" y="520700"/>
          <p14:tracePt t="37903" x="7265988" y="508000"/>
          <p14:tracePt t="37910" x="7080250" y="469900"/>
          <p14:tracePt t="37919" x="6708775" y="469900"/>
          <p14:tracePt t="37924" x="6497638" y="469900"/>
          <p14:tracePt t="37932" x="6188075" y="458788"/>
          <p14:tracePt t="37940" x="5978525" y="446088"/>
          <p14:tracePt t="37948" x="5607050" y="446088"/>
          <p14:tracePt t="37956" x="5446713" y="446088"/>
          <p14:tracePt t="37964" x="5248275" y="446088"/>
          <p14:tracePt t="37972" x="5062538" y="446088"/>
          <p14:tracePt t="37980" x="4913313" y="446088"/>
          <p14:tracePt t="37988" x="4579938" y="482600"/>
          <p14:tracePt t="37994" x="4195763" y="544513"/>
          <p14:tracePt t="38003" x="3738563" y="631825"/>
          <p14:tracePt t="38010" x="3155950" y="817563"/>
          <p14:tracePt t="38019" x="2636838" y="1052513"/>
          <p14:tracePt t="38026" x="2079625" y="1398588"/>
          <p14:tracePt t="38034" x="1682750" y="1622425"/>
          <p14:tracePt t="38042" x="1349375" y="1806575"/>
          <p14:tracePt t="38048" x="915988" y="2105025"/>
          <p14:tracePt t="38056" x="569913" y="2363788"/>
          <p14:tracePt t="38064" x="396875" y="2513013"/>
          <p14:tracePt t="38072" x="247650" y="2686050"/>
          <p14:tracePt t="38080" x="136525" y="2859088"/>
          <p14:tracePt t="38088" x="61913" y="3194050"/>
          <p14:tracePt t="38096" x="87313" y="3478213"/>
          <p14:tracePt t="38106" x="198438" y="3725863"/>
          <p14:tracePt t="38110" x="384175" y="4084638"/>
          <p14:tracePt t="38119" x="482600" y="4221163"/>
          <p14:tracePt t="38126" x="569913" y="4406900"/>
          <p14:tracePt t="38134" x="804863" y="4741863"/>
          <p14:tracePt t="38142" x="941388" y="4889500"/>
          <p14:tracePt t="38150" x="1039813" y="5013325"/>
          <p14:tracePt t="38158" x="1163638" y="5162550"/>
          <p14:tracePt t="38164" x="1300163" y="5310188"/>
          <p14:tracePt t="38172" x="1373188" y="5384800"/>
          <p14:tracePt t="38180" x="1398588" y="5421313"/>
          <p14:tracePt t="38189" x="1473200" y="5495925"/>
          <p14:tracePt t="38196" x="1547813" y="5545138"/>
          <p14:tracePt t="38204" x="1609725" y="5595938"/>
          <p14:tracePt t="38212" x="1782763" y="5668963"/>
          <p14:tracePt t="38221" x="1992313" y="5730875"/>
          <p14:tracePt t="38228" x="2141538" y="5756275"/>
          <p14:tracePt t="38234" x="2474913" y="5843588"/>
          <p14:tracePt t="38242" x="2835275" y="5905500"/>
          <p14:tracePt t="38250" x="3292475" y="5967413"/>
          <p14:tracePt t="38258" x="3638550" y="6016625"/>
          <p14:tracePt t="38266" x="4221163" y="6053138"/>
          <p14:tracePt t="38274" x="4727575" y="6078538"/>
          <p14:tracePt t="38282" x="5099050" y="6078538"/>
          <p14:tracePt t="38290" x="5446713" y="6102350"/>
          <p14:tracePt t="38306" x="6448425" y="6102350"/>
          <p14:tracePt t="38312" x="6894513" y="6091238"/>
          <p14:tracePt t="38322" x="7265988" y="6091238"/>
          <p14:tracePt t="38328" x="7847013" y="6040438"/>
          <p14:tracePt t="38337" x="8577263" y="6040438"/>
          <p14:tracePt t="38342" x="9258300" y="6016625"/>
          <p14:tracePt t="38350" x="9864725" y="5967413"/>
          <p14:tracePt t="38358" x="10421938" y="5929313"/>
          <p14:tracePt t="38366" x="10966450" y="5854700"/>
          <p14:tracePt t="38374" x="11325225" y="5792788"/>
          <p14:tracePt t="38382" x="11498263" y="5756275"/>
          <p14:tracePt t="38390" x="11684000" y="5694363"/>
          <p14:tracePt t="38398" x="11820525" y="5645150"/>
          <p14:tracePt t="38406" x="11895138" y="5607050"/>
          <p14:tracePt t="38412" x="11957050" y="5557838"/>
          <p14:tracePt t="38421" x="12006263" y="5508625"/>
          <p14:tracePt t="38428" x="12055475" y="5459413"/>
          <p14:tracePt t="38436" x="12093575" y="5384800"/>
          <p14:tracePt t="38444" x="12117388" y="5310188"/>
          <p14:tracePt t="38453" x="12166600" y="5224463"/>
          <p14:tracePt t="38536" x="12042775" y="3702050"/>
          <p14:tracePt t="38544" x="11957050" y="3589338"/>
          <p14:tracePt t="38553" x="11745913" y="3317875"/>
          <p14:tracePt t="38561" x="11660188" y="3206750"/>
          <p14:tracePt t="38568" x="11487150" y="3008313"/>
          <p14:tracePt t="38577" x="11325225" y="2859088"/>
          <p14:tracePt t="38582" x="11214100" y="2786063"/>
          <p14:tracePt t="38591" x="10929938" y="2549525"/>
          <p14:tracePt t="38599" x="10818813" y="2487613"/>
          <p14:tracePt t="38607" x="10533063" y="2290763"/>
          <p14:tracePt t="38614" x="10272713" y="2141538"/>
          <p14:tracePt t="38624" x="9902825" y="1906588"/>
          <p14:tracePt t="38630" x="9469438" y="1646238"/>
          <p14:tracePt t="38638" x="9147175" y="1485900"/>
          <p14:tracePt t="38646" x="8763000" y="1300163"/>
          <p14:tracePt t="38653" x="8280400" y="1114425"/>
          <p14:tracePt t="38660" x="7712075" y="928688"/>
          <p14:tracePt t="38668" x="7265988" y="792163"/>
          <p14:tracePt t="38676" x="6943725" y="730250"/>
          <p14:tracePt t="38684" x="6597650" y="693738"/>
          <p14:tracePt t="38692" x="6213475" y="681038"/>
          <p14:tracePt t="38700" x="5842000" y="681038"/>
          <p14:tracePt t="38708" x="5470525" y="681038"/>
          <p14:tracePt t="38716" x="5137150" y="681038"/>
          <p14:tracePt t="38722" x="4740275" y="742950"/>
          <p14:tracePt t="38730" x="4406900" y="841375"/>
          <p14:tracePt t="38739" x="4048125" y="1014413"/>
          <p14:tracePt t="38746" x="3935413" y="1076325"/>
          <p14:tracePt t="38755" x="3651250" y="1238250"/>
          <p14:tracePt t="38762" x="3317875" y="1447800"/>
          <p14:tracePt t="38768" x="3119438" y="1584325"/>
          <p14:tracePt t="38776" x="2859088" y="1819275"/>
          <p14:tracePt t="38784" x="2735263" y="1992313"/>
          <p14:tracePt t="38792" x="2636838" y="2128838"/>
          <p14:tracePt t="38800" x="2513013" y="2290763"/>
          <p14:tracePt t="38808" x="2438400" y="2425700"/>
          <p14:tracePt t="38816" x="2376488" y="2549525"/>
          <p14:tracePt t="38824" x="2278063" y="2847975"/>
          <p14:tracePt t="38832" x="2227263" y="2995613"/>
          <p14:tracePt t="38838" x="2216150" y="3181350"/>
          <p14:tracePt t="38846" x="2203450" y="3379788"/>
          <p14:tracePt t="38854" x="2203450" y="3565525"/>
          <p14:tracePt t="38862" x="2278063" y="3924300"/>
          <p14:tracePt t="38871" x="2351088" y="4159250"/>
          <p14:tracePt t="38878" x="2451100" y="4419600"/>
          <p14:tracePt t="38884" x="2673350" y="4803775"/>
          <p14:tracePt t="38892" x="2871788" y="5113338"/>
          <p14:tracePt t="38900" x="2995613" y="5260975"/>
          <p14:tracePt t="38908" x="3132138" y="5410200"/>
          <p14:tracePt t="38916" x="3217863" y="5521325"/>
          <p14:tracePt t="38924" x="3465513" y="5743575"/>
          <p14:tracePt t="38932" x="3576638" y="5854700"/>
          <p14:tracePt t="38940" x="3700463" y="5954713"/>
          <p14:tracePt t="38948" x="3824288" y="6029325"/>
          <p14:tracePt t="38954" x="3911600" y="6102350"/>
          <p14:tracePt t="38962" x="3986213" y="6140450"/>
          <p14:tracePt t="38971" x="4048125" y="6164263"/>
          <p14:tracePt t="38978" x="4121150" y="6189663"/>
          <p14:tracePt t="38986" x="4208463" y="6226175"/>
          <p14:tracePt t="38994" x="4295775" y="6251575"/>
          <p14:tracePt t="39008" x="4394200" y="6288088"/>
          <p14:tracePt t="39015" x="4443413" y="6288088"/>
          <p14:tracePt t="39019" x="4554538" y="6313488"/>
          <p14:tracePt t="39025" x="4641850" y="6326188"/>
          <p14:tracePt t="39033" x="4752975" y="6362700"/>
          <p14:tracePt t="39042" x="4851400" y="6375400"/>
          <p14:tracePt t="39057" x="4926013" y="6375400"/>
          <p14:tracePt t="39060" x="4987925" y="6388100"/>
          <p14:tracePt t="39065" x="5124450" y="6399213"/>
          <p14:tracePt t="39072" x="5149850" y="6399213"/>
          <p14:tracePt t="39079" x="5235575" y="6399213"/>
          <p14:tracePt t="39089" x="5284788" y="6411913"/>
          <p14:tracePt t="39095" x="5334000" y="6424613"/>
          <p14:tracePt t="39104" x="5395913" y="6450013"/>
          <p14:tracePt t="39112" x="5495925" y="6473825"/>
          <p14:tracePt t="39120" x="5532438" y="6486525"/>
          <p14:tracePt t="39127" x="5656263" y="6523038"/>
          <p14:tracePt t="39133" x="5694363" y="6535738"/>
          <p14:tracePt t="39142" x="5756275" y="6548438"/>
          <p14:tracePt t="39149" x="5829300" y="6548438"/>
          <p14:tracePt t="39158" x="5891213" y="6561138"/>
          <p14:tracePt t="39165" x="5978525" y="6573838"/>
          <p14:tracePt t="39174" x="6040438" y="6584950"/>
          <p14:tracePt t="39182" x="6089650" y="6584950"/>
          <p14:tracePt t="39189" x="6126163" y="6584950"/>
          <p14:tracePt t="39196" x="6151563" y="6584950"/>
          <p14:tracePt t="39205" x="6188075" y="6584950"/>
          <p14:tracePt t="39212" x="6249988" y="6584950"/>
          <p14:tracePt t="39220" x="6324600" y="6597650"/>
          <p14:tracePt t="39228" x="6386513" y="6597650"/>
          <p14:tracePt t="39235" x="6486525" y="6610350"/>
          <p14:tracePt t="39243" x="6559550" y="6623050"/>
          <p14:tracePt t="39249" x="6708775" y="6646863"/>
          <p14:tracePt t="39257" x="6770688" y="6646863"/>
          <p14:tracePt t="39265" x="7031038" y="6646863"/>
          <p14:tracePt t="39273" x="7129463" y="6646863"/>
          <p14:tracePt t="39281" x="7451725" y="6646863"/>
          <p14:tracePt t="39290" x="7612063" y="6646863"/>
          <p14:tracePt t="39298" x="7772400" y="6646863"/>
          <p14:tracePt t="39306" x="7934325" y="6646863"/>
          <p14:tracePt t="39314" x="8020050" y="6646863"/>
          <p14:tracePt t="39320" x="8081963" y="6623050"/>
          <p14:tracePt t="39328" x="8156575" y="6584950"/>
          <p14:tracePt t="39335" x="8231188" y="6548438"/>
          <p14:tracePt t="39344" x="8256588" y="6535738"/>
          <p14:tracePt t="39351" x="8293100" y="6511925"/>
          <p14:tracePt t="39360" x="8329613" y="6461125"/>
          <p14:tracePt t="39365" x="8355013" y="6437313"/>
          <p14:tracePt t="39374" x="8380413" y="6411913"/>
          <p14:tracePt t="39381" x="8429625" y="6375400"/>
          <p14:tracePt t="39391" x="8478838" y="6326188"/>
          <p14:tracePt t="39397" x="8515350" y="6300788"/>
          <p14:tracePt t="39405" x="8564563" y="6264275"/>
          <p14:tracePt t="39413" x="8602663" y="6238875"/>
          <p14:tracePt t="39421" x="8626475" y="6202363"/>
          <p14:tracePt t="39429" x="8651875" y="6189663"/>
          <p14:tracePt t="39436" x="8664575" y="6176963"/>
          <p14:tracePt t="39444" x="8677275" y="6140450"/>
          <p14:tracePt t="39451" x="8701088" y="6115050"/>
          <p14:tracePt t="39459" x="8739188" y="6091238"/>
          <p14:tracePt t="39468" x="8750300" y="6091238"/>
          <p14:tracePt t="39475" x="8788400" y="6078538"/>
          <p14:tracePt t="39480" x="8837613" y="6053138"/>
          <p14:tracePt t="39489" x="8863013" y="6053138"/>
          <p14:tracePt t="39496" x="8912225" y="6029325"/>
          <p14:tracePt t="39507" x="8974138" y="6016625"/>
          <p14:tracePt t="39513" x="9023350" y="5991225"/>
          <p14:tracePt t="39521" x="9110663" y="5954713"/>
          <p14:tracePt t="39529" x="9159875" y="5942013"/>
          <p14:tracePt t="39538" x="9320213" y="5892800"/>
          <p14:tracePt t="39545" x="9456738" y="5867400"/>
          <p14:tracePt t="39551" x="9593263" y="5843588"/>
          <p14:tracePt t="39559" x="9753600" y="5818188"/>
          <p14:tracePt t="39567" x="9802813" y="5818188"/>
          <p14:tracePt t="39575" x="9926638" y="5781675"/>
          <p14:tracePt t="39583" x="10026650" y="5768975"/>
          <p14:tracePt t="39591" x="10125075" y="5730875"/>
          <p14:tracePt t="39599" x="10199688" y="5719763"/>
          <p14:tracePt t="39607" x="10236200" y="5707063"/>
          <p14:tracePt t="39613" x="10272713" y="5694363"/>
          <p14:tracePt t="39621" x="10285413" y="5681663"/>
          <p14:tracePt t="42281" x="10272713" y="5668963"/>
          <p14:tracePt t="42295" x="10272713" y="5657850"/>
          <p14:tracePt t="42303" x="10272713" y="5645150"/>
          <p14:tracePt t="42312" x="10310813" y="5607050"/>
          <p14:tracePt t="42318" x="10334625" y="5570538"/>
          <p14:tracePt t="42325" x="10360025" y="5483225"/>
          <p14:tracePt t="42334" x="10360025" y="5372100"/>
          <p14:tracePt t="42341" x="10310813" y="5173663"/>
          <p14:tracePt t="42347" x="10174288" y="4852988"/>
          <p14:tracePt t="42355" x="9975850" y="4432300"/>
          <p14:tracePt t="42363" x="9740900" y="3973513"/>
          <p14:tracePt t="42371" x="9418638" y="3379788"/>
          <p14:tracePt t="42379" x="9147175" y="2921000"/>
          <p14:tracePt t="42387" x="8912225" y="2587625"/>
          <p14:tracePt t="42395" x="8651875" y="2216150"/>
          <p14:tracePt t="42403" x="8515350" y="2054225"/>
          <p14:tracePt t="42409" x="8404225" y="1943100"/>
          <p14:tracePt t="42417" x="8342313" y="1906588"/>
          <p14:tracePt t="42426" x="8305800" y="1868488"/>
          <p14:tracePt t="42433" x="8231188" y="1844675"/>
          <p14:tracePt t="42441" x="8143875" y="1831975"/>
          <p14:tracePt t="42449" x="8058150" y="1819275"/>
          <p14:tracePt t="42455" x="7921625" y="1819275"/>
          <p14:tracePt t="42462" x="7748588" y="1819275"/>
          <p14:tracePt t="42471" x="7624763" y="1844675"/>
          <p14:tracePt t="42478" x="7537450" y="1881188"/>
          <p14:tracePt t="42487" x="7402513" y="1955800"/>
          <p14:tracePt t="42495" x="7092950" y="2116138"/>
          <p14:tracePt t="42503" x="6734175" y="2301875"/>
          <p14:tracePt t="42511" x="6486525" y="2414588"/>
          <p14:tracePt t="42520" x="6362700" y="2463800"/>
          <p14:tracePt t="42525" x="6213475" y="2525713"/>
          <p14:tracePt t="42533" x="5991225" y="2624138"/>
          <p14:tracePt t="42541" x="5903913" y="2686050"/>
          <p14:tracePt t="42549" x="5818188" y="2760663"/>
          <p14:tracePt t="42557" x="5805488" y="2822575"/>
          <p14:tracePt t="42565" x="5805488" y="2921000"/>
          <p14:tracePt t="42573" x="5805488" y="3070225"/>
          <p14:tracePt t="42581" x="5842000" y="3206750"/>
          <p14:tracePt t="42588" x="5880100" y="3279775"/>
          <p14:tracePt t="42595" x="5929313" y="3367088"/>
          <p14:tracePt t="42603" x="5991225" y="3429000"/>
          <p14:tracePt t="42611" x="6040438" y="3478213"/>
          <p14:tracePt t="42619" x="6076950" y="3516313"/>
          <p14:tracePt t="42627" x="6126163" y="3552825"/>
          <p14:tracePt t="42635" x="6200775" y="3589338"/>
          <p14:tracePt t="42641" x="6249988" y="3614738"/>
          <p14:tracePt t="42649" x="6386513" y="3689350"/>
          <p14:tracePt t="42657" x="6461125" y="3713163"/>
          <p14:tracePt t="42665" x="6610350" y="3751263"/>
          <p14:tracePt t="42673" x="6734175" y="3775075"/>
          <p14:tracePt t="42681" x="6907213" y="3775075"/>
          <p14:tracePt t="42690" x="7031038" y="3775075"/>
          <p14:tracePt t="42697" x="7265988" y="3763963"/>
          <p14:tracePt t="42703" x="7426325" y="3738563"/>
          <p14:tracePt t="42711" x="7785100" y="3663950"/>
          <p14:tracePt t="42720" x="7908925" y="3627438"/>
          <p14:tracePt t="42727" x="8156575" y="3540125"/>
          <p14:tracePt t="42735" x="8293100" y="3441700"/>
          <p14:tracePt t="42743" x="8404225" y="3317875"/>
          <p14:tracePt t="42751" x="8478838" y="3119438"/>
          <p14:tracePt t="42757" x="8491538" y="3044825"/>
          <p14:tracePt t="42765" x="8491538" y="2847975"/>
          <p14:tracePt t="42773" x="8453438" y="2624138"/>
          <p14:tracePt t="42781" x="8293100" y="2265363"/>
          <p14:tracePt t="42789" x="8194675" y="2128838"/>
          <p14:tracePt t="42797" x="8107363" y="2017713"/>
          <p14:tracePt t="42805" x="7947025" y="1881188"/>
          <p14:tracePt t="42813" x="7810500" y="1795463"/>
          <p14:tracePt t="42822" x="7575550" y="1671638"/>
          <p14:tracePt t="42827" x="7402513" y="1609725"/>
          <p14:tracePt t="42835" x="6992938" y="1485900"/>
          <p14:tracePt t="42843" x="6634163" y="1423988"/>
          <p14:tracePt t="42851" x="6238875" y="1362075"/>
          <p14:tracePt t="42859" x="5867400" y="1362075"/>
          <p14:tracePt t="42867" x="5532438" y="1362075"/>
          <p14:tracePt t="42875" x="5137150" y="1423988"/>
          <p14:tracePt t="42883" x="4691063" y="1609725"/>
          <p14:tracePt t="42889" x="4332288" y="1819275"/>
          <p14:tracePt t="42897" x="3849688" y="2178050"/>
          <p14:tracePt t="42905" x="3565525" y="2451100"/>
          <p14:tracePt t="42913" x="3255963" y="2797175"/>
          <p14:tracePt t="42921" x="2995613" y="3168650"/>
          <p14:tracePt t="42929" x="2908300" y="3330575"/>
          <p14:tracePt t="42937" x="2809875" y="3725863"/>
          <p14:tracePt t="42943" x="2809875" y="4097338"/>
          <p14:tracePt t="42951" x="2982913" y="4641850"/>
          <p14:tracePt t="42959" x="3194050" y="5000625"/>
          <p14:tracePt t="42967" x="3738563" y="5657850"/>
          <p14:tracePt t="42975" x="4244975" y="6202363"/>
          <p14:tracePt t="42983" x="4727575" y="6635750"/>
          <p14:tracePt t="43091" x="6721475" y="6461125"/>
          <p14:tracePt t="43099" x="6807200" y="6337300"/>
          <p14:tracePt t="43107" x="6980238" y="6127750"/>
          <p14:tracePt t="43115" x="7067550" y="5967413"/>
          <p14:tracePt t="43121" x="7227888" y="5694363"/>
          <p14:tracePt t="43129" x="7327900" y="5534025"/>
          <p14:tracePt t="43139" x="7439025" y="5260975"/>
          <p14:tracePt t="43145" x="7475538" y="5100638"/>
          <p14:tracePt t="43153" x="7500938" y="4889500"/>
          <p14:tracePt t="43161" x="7526338" y="4729163"/>
          <p14:tracePt t="43170" x="7526338" y="4456113"/>
          <p14:tracePt t="43177" x="7526338" y="4357688"/>
          <p14:tracePt t="43185" x="7526338" y="4221163"/>
          <p14:tracePt t="43191" x="7513638" y="4110038"/>
          <p14:tracePt t="43199" x="7488238" y="3986213"/>
          <p14:tracePt t="43207" x="7451725" y="3875088"/>
          <p14:tracePt t="43216" x="7402513" y="3800475"/>
          <p14:tracePt t="43223" x="7389813" y="3763963"/>
          <p14:tracePt t="43231" x="7340600" y="3738563"/>
          <p14:tracePt t="43239" x="7302500" y="3713163"/>
          <p14:tracePt t="43245" x="7240588" y="3689350"/>
          <p14:tracePt t="43253" x="7154863" y="3663950"/>
          <p14:tracePt t="43261" x="7080250" y="3663950"/>
          <p14:tracePt t="43269" x="6894513" y="3663950"/>
          <p14:tracePt t="43277" x="6783388" y="3663950"/>
          <p14:tracePt t="43285" x="6510338" y="3738563"/>
          <p14:tracePt t="43293" x="6362700" y="3787775"/>
          <p14:tracePt t="43300" x="6151563" y="3937000"/>
          <p14:tracePt t="43307" x="5978525" y="4048125"/>
          <p14:tracePt t="43315" x="5767388" y="4295775"/>
          <p14:tracePt t="43323" x="5718175" y="4394200"/>
          <p14:tracePt t="43331" x="5694363" y="4505325"/>
          <p14:tracePt t="43339" x="5694363" y="4605338"/>
          <p14:tracePt t="43347" x="5718175" y="4691063"/>
          <p14:tracePt t="43355" x="5829300" y="4827588"/>
          <p14:tracePt t="43361" x="5891213" y="4914900"/>
          <p14:tracePt t="43369" x="6138863" y="5100638"/>
          <p14:tracePt t="43377" x="6337300" y="5235575"/>
          <p14:tracePt t="43386" x="6572250" y="5372100"/>
          <p14:tracePt t="43393" x="6757988" y="5446713"/>
          <p14:tracePt t="43401" x="6832600" y="5472113"/>
          <p14:tracePt t="43409" x="6992938" y="5534025"/>
          <p14:tracePt t="43417" x="7092950" y="5534025"/>
          <p14:tracePt t="43423" x="7216775" y="5545138"/>
          <p14:tracePt t="43431" x="7389813" y="5545138"/>
          <p14:tracePt t="43439" x="7513638" y="5545138"/>
          <p14:tracePt t="43447" x="7650163" y="5508625"/>
          <p14:tracePt t="43455" x="7772400" y="5446713"/>
          <p14:tracePt t="43463" x="7859713" y="5397500"/>
          <p14:tracePt t="43471" x="7947025" y="5359400"/>
          <p14:tracePt t="43479" x="8081963" y="5297488"/>
          <p14:tracePt t="43488" x="8231188" y="5235575"/>
          <p14:tracePt t="43493" x="8453438" y="5173663"/>
          <p14:tracePt t="43501" x="8577263" y="5137150"/>
          <p14:tracePt t="43509" x="8664575" y="5100638"/>
          <p14:tracePt t="43517" x="8713788" y="5062538"/>
          <p14:tracePt t="43525" x="8775700" y="5013325"/>
          <p14:tracePt t="43533" x="8812213" y="5000625"/>
          <p14:tracePt t="43539" x="8850313" y="4951413"/>
          <p14:tracePt t="43547" x="8874125" y="4927600"/>
          <p14:tracePt t="43555" x="8899525" y="4914900"/>
          <p14:tracePt t="43563" x="8924925" y="4889500"/>
          <p14:tracePt t="43571" x="8948738" y="4865688"/>
          <p14:tracePt t="43579" x="8974138" y="4840288"/>
          <p14:tracePt t="43588" x="9023350" y="4814888"/>
          <p14:tracePt t="43595" x="9097963" y="4778375"/>
          <p14:tracePt t="43603" x="9134475" y="4752975"/>
          <p14:tracePt t="43609" x="9196388" y="4716463"/>
          <p14:tracePt t="43617" x="9245600" y="4703763"/>
          <p14:tracePt t="43625" x="9320213" y="4679950"/>
          <p14:tracePt t="43633" x="9356725" y="4654550"/>
          <p14:tracePt t="43641" x="9382125" y="4641850"/>
          <p14:tracePt t="43649" x="9444038" y="4629150"/>
          <p14:tracePt t="43657" x="9469438" y="4629150"/>
          <p14:tracePt t="43663" x="9518650" y="4605338"/>
          <p14:tracePt t="43671" x="9604375" y="4592638"/>
          <p14:tracePt t="43679" x="9655175" y="4579938"/>
          <p14:tracePt t="43688" x="9691688" y="4579938"/>
          <p14:tracePt t="43695" x="9753600" y="4567238"/>
          <p14:tracePt t="43703" x="9815513" y="4556125"/>
          <p14:tracePt t="43711" x="9952038" y="4530725"/>
          <p14:tracePt t="43720" x="9975850" y="4530725"/>
          <p14:tracePt t="43725" x="10037763" y="4518025"/>
          <p14:tracePt t="43733" x="10174288" y="4505325"/>
          <p14:tracePt t="43741" x="10223500" y="4494213"/>
          <p14:tracePt t="43749" x="10248900" y="4494213"/>
          <p14:tracePt t="43757" x="10272713" y="4494213"/>
          <p14:tracePt t="43765" x="10285413" y="4494213"/>
          <p14:tracePt t="43773" x="10298113" y="4494213"/>
          <p14:tracePt t="43781" x="10323513" y="4494213"/>
          <p14:tracePt t="43789" x="10347325" y="4481513"/>
          <p14:tracePt t="43795" x="10372725" y="4468813"/>
          <p14:tracePt t="43804" x="10396538" y="4468813"/>
          <p14:tracePt t="43811" x="10421938" y="4468813"/>
          <p14:tracePt t="43819" x="10447338" y="4468813"/>
          <p14:tracePt t="43827" x="10458450" y="4456113"/>
          <p14:tracePt t="43836" x="10471150" y="4456113"/>
          <p14:tracePt t="43841" x="10483850" y="445611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5069-2E93-5498-2021-7A7F4D701F69}"/>
              </a:ext>
            </a:extLst>
          </p:cNvPr>
          <p:cNvSpPr>
            <a:spLocks noGrp="1"/>
          </p:cNvSpPr>
          <p:nvPr>
            <p:ph type="title"/>
          </p:nvPr>
        </p:nvSpPr>
        <p:spPr/>
        <p:txBody>
          <a:bodyPr/>
          <a:lstStyle/>
          <a:p>
            <a:r>
              <a:rPr lang="en-US" dirty="0"/>
              <a:t>How (</a:t>
            </a:r>
            <a:r>
              <a:rPr lang="en-US" b="1" dirty="0"/>
              <a:t>T</a:t>
            </a:r>
            <a:r>
              <a:rPr lang="en-US" dirty="0"/>
              <a:t>reatment/</a:t>
            </a:r>
            <a:r>
              <a:rPr lang="en-US" b="1" dirty="0"/>
              <a:t>T</a:t>
            </a:r>
            <a:r>
              <a:rPr lang="en-US" dirty="0"/>
              <a:t>ransport)</a:t>
            </a:r>
          </a:p>
        </p:txBody>
      </p:sp>
      <p:sp>
        <p:nvSpPr>
          <p:cNvPr id="3" name="Content Placeholder 2">
            <a:extLst>
              <a:ext uri="{FF2B5EF4-FFF2-40B4-BE49-F238E27FC236}">
                <a16:creationId xmlns:a16="http://schemas.microsoft.com/office/drawing/2014/main" id="{D08075FF-B4C4-37F6-9A47-09D2BA00D816}"/>
              </a:ext>
            </a:extLst>
          </p:cNvPr>
          <p:cNvSpPr>
            <a:spLocks noGrp="1"/>
          </p:cNvSpPr>
          <p:nvPr>
            <p:ph idx="1"/>
          </p:nvPr>
        </p:nvSpPr>
        <p:spPr/>
        <p:txBody>
          <a:bodyPr/>
          <a:lstStyle/>
          <a:p>
            <a:pPr lvl="1">
              <a:lnSpc>
                <a:spcPts val="2200"/>
              </a:lnSpc>
              <a:buFont typeface="Wingdings" panose="05000000000000000000" pitchFamily="2" charset="2"/>
              <a:buChar char="§"/>
            </a:pPr>
            <a:r>
              <a:rPr lang="en-US" dirty="0"/>
              <a:t>Treatment Area or Transport Group personnel determine transport priority</a:t>
            </a:r>
          </a:p>
          <a:p>
            <a:pPr lvl="1">
              <a:lnSpc>
                <a:spcPts val="2200"/>
              </a:lnSpc>
              <a:buFont typeface="Wingdings" panose="05000000000000000000" pitchFamily="2" charset="2"/>
              <a:buChar char="§"/>
            </a:pPr>
            <a:r>
              <a:rPr lang="en-US" b="1" dirty="0"/>
              <a:t>DO NOT </a:t>
            </a:r>
            <a:r>
              <a:rPr lang="en-US" dirty="0"/>
              <a:t>overload any one hospital</a:t>
            </a:r>
          </a:p>
          <a:p>
            <a:pPr lvl="2">
              <a:lnSpc>
                <a:spcPts val="2200"/>
              </a:lnSpc>
              <a:buFont typeface="Wingdings" panose="05000000000000000000" pitchFamily="2" charset="2"/>
              <a:buChar char="§"/>
            </a:pPr>
            <a:r>
              <a:rPr lang="en-US" sz="1800" dirty="0"/>
              <a:t>Consider using Juvare EMResource to monitor hospital triage capabilities</a:t>
            </a:r>
          </a:p>
          <a:p>
            <a:pPr lvl="1">
              <a:lnSpc>
                <a:spcPts val="2200"/>
              </a:lnSpc>
              <a:buFont typeface="Wingdings" panose="05000000000000000000" pitchFamily="2" charset="2"/>
              <a:buChar char="§"/>
            </a:pPr>
            <a:r>
              <a:rPr lang="en-US" dirty="0"/>
              <a:t>Transport priority is (typically) given in order of survivability/severity:</a:t>
            </a:r>
          </a:p>
          <a:p>
            <a:pPr lvl="2">
              <a:lnSpc>
                <a:spcPts val="2200"/>
              </a:lnSpc>
              <a:buFont typeface="Wingdings" panose="05000000000000000000" pitchFamily="2" charset="2"/>
              <a:buChar char="§"/>
            </a:pPr>
            <a:r>
              <a:rPr lang="en-US" sz="1800" b="1" dirty="0">
                <a:solidFill>
                  <a:srgbClr val="FF0000"/>
                </a:solidFill>
              </a:rPr>
              <a:t>RED (Immediate)</a:t>
            </a:r>
          </a:p>
          <a:p>
            <a:pPr lvl="2">
              <a:lnSpc>
                <a:spcPts val="2200"/>
              </a:lnSpc>
              <a:buFont typeface="Wingdings" panose="05000000000000000000" pitchFamily="2" charset="2"/>
              <a:buChar char="§"/>
            </a:pPr>
            <a:r>
              <a:rPr lang="en-US" sz="1800" b="1" dirty="0">
                <a:solidFill>
                  <a:srgbClr val="FAE22E"/>
                </a:solidFill>
              </a:rPr>
              <a:t>YELLOW (Delayed)</a:t>
            </a:r>
          </a:p>
          <a:p>
            <a:pPr lvl="2">
              <a:lnSpc>
                <a:spcPts val="2200"/>
              </a:lnSpc>
              <a:buFont typeface="Wingdings" panose="05000000000000000000" pitchFamily="2" charset="2"/>
              <a:buChar char="§"/>
            </a:pPr>
            <a:r>
              <a:rPr lang="en-US" sz="1800" b="1" dirty="0">
                <a:solidFill>
                  <a:srgbClr val="00B050"/>
                </a:solidFill>
              </a:rPr>
              <a:t>GREEN (Minimal)</a:t>
            </a:r>
          </a:p>
          <a:p>
            <a:pPr lvl="2">
              <a:lnSpc>
                <a:spcPts val="2200"/>
              </a:lnSpc>
              <a:buFont typeface="Wingdings" panose="05000000000000000000" pitchFamily="2" charset="2"/>
              <a:buChar char="§"/>
            </a:pPr>
            <a:r>
              <a:rPr lang="en-US" sz="1800" b="1" dirty="0">
                <a:solidFill>
                  <a:schemeClr val="tx1">
                    <a:lumMod val="50000"/>
                    <a:lumOff val="50000"/>
                  </a:schemeClr>
                </a:solidFill>
              </a:rPr>
              <a:t>GREY (Expectant)</a:t>
            </a:r>
          </a:p>
          <a:p>
            <a:pPr lvl="1">
              <a:lnSpc>
                <a:spcPts val="2200"/>
              </a:lnSpc>
              <a:buFont typeface="Wingdings" panose="05000000000000000000" pitchFamily="2" charset="2"/>
              <a:buChar char="§"/>
            </a:pPr>
            <a:r>
              <a:rPr lang="en-US" dirty="0"/>
              <a:t>Transport priority can depend on # of patients, amount of resources, and other factors</a:t>
            </a:r>
          </a:p>
          <a:p>
            <a:pPr lvl="1">
              <a:lnSpc>
                <a:spcPts val="2200"/>
              </a:lnSpc>
              <a:buFont typeface="Wingdings" panose="05000000000000000000" pitchFamily="2" charset="2"/>
              <a:buChar char="§"/>
            </a:pPr>
            <a:r>
              <a:rPr lang="en-US" dirty="0"/>
              <a:t>MCIs are never normal events, always use your best clinical judgement </a:t>
            </a:r>
          </a:p>
          <a:p>
            <a:pPr lvl="1">
              <a:buFont typeface="Wingdings" panose="05000000000000000000" pitchFamily="2" charset="2"/>
              <a:buChar char="§"/>
            </a:pPr>
            <a:endParaRPr lang="en-US" dirty="0"/>
          </a:p>
        </p:txBody>
      </p:sp>
      <p:pic>
        <p:nvPicPr>
          <p:cNvPr id="5" name="Audio 4">
            <a:hlinkClick r:id="" action="ppaction://media"/>
            <a:extLst>
              <a:ext uri="{FF2B5EF4-FFF2-40B4-BE49-F238E27FC236}">
                <a16:creationId xmlns:a16="http://schemas.microsoft.com/office/drawing/2014/main" id="{7FC68E30-3F94-3E8E-7FAE-C763F77B24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39298120"/>
      </p:ext>
    </p:extLst>
  </p:cSld>
  <p:clrMapOvr>
    <a:masterClrMapping/>
  </p:clrMapOvr>
  <mc:AlternateContent xmlns:mc="http://schemas.openxmlformats.org/markup-compatibility/2006">
    <mc:Choice xmlns:p14="http://schemas.microsoft.com/office/powerpoint/2010/main" Requires="p14">
      <p:transition spd="slow" p14:dur="2000" advTm="73090"/>
    </mc:Choice>
    <mc:Fallback>
      <p:transition spd="slow" advTm="73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4568" x="10496550" y="4456113"/>
          <p14:tracePt t="54575" x="10533063" y="4456113"/>
          <p14:tracePt t="54583" x="10571163" y="4481513"/>
          <p14:tracePt t="54587" x="10594975" y="4494213"/>
          <p14:tracePt t="54595" x="10607675" y="4518025"/>
          <p14:tracePt t="54603" x="10620375" y="4530725"/>
          <p14:tracePt t="54610" x="10620375" y="4543425"/>
          <p14:tracePt t="54617" x="10620375" y="4556125"/>
          <p14:tracePt t="54627" x="10620375" y="4567238"/>
          <p14:tracePt t="54632" x="10633075" y="4567238"/>
          <p14:tracePt t="54656" x="10644188" y="4579938"/>
          <p14:tracePt t="54672" x="10656888" y="4592638"/>
          <p14:tracePt t="54679" x="10669588" y="4605338"/>
          <p14:tracePt t="54687" x="10706100" y="4629150"/>
          <p14:tracePt t="54696" x="10718800" y="4667250"/>
          <p14:tracePt t="54713" x="10768013" y="4729163"/>
          <p14:tracePt t="54717" x="10780713" y="4752975"/>
          <p14:tracePt t="54726" x="10780713" y="4765675"/>
          <p14:tracePt t="54733" x="10780713" y="4791075"/>
          <p14:tracePt t="54742" x="10780713" y="4803775"/>
          <p14:tracePt t="54750" x="10768013" y="4827588"/>
          <p14:tracePt t="54758" x="10731500" y="4852988"/>
          <p14:tracePt t="54763" x="10706100" y="4876800"/>
          <p14:tracePt t="54771" x="10682288" y="4889500"/>
          <p14:tracePt t="54779" x="10669588" y="4902200"/>
          <p14:tracePt t="54787" x="10656888" y="4927600"/>
          <p14:tracePt t="54803" x="10633075" y="4938713"/>
          <p14:tracePt t="54811" x="10607675" y="4951413"/>
          <p14:tracePt t="54819" x="10582275" y="4964113"/>
          <p14:tracePt t="54828" x="10545763" y="4976813"/>
          <p14:tracePt t="54832" x="10496550" y="5013325"/>
          <p14:tracePt t="54840" x="10434638" y="5075238"/>
          <p14:tracePt t="54848" x="10360025" y="5113338"/>
          <p14:tracePt t="54857" x="10223500" y="5199063"/>
          <p14:tracePt t="54866" x="10174288" y="5211763"/>
          <p14:tracePt t="54873" x="10001250" y="5273675"/>
          <p14:tracePt t="54879" x="9913938" y="5310188"/>
          <p14:tracePt t="54887" x="9790113" y="5335588"/>
          <p14:tracePt t="54895" x="9678988" y="5372100"/>
          <p14:tracePt t="54902" x="9580563" y="5410200"/>
          <p14:tracePt t="54911" x="9493250" y="5459413"/>
          <p14:tracePt t="54919" x="9356725" y="5495925"/>
          <p14:tracePt t="54929" x="9296400" y="5508625"/>
          <p14:tracePt t="54935" x="9121775" y="5534025"/>
          <p14:tracePt t="54941" x="8974138" y="5557838"/>
          <p14:tracePt t="54949" x="8763000" y="5595938"/>
          <p14:tracePt t="54957" x="8602663" y="5607050"/>
          <p14:tracePt t="54966" x="8453438" y="5619750"/>
          <p14:tracePt t="54973" x="8256588" y="5619750"/>
          <p14:tracePt t="54981" x="8120063" y="5632450"/>
          <p14:tracePt t="54989" x="7958138" y="5632450"/>
          <p14:tracePt t="54997" x="7885113" y="5645150"/>
          <p14:tracePt t="55003" x="7772400" y="5645150"/>
          <p14:tracePt t="55010" x="7699375" y="5645150"/>
          <p14:tracePt t="55019" x="7588250" y="5645150"/>
          <p14:tracePt t="55027" x="7488238" y="5645150"/>
          <p14:tracePt t="55035" x="7340600" y="5645150"/>
          <p14:tracePt t="55043" x="7204075" y="5645150"/>
          <p14:tracePt t="55051" x="7104063" y="5632450"/>
          <p14:tracePt t="55060" x="6956425" y="5619750"/>
          <p14:tracePt t="55065" x="6796088" y="5583238"/>
          <p14:tracePt t="55073" x="6572250" y="5545138"/>
          <p14:tracePt t="55081" x="6448425" y="5495925"/>
          <p14:tracePt t="55089" x="6324600" y="5459413"/>
          <p14:tracePt t="55097" x="6200775" y="5434013"/>
          <p14:tracePt t="55105" x="6102350" y="5397500"/>
          <p14:tracePt t="55113" x="6003925" y="5372100"/>
          <p14:tracePt t="55121" x="5880100" y="5348288"/>
          <p14:tracePt t="55128" x="5756275" y="5322888"/>
          <p14:tracePt t="55134" x="5681663" y="5322888"/>
          <p14:tracePt t="55142" x="5594350" y="5310188"/>
          <p14:tracePt t="55150" x="5495925" y="5297488"/>
          <p14:tracePt t="55158" x="5421313" y="5286375"/>
          <p14:tracePt t="55166" x="5359400" y="5286375"/>
          <p14:tracePt t="55175" x="5284788" y="5286375"/>
          <p14:tracePt t="55180" x="5248275" y="5286375"/>
          <p14:tracePt t="55188" x="5186363" y="5273675"/>
          <p14:tracePt t="55196" x="5149850" y="5260975"/>
          <p14:tracePt t="55204" x="5137150" y="5260975"/>
          <p14:tracePt t="55212" x="5111750" y="5260975"/>
          <p14:tracePt t="55220" x="5087938" y="5248275"/>
          <p14:tracePt t="55228" x="5075238" y="5248275"/>
          <p14:tracePt t="55236" x="5049838" y="5248275"/>
          <p14:tracePt t="55242" x="5013325" y="5235575"/>
          <p14:tracePt t="55250" x="4987925" y="5235575"/>
          <p14:tracePt t="55259" x="4964113" y="5235575"/>
          <p14:tracePt t="55266" x="4938713" y="5224463"/>
          <p14:tracePt t="55275" x="4902200" y="5211763"/>
          <p14:tracePt t="55282" x="4889500" y="5211763"/>
          <p14:tracePt t="55290" x="4864100" y="5211763"/>
          <p14:tracePt t="55298" x="4840288" y="5199063"/>
          <p14:tracePt t="55306" x="4802188" y="5186363"/>
          <p14:tracePt t="55312" x="4727575" y="5149850"/>
          <p14:tracePt t="55320" x="4641850" y="5113338"/>
          <p14:tracePt t="55328" x="4567238" y="5087938"/>
          <p14:tracePt t="55336" x="4530725" y="5087938"/>
          <p14:tracePt t="55344" x="4492625" y="5075238"/>
          <p14:tracePt t="55352" x="4443413" y="5062538"/>
          <p14:tracePt t="55359" x="4406900" y="5051425"/>
          <p14:tracePt t="55366" x="4381500" y="5038725"/>
          <p14:tracePt t="55375" x="4357688" y="5038725"/>
          <p14:tracePt t="55436" x="4368800" y="5038725"/>
          <p14:tracePt t="55444" x="4406900" y="5026025"/>
          <p14:tracePt t="55452" x="4479925" y="5000625"/>
          <p14:tracePt t="55460" x="4554538" y="4976813"/>
          <p14:tracePt t="55468" x="4616450" y="4951413"/>
          <p14:tracePt t="55476" x="4716463" y="4914900"/>
          <p14:tracePt t="55482" x="4802188" y="4876800"/>
          <p14:tracePt t="55490" x="4876800" y="4852988"/>
          <p14:tracePt t="55499" x="4951413" y="4840288"/>
          <p14:tracePt t="55506" x="5026025" y="4827588"/>
          <p14:tracePt t="55514" x="5087938" y="4803775"/>
          <p14:tracePt t="55522" x="5111750" y="4803775"/>
          <p14:tracePt t="55530" x="5149850" y="4803775"/>
          <p14:tracePt t="55538" x="5173663" y="4791075"/>
          <p14:tracePt t="55552" x="5186363" y="4791075"/>
          <p14:tracePt t="55560" x="5211763" y="4791075"/>
          <p14:tracePt t="55568" x="5235575" y="4791075"/>
          <p14:tracePt t="55576" x="5260975" y="4791075"/>
          <p14:tracePt t="55584" x="5284788" y="4791075"/>
          <p14:tracePt t="55593" x="5297488" y="4791075"/>
          <p14:tracePt t="55600" x="5310188" y="4791075"/>
          <p14:tracePt t="55609" x="5322888" y="4791075"/>
          <p14:tracePt t="55614" x="5334000" y="4791075"/>
          <p14:tracePt t="55622" x="5346700" y="4814888"/>
          <p14:tracePt t="55646" x="5359400" y="4814888"/>
          <p14:tracePt t="55662" x="5372100" y="4827588"/>
          <p14:tracePt t="55668" x="5408613" y="4840288"/>
          <p14:tracePt t="55676" x="5421313" y="4840288"/>
          <p14:tracePt t="55693" x="5421313" y="4852988"/>
          <p14:tracePt t="55738" x="5359400" y="4852988"/>
          <p14:tracePt t="55746" x="5297488" y="4865688"/>
          <p14:tracePt t="55754" x="5211763" y="4865688"/>
          <p14:tracePt t="55762" x="5062538" y="4876800"/>
          <p14:tracePt t="55770" x="4975225" y="4889500"/>
          <p14:tracePt t="55778" x="4840288" y="4902200"/>
          <p14:tracePt t="55784" x="4678363" y="4927600"/>
          <p14:tracePt t="55793" x="4592638" y="4938713"/>
          <p14:tracePt t="55800" x="4554538" y="4964113"/>
          <p14:tracePt t="55809" x="4518025" y="4976813"/>
          <p14:tracePt t="55816" x="4479925" y="4976813"/>
          <p14:tracePt t="55825" x="4456113" y="4989513"/>
          <p14:tracePt t="55832" x="4443413" y="5000625"/>
          <p14:tracePt t="55840" x="4430713" y="5000625"/>
          <p14:tracePt t="55849" x="4430713" y="5013325"/>
          <p14:tracePt t="55878" x="4430713" y="5026025"/>
          <p14:tracePt t="55886" x="4456113" y="5038725"/>
          <p14:tracePt t="55894" x="4492625" y="5051425"/>
          <p14:tracePt t="55902" x="4541838" y="5062538"/>
          <p14:tracePt t="55909" x="4629150" y="5087938"/>
          <p14:tracePt t="55916" x="4678363" y="5087938"/>
          <p14:tracePt t="55925" x="4827588" y="5100638"/>
          <p14:tracePt t="55932" x="4964113" y="5113338"/>
          <p14:tracePt t="55941" x="5049838" y="5124450"/>
          <p14:tracePt t="55948" x="5211763" y="5137150"/>
          <p14:tracePt t="55956" x="5359400" y="5137150"/>
          <p14:tracePt t="55964" x="5483225" y="5137150"/>
          <p14:tracePt t="55972" x="5557838" y="5137150"/>
          <p14:tracePt t="55978" x="5656263" y="5137150"/>
          <p14:tracePt t="55986" x="5694363" y="5137150"/>
          <p14:tracePt t="55994" x="5756275" y="5124450"/>
          <p14:tracePt t="56002" x="5792788" y="5100638"/>
          <p14:tracePt t="56010" x="5818188" y="5087938"/>
          <p14:tracePt t="56018" x="5842000" y="5075238"/>
          <p14:tracePt t="56024" x="5854700" y="5062538"/>
          <p14:tracePt t="56040" x="5854700" y="5051425"/>
          <p14:tracePt t="56064" x="5854700" y="5038725"/>
          <p14:tracePt t="56072" x="5854700" y="5026025"/>
          <p14:tracePt t="56080" x="5842000" y="5026025"/>
          <p14:tracePt t="56088" x="5818188" y="5013325"/>
          <p14:tracePt t="56094" x="5805488" y="5013325"/>
          <p14:tracePt t="56102" x="5792788" y="5013325"/>
          <p14:tracePt t="56110" x="5767388" y="5013325"/>
          <p14:tracePt t="56137" x="5743575" y="5013325"/>
          <p14:tracePt t="56147" x="5730875" y="5013325"/>
          <p14:tracePt t="56159" x="5705475" y="5013325"/>
          <p14:tracePt t="56175" x="5694363" y="5013325"/>
          <p14:tracePt t="56191" x="5694363" y="5026025"/>
          <p14:tracePt t="56275" x="5718175" y="5038725"/>
          <p14:tracePt t="56283" x="5743575" y="5038725"/>
          <p14:tracePt t="56291" x="5767388" y="5038725"/>
          <p14:tracePt t="56300" x="5842000" y="5051425"/>
          <p14:tracePt t="56307" x="5903913" y="5051425"/>
          <p14:tracePt t="56314" x="5991225" y="5051425"/>
          <p14:tracePt t="56321" x="6053138" y="5051425"/>
          <p14:tracePt t="56329" x="6115050" y="5051425"/>
          <p14:tracePt t="56335" x="6188075" y="5051425"/>
          <p14:tracePt t="56343" x="6275388" y="5038725"/>
          <p14:tracePt t="56352" x="6324600" y="5038725"/>
          <p14:tracePt t="56361" x="6362700" y="5026025"/>
          <p14:tracePt t="56367" x="6399213" y="5026025"/>
          <p14:tracePt t="56376" x="6435725" y="5026025"/>
          <p14:tracePt t="56384" x="6461125" y="5026025"/>
          <p14:tracePt t="56392" x="6486525" y="5026025"/>
          <p14:tracePt t="56397" x="6510338" y="5026025"/>
          <p14:tracePt t="56405" x="6548438" y="5026025"/>
          <p14:tracePt t="56413" x="6584950" y="5026025"/>
          <p14:tracePt t="56421" x="6634163" y="5026025"/>
          <p14:tracePt t="56429" x="6672263" y="5026025"/>
          <p14:tracePt t="56437" x="6708775" y="5026025"/>
          <p14:tracePt t="56445" x="6721475" y="5026025"/>
          <p14:tracePt t="56451" x="6745288" y="5026025"/>
          <p14:tracePt t="56461" x="6757988" y="5026025"/>
          <p14:tracePt t="56468" x="6770688" y="5026025"/>
          <p14:tracePt t="56476" x="6796088" y="5026025"/>
          <p14:tracePt t="56484" x="6807200" y="5026025"/>
          <p14:tracePt t="56494" x="6832600" y="5026025"/>
          <p14:tracePt t="56499" x="6869113" y="5026025"/>
          <p14:tracePt t="56507" x="6918325" y="5026025"/>
          <p14:tracePt t="56513" x="6956425" y="5026025"/>
          <p14:tracePt t="56521" x="7018338" y="5038725"/>
          <p14:tracePt t="56529" x="7104063" y="5051425"/>
          <p14:tracePt t="56537" x="7216775" y="5062538"/>
          <p14:tracePt t="56545" x="7240588" y="5062538"/>
          <p14:tracePt t="56553" x="7302500" y="5062538"/>
          <p14:tracePt t="56561" x="7389813" y="5062538"/>
          <p14:tracePt t="56569" x="7451725" y="5062538"/>
          <p14:tracePt t="56577" x="7526338" y="5062538"/>
          <p14:tracePt t="56585" x="7650163" y="5062538"/>
          <p14:tracePt t="56593" x="7748588" y="5062538"/>
          <p14:tracePt t="56599" x="7872413" y="5062538"/>
          <p14:tracePt t="56607" x="7970838" y="5062538"/>
          <p14:tracePt t="56615" x="8081963" y="5062538"/>
          <p14:tracePt t="56623" x="8267700" y="5062538"/>
          <p14:tracePt t="56629" x="8293100" y="5062538"/>
          <p14:tracePt t="56637" x="8355013" y="5062538"/>
          <p14:tracePt t="56645" x="8367713" y="5062538"/>
          <p14:tracePt t="56692" x="8329613" y="5062538"/>
          <p14:tracePt t="56699" x="8231188" y="5051425"/>
          <p14:tracePt t="56707" x="8156575" y="5026025"/>
          <p14:tracePt t="56715" x="8081963" y="5026025"/>
          <p14:tracePt t="56723" x="7934325" y="5026025"/>
          <p14:tracePt t="56731" x="7896225" y="5026025"/>
          <p14:tracePt t="56739" x="7785100" y="5026025"/>
          <p14:tracePt t="56747" x="7686675" y="5026025"/>
          <p14:tracePt t="56755" x="7475538" y="5051425"/>
          <p14:tracePt t="56762" x="7364413" y="5062538"/>
          <p14:tracePt t="56769" x="7265988" y="5075238"/>
          <p14:tracePt t="56779" x="7216775" y="5075238"/>
          <p14:tracePt t="56785" x="7154863" y="5087938"/>
          <p14:tracePt t="56794" x="7116763" y="5087938"/>
          <p14:tracePt t="56801" x="7080250" y="5087938"/>
          <p14:tracePt t="56809" x="7054850" y="5100638"/>
          <p14:tracePt t="56815" x="7018338" y="5113338"/>
          <p14:tracePt t="56823" x="6992938" y="5113338"/>
          <p14:tracePt t="56831" x="6969125" y="5124450"/>
          <p14:tracePt t="56839" x="6943725" y="5124450"/>
          <p14:tracePt t="56948" x="6956425" y="5124450"/>
          <p14:tracePt t="56956" x="6980238" y="5124450"/>
          <p14:tracePt t="56965" x="7005638" y="5124450"/>
          <p14:tracePt t="56972" x="7031038" y="5124450"/>
          <p14:tracePt t="56980" x="7054850" y="5124450"/>
          <p14:tracePt t="56988" x="7080250" y="5124450"/>
          <p14:tracePt t="56996" x="7116763" y="5137150"/>
          <p14:tracePt t="57003" x="7154863" y="5137150"/>
          <p14:tracePt t="57012" x="7178675" y="5149850"/>
          <p14:tracePt t="57020" x="7265988" y="5149850"/>
          <p14:tracePt t="57028" x="7302500" y="5162550"/>
          <p14:tracePt t="57035" x="7426325" y="5173663"/>
          <p14:tracePt t="57045" x="7488238" y="5186363"/>
          <p14:tracePt t="57050" x="7588250" y="5199063"/>
          <p14:tracePt t="57059" x="7686675" y="5211763"/>
          <p14:tracePt t="57066" x="7810500" y="5224463"/>
          <p14:tracePt t="57074" x="7872413" y="5224463"/>
          <p14:tracePt t="57083" x="8020050" y="5224463"/>
          <p14:tracePt t="57088" x="8181975" y="5224463"/>
          <p14:tracePt t="57097" x="8355013" y="5235575"/>
          <p14:tracePt t="57103" x="8466138" y="5235575"/>
          <p14:tracePt t="57112" x="8713788" y="5235575"/>
          <p14:tracePt t="57118" x="8874125" y="5235575"/>
          <p14:tracePt t="57127" x="8997950" y="5235575"/>
          <p14:tracePt t="57133" x="9110663" y="5235575"/>
          <p14:tracePt t="57143" x="9258300" y="5235575"/>
          <p14:tracePt t="57149" x="9407525" y="5235575"/>
          <p14:tracePt t="57157" x="9493250" y="5235575"/>
          <p14:tracePt t="57165" x="9542463" y="5235575"/>
          <p14:tracePt t="57173" x="9629775" y="5235575"/>
          <p14:tracePt t="57179" x="9740900" y="5235575"/>
          <p14:tracePt t="57187" x="9790113" y="5235575"/>
          <p14:tracePt t="57195" x="9939338" y="5235575"/>
          <p14:tracePt t="57203" x="10088563" y="5235575"/>
          <p14:tracePt t="57211" x="10174288" y="5235575"/>
          <p14:tracePt t="57219" x="10347325" y="5235575"/>
          <p14:tracePt t="57227" x="10496550" y="5260975"/>
          <p14:tracePt t="57235" x="10669588" y="5273675"/>
          <p14:tracePt t="57245" x="10829925" y="5297488"/>
          <p14:tracePt t="57249" x="10904538" y="5310188"/>
          <p14:tracePt t="57258" x="11115675" y="5348288"/>
          <p14:tracePt t="57265" x="11250613" y="5359400"/>
          <p14:tracePt t="57273" x="11312525" y="5372100"/>
          <p14:tracePt t="57281" x="11399838" y="5372100"/>
          <p14:tracePt t="57288" x="11487150" y="5372100"/>
          <p14:tracePt t="57294" x="11536363" y="5372100"/>
          <p14:tracePt t="57302" x="11560175" y="5372100"/>
          <p14:tracePt t="57310" x="11585575" y="5372100"/>
          <p14:tracePt t="57318" x="11610975" y="5372100"/>
          <p14:tracePt t="57326" x="11622088" y="5372100"/>
          <p14:tracePt t="57335" x="11647488" y="5372100"/>
          <p14:tracePt t="57342" x="11672888" y="5372100"/>
          <p14:tracePt t="57358" x="11684000" y="5372100"/>
          <p14:tracePt t="57373" x="11696700" y="5372100"/>
          <p14:tracePt t="57380" x="11709400" y="5372100"/>
          <p14:tracePt t="57397" x="11709400" y="5359400"/>
          <p14:tracePt t="57412" x="11709400" y="5348288"/>
          <p14:tracePt t="57426" x="11709400" y="5335588"/>
          <p14:tracePt t="57435" x="11709400" y="5310188"/>
          <p14:tracePt t="57458" x="11709400" y="5297488"/>
          <p14:tracePt t="57496" x="11709400" y="5286375"/>
          <p14:tracePt t="57512" x="11709400" y="5273675"/>
          <p14:tracePt t="57528" x="11709400" y="5260975"/>
          <p14:tracePt t="57536" x="11696700" y="5248275"/>
          <p14:tracePt t="57542" x="11684000" y="5235575"/>
          <p14:tracePt t="57550" x="11672888" y="5211763"/>
          <p14:tracePt t="57558" x="11672888" y="5199063"/>
          <p14:tracePt t="57566" x="11660188" y="5186363"/>
          <p14:tracePt t="57574" x="11647488" y="5186363"/>
          <p14:tracePt t="57591" x="11647488" y="5173663"/>
          <p14:tracePt t="57604" x="11634788" y="5173663"/>
          <p14:tracePt t="57620" x="11634788" y="5162550"/>
          <p14:tracePt t="57763" x="11660188" y="5162550"/>
          <p14:tracePt t="57770" x="11684000" y="5162550"/>
          <p14:tracePt t="57779" x="11722100" y="5149850"/>
          <p14:tracePt t="57785" x="11745913" y="5149850"/>
          <p14:tracePt t="57793" x="11784013" y="5149850"/>
          <p14:tracePt t="57799" x="11795125" y="5149850"/>
          <p14:tracePt t="57808" x="11807825" y="5137150"/>
          <p14:tracePt t="57815" x="11820525" y="5137150"/>
          <p14:tracePt t="57839" x="11833225" y="5137150"/>
          <p14:tracePt t="57893" x="11845925" y="5137150"/>
          <p14:tracePt t="58035" x="11857038" y="5137150"/>
          <p14:tracePt t="58042" x="11895138" y="5149850"/>
          <p14:tracePt t="58050" x="11907838" y="5149850"/>
          <p14:tracePt t="58057" x="11918950" y="5149850"/>
          <p14:tracePt t="58063" x="11931650" y="5149850"/>
          <p14:tracePt t="58072" x="11931650" y="5162550"/>
          <p14:tracePt t="58080" x="11944350" y="5162550"/>
          <p14:tracePt t="58085" x="11957050" y="5173663"/>
          <p14:tracePt t="58093" x="11969750" y="5173663"/>
          <p14:tracePt t="58101" x="11993563" y="5199063"/>
          <p14:tracePt t="58109" x="12031663" y="5224463"/>
          <p14:tracePt t="58116" x="12093575" y="5248275"/>
          <p14:tracePt t="58124" x="12130088" y="5273675"/>
          <p14:tracePt t="58132" x="12155488" y="5297488"/>
          <p14:tracePt t="58141" x="12179300" y="5310188"/>
          <p14:tracePt t="58461" x="12166600" y="5397500"/>
          <p14:tracePt t="58466" x="12155488" y="5410200"/>
          <p14:tracePt t="58473" x="12142788" y="5410200"/>
          <p14:tracePt t="58481" x="12142788" y="5421313"/>
          <p14:tracePt t="58489" x="12130088" y="5421313"/>
          <p14:tracePt t="58505" x="12117388" y="5421313"/>
          <p14:tracePt t="58519" x="12104688" y="5421313"/>
          <p14:tracePt t="58535" x="12093575" y="5421313"/>
          <p14:tracePt t="58707" x="12068175" y="5434013"/>
          <p14:tracePt t="58739" x="12055475" y="5434013"/>
          <p14:tracePt t="58754" x="12042775" y="5434013"/>
          <p14:tracePt t="63136" x="12055475" y="5434013"/>
          <p14:tracePt t="63142" x="12093575" y="5434013"/>
          <p14:tracePt t="63150" x="12130088" y="5446713"/>
          <p14:tracePt t="63158" x="12166600" y="54467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2B71D-B6B0-AA3C-8578-A0119414D682}"/>
              </a:ext>
            </a:extLst>
          </p:cNvPr>
          <p:cNvSpPr>
            <a:spLocks noGrp="1"/>
          </p:cNvSpPr>
          <p:nvPr>
            <p:ph type="title" idx="4294967295"/>
          </p:nvPr>
        </p:nvSpPr>
        <p:spPr>
          <a:xfrm>
            <a:off x="6369241" y="537668"/>
            <a:ext cx="4821237" cy="850900"/>
          </a:xfrm>
        </p:spPr>
        <p:txBody>
          <a:bodyPr>
            <a:normAutofit/>
          </a:bodyPr>
          <a:lstStyle/>
          <a:p>
            <a:r>
              <a:rPr lang="en-US" u="sng" dirty="0"/>
              <a:t>Overview</a:t>
            </a:r>
          </a:p>
        </p:txBody>
      </p:sp>
      <p:pic>
        <p:nvPicPr>
          <p:cNvPr id="4" name="Picture 3">
            <a:extLst>
              <a:ext uri="{FF2B5EF4-FFF2-40B4-BE49-F238E27FC236}">
                <a16:creationId xmlns:a16="http://schemas.microsoft.com/office/drawing/2014/main" id="{749F4689-4F3E-D1D1-9C8C-AFBAFF492746}"/>
              </a:ext>
            </a:extLst>
          </p:cNvPr>
          <p:cNvPicPr>
            <a:picLocks noChangeAspect="1"/>
          </p:cNvPicPr>
          <p:nvPr/>
        </p:nvPicPr>
        <p:blipFill>
          <a:blip r:embed="rId6"/>
          <a:srcRect l="22455" r="19015"/>
          <a:stretch/>
        </p:blipFill>
        <p:spPr>
          <a:xfrm>
            <a:off x="620618" y="537668"/>
            <a:ext cx="2611570" cy="2891332"/>
          </a:xfrm>
          <a:prstGeom prst="rect">
            <a:avLst/>
          </a:prstGeom>
        </p:spPr>
      </p:pic>
      <p:pic>
        <p:nvPicPr>
          <p:cNvPr id="6" name="Picture 1" descr="A screenshot of a computer&#10;&#10;AI-generated content may be incorrect.">
            <a:extLst>
              <a:ext uri="{FF2B5EF4-FFF2-40B4-BE49-F238E27FC236}">
                <a16:creationId xmlns:a16="http://schemas.microsoft.com/office/drawing/2014/main" id="{97FA3D65-84F3-AE45-DA33-8273C12EF79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001" t="10120" r="45460" b="7999"/>
          <a:stretch/>
        </p:blipFill>
        <p:spPr bwMode="auto">
          <a:xfrm>
            <a:off x="3873338" y="870561"/>
            <a:ext cx="1648070" cy="43165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42F0A8C-E5F2-4952-CDDF-5F4335F3FA87}"/>
              </a:ext>
            </a:extLst>
          </p:cNvPr>
          <p:cNvPicPr>
            <a:picLocks noChangeAspect="1"/>
          </p:cNvPicPr>
          <p:nvPr/>
        </p:nvPicPr>
        <p:blipFill>
          <a:blip r:embed="rId8"/>
          <a:stretch>
            <a:fillRect/>
          </a:stretch>
        </p:blipFill>
        <p:spPr>
          <a:xfrm>
            <a:off x="962903" y="4057718"/>
            <a:ext cx="2611570" cy="1957916"/>
          </a:xfrm>
          <a:prstGeom prst="rect">
            <a:avLst/>
          </a:prstGeom>
        </p:spPr>
      </p:pic>
      <p:sp>
        <p:nvSpPr>
          <p:cNvPr id="7" name="TextBox 6">
            <a:extLst>
              <a:ext uri="{FF2B5EF4-FFF2-40B4-BE49-F238E27FC236}">
                <a16:creationId xmlns:a16="http://schemas.microsoft.com/office/drawing/2014/main" id="{32CF59BA-7F1E-F01D-733A-F1CE3FF5C684}"/>
              </a:ext>
            </a:extLst>
          </p:cNvPr>
          <p:cNvSpPr txBox="1"/>
          <p:nvPr/>
        </p:nvSpPr>
        <p:spPr>
          <a:xfrm>
            <a:off x="6207633" y="1420888"/>
            <a:ext cx="5304312" cy="646331"/>
          </a:xfrm>
          <a:prstGeom prst="rect">
            <a:avLst/>
          </a:prstGeom>
          <a:noFill/>
        </p:spPr>
        <p:txBody>
          <a:bodyPr wrap="square" rtlCol="0">
            <a:spAutoFit/>
          </a:bodyPr>
          <a:lstStyle/>
          <a:p>
            <a:r>
              <a:rPr lang="en-US" b="1" dirty="0">
                <a:solidFill>
                  <a:srgbClr val="00B050"/>
                </a:solidFill>
              </a:rPr>
              <a:t>Green (minimal) – “walking wounded”</a:t>
            </a:r>
          </a:p>
          <a:p>
            <a:endParaRPr lang="en-US" dirty="0"/>
          </a:p>
        </p:txBody>
      </p:sp>
      <p:sp>
        <p:nvSpPr>
          <p:cNvPr id="8" name="TextBox 7">
            <a:extLst>
              <a:ext uri="{FF2B5EF4-FFF2-40B4-BE49-F238E27FC236}">
                <a16:creationId xmlns:a16="http://schemas.microsoft.com/office/drawing/2014/main" id="{15D51BF3-1D0E-562A-7D79-DDA9CB5090D8}"/>
              </a:ext>
            </a:extLst>
          </p:cNvPr>
          <p:cNvSpPr txBox="1"/>
          <p:nvPr/>
        </p:nvSpPr>
        <p:spPr>
          <a:xfrm>
            <a:off x="6207695" y="1836532"/>
            <a:ext cx="4551352" cy="646331"/>
          </a:xfrm>
          <a:prstGeom prst="rect">
            <a:avLst/>
          </a:prstGeom>
          <a:noFill/>
        </p:spPr>
        <p:txBody>
          <a:bodyPr wrap="square" rtlCol="0">
            <a:spAutoFit/>
          </a:bodyPr>
          <a:lstStyle/>
          <a:p>
            <a:r>
              <a:rPr lang="en-US" b="1" dirty="0">
                <a:solidFill>
                  <a:srgbClr val="FAE22E"/>
                </a:solidFill>
              </a:rPr>
              <a:t>Yellow (delayed) – expected to survive until definitive care can be rendered later</a:t>
            </a:r>
          </a:p>
        </p:txBody>
      </p:sp>
      <p:sp>
        <p:nvSpPr>
          <p:cNvPr id="9" name="TextBox 8">
            <a:extLst>
              <a:ext uri="{FF2B5EF4-FFF2-40B4-BE49-F238E27FC236}">
                <a16:creationId xmlns:a16="http://schemas.microsoft.com/office/drawing/2014/main" id="{C34B3EE0-F1F8-CF07-7C2E-2A09E37C977E}"/>
              </a:ext>
            </a:extLst>
          </p:cNvPr>
          <p:cNvSpPr txBox="1"/>
          <p:nvPr/>
        </p:nvSpPr>
        <p:spPr>
          <a:xfrm>
            <a:off x="6207698" y="2594327"/>
            <a:ext cx="5178377" cy="646331"/>
          </a:xfrm>
          <a:prstGeom prst="rect">
            <a:avLst/>
          </a:prstGeom>
          <a:noFill/>
        </p:spPr>
        <p:txBody>
          <a:bodyPr wrap="square" rtlCol="0">
            <a:spAutoFit/>
          </a:bodyPr>
          <a:lstStyle/>
          <a:p>
            <a:r>
              <a:rPr lang="en-US" b="1" dirty="0">
                <a:solidFill>
                  <a:srgbClr val="FF0000"/>
                </a:solidFill>
              </a:rPr>
              <a:t>Red (immediate) – critically injured and require immediate intervention to sustain viability</a:t>
            </a:r>
          </a:p>
        </p:txBody>
      </p:sp>
      <p:sp>
        <p:nvSpPr>
          <p:cNvPr id="10" name="TextBox 9">
            <a:extLst>
              <a:ext uri="{FF2B5EF4-FFF2-40B4-BE49-F238E27FC236}">
                <a16:creationId xmlns:a16="http://schemas.microsoft.com/office/drawing/2014/main" id="{99C4989C-AAD0-1767-ADEA-7C82188375AD}"/>
              </a:ext>
            </a:extLst>
          </p:cNvPr>
          <p:cNvSpPr txBox="1"/>
          <p:nvPr/>
        </p:nvSpPr>
        <p:spPr>
          <a:xfrm>
            <a:off x="6210292" y="3282302"/>
            <a:ext cx="5178377" cy="646331"/>
          </a:xfrm>
          <a:prstGeom prst="rect">
            <a:avLst/>
          </a:prstGeom>
          <a:noFill/>
        </p:spPr>
        <p:txBody>
          <a:bodyPr wrap="square" rtlCol="0">
            <a:spAutoFit/>
          </a:bodyPr>
          <a:lstStyle/>
          <a:p>
            <a:r>
              <a:rPr lang="en-US" b="1" dirty="0">
                <a:solidFill>
                  <a:schemeClr val="tx1">
                    <a:lumMod val="50000"/>
                    <a:lumOff val="50000"/>
                  </a:schemeClr>
                </a:solidFill>
              </a:rPr>
              <a:t>Grey (expectant) – expected to not survive given current circumstances</a:t>
            </a:r>
          </a:p>
        </p:txBody>
      </p:sp>
      <p:sp>
        <p:nvSpPr>
          <p:cNvPr id="12" name="TextBox 11">
            <a:extLst>
              <a:ext uri="{FF2B5EF4-FFF2-40B4-BE49-F238E27FC236}">
                <a16:creationId xmlns:a16="http://schemas.microsoft.com/office/drawing/2014/main" id="{5EF6C557-057F-1843-7CFB-01557270556F}"/>
              </a:ext>
            </a:extLst>
          </p:cNvPr>
          <p:cNvSpPr txBox="1"/>
          <p:nvPr/>
        </p:nvSpPr>
        <p:spPr>
          <a:xfrm>
            <a:off x="6207700" y="3940508"/>
            <a:ext cx="5261504" cy="369332"/>
          </a:xfrm>
          <a:prstGeom prst="rect">
            <a:avLst/>
          </a:prstGeom>
          <a:noFill/>
        </p:spPr>
        <p:txBody>
          <a:bodyPr wrap="square" rtlCol="0">
            <a:spAutoFit/>
          </a:bodyPr>
          <a:lstStyle/>
          <a:p>
            <a:r>
              <a:rPr lang="en-US" b="1" dirty="0">
                <a:solidFill>
                  <a:schemeClr val="bg1"/>
                </a:solidFill>
                <a:highlight>
                  <a:srgbClr val="000000"/>
                </a:highlight>
              </a:rPr>
              <a:t>Zebra (deceased)</a:t>
            </a:r>
          </a:p>
        </p:txBody>
      </p:sp>
      <p:sp>
        <p:nvSpPr>
          <p:cNvPr id="14" name="TextBox 13">
            <a:extLst>
              <a:ext uri="{FF2B5EF4-FFF2-40B4-BE49-F238E27FC236}">
                <a16:creationId xmlns:a16="http://schemas.microsoft.com/office/drawing/2014/main" id="{5405E46D-0C67-0C7A-2D47-6AD3DAAA577D}"/>
              </a:ext>
            </a:extLst>
          </p:cNvPr>
          <p:cNvSpPr txBox="1"/>
          <p:nvPr/>
        </p:nvSpPr>
        <p:spPr>
          <a:xfrm>
            <a:off x="6207695" y="4333240"/>
            <a:ext cx="5178377" cy="923330"/>
          </a:xfrm>
          <a:prstGeom prst="rect">
            <a:avLst/>
          </a:prstGeom>
          <a:noFill/>
        </p:spPr>
        <p:txBody>
          <a:bodyPr wrap="square" rtlCol="0">
            <a:spAutoFit/>
          </a:bodyPr>
          <a:lstStyle/>
          <a:p>
            <a:r>
              <a:rPr lang="en-US" b="1" dirty="0">
                <a:solidFill>
                  <a:srgbClr val="FC7F18"/>
                </a:solidFill>
              </a:rPr>
              <a:t>Or</a:t>
            </a:r>
            <a:r>
              <a:rPr lang="en-US" b="1" dirty="0"/>
              <a:t>an</a:t>
            </a:r>
            <a:r>
              <a:rPr lang="en-US" b="1" dirty="0">
                <a:solidFill>
                  <a:srgbClr val="FC7F18"/>
                </a:solidFill>
              </a:rPr>
              <a:t>ge</a:t>
            </a:r>
            <a:r>
              <a:rPr lang="en-US" b="1" dirty="0"/>
              <a:t> Sp</a:t>
            </a:r>
            <a:r>
              <a:rPr lang="en-US" b="1" dirty="0">
                <a:solidFill>
                  <a:srgbClr val="FC7F18"/>
                </a:solidFill>
              </a:rPr>
              <a:t>ot</a:t>
            </a:r>
            <a:r>
              <a:rPr lang="en-US" b="1" dirty="0"/>
              <a:t>te</a:t>
            </a:r>
            <a:r>
              <a:rPr lang="en-US" b="1" dirty="0">
                <a:solidFill>
                  <a:srgbClr val="FC7F18"/>
                </a:solidFill>
              </a:rPr>
              <a:t>d</a:t>
            </a:r>
            <a:r>
              <a:rPr lang="en-US" b="1" dirty="0"/>
              <a:t> </a:t>
            </a:r>
            <a:r>
              <a:rPr lang="en-US" b="1" dirty="0">
                <a:solidFill>
                  <a:srgbClr val="FC7F18"/>
                </a:solidFill>
              </a:rPr>
              <a:t>(</a:t>
            </a:r>
            <a:r>
              <a:rPr lang="en-US" b="1" dirty="0"/>
              <a:t>co</a:t>
            </a:r>
            <a:r>
              <a:rPr lang="en-US" b="1" dirty="0">
                <a:solidFill>
                  <a:srgbClr val="FC7F18"/>
                </a:solidFill>
              </a:rPr>
              <a:t>nt</a:t>
            </a:r>
            <a:r>
              <a:rPr lang="en-US" b="1" dirty="0"/>
              <a:t>am</a:t>
            </a:r>
            <a:r>
              <a:rPr lang="en-US" b="1" dirty="0">
                <a:solidFill>
                  <a:srgbClr val="FC7F18"/>
                </a:solidFill>
              </a:rPr>
              <a:t>in</a:t>
            </a:r>
            <a:r>
              <a:rPr lang="en-US" b="1" dirty="0"/>
              <a:t>at</a:t>
            </a:r>
            <a:r>
              <a:rPr lang="en-US" b="1" dirty="0">
                <a:solidFill>
                  <a:srgbClr val="FC7F18"/>
                </a:solidFill>
              </a:rPr>
              <a:t>ed</a:t>
            </a:r>
            <a:r>
              <a:rPr lang="en-US" b="1" dirty="0"/>
              <a:t>) – </a:t>
            </a:r>
            <a:r>
              <a:rPr lang="en-US" b="1" dirty="0">
                <a:solidFill>
                  <a:srgbClr val="FC7F18"/>
                </a:solidFill>
              </a:rPr>
              <a:t>use in addition to another color to indicate contamination with hazardous material</a:t>
            </a:r>
            <a:endParaRPr lang="en-US" b="1" dirty="0"/>
          </a:p>
        </p:txBody>
      </p:sp>
      <p:sp>
        <p:nvSpPr>
          <p:cNvPr id="16" name="TextBox 15">
            <a:extLst>
              <a:ext uri="{FF2B5EF4-FFF2-40B4-BE49-F238E27FC236}">
                <a16:creationId xmlns:a16="http://schemas.microsoft.com/office/drawing/2014/main" id="{F4123CA2-1EA2-F5F8-85C0-D29CCF63E261}"/>
              </a:ext>
            </a:extLst>
          </p:cNvPr>
          <p:cNvSpPr txBox="1"/>
          <p:nvPr/>
        </p:nvSpPr>
        <p:spPr>
          <a:xfrm>
            <a:off x="6210295" y="5348340"/>
            <a:ext cx="5178377" cy="646331"/>
          </a:xfrm>
          <a:prstGeom prst="rect">
            <a:avLst/>
          </a:prstGeom>
          <a:noFill/>
        </p:spPr>
        <p:txBody>
          <a:bodyPr wrap="square" rtlCol="0">
            <a:spAutoFit/>
          </a:bodyPr>
          <a:lstStyle/>
          <a:p>
            <a:r>
              <a:rPr lang="en-US" b="1" dirty="0"/>
              <a:t>S</a:t>
            </a:r>
            <a:r>
              <a:rPr lang="en-US" dirty="0"/>
              <a:t>ort, </a:t>
            </a:r>
            <a:r>
              <a:rPr lang="en-US" b="1" dirty="0"/>
              <a:t>A</a:t>
            </a:r>
            <a:r>
              <a:rPr lang="en-US" dirty="0"/>
              <a:t>ssess, </a:t>
            </a:r>
            <a:r>
              <a:rPr lang="en-US" b="1" dirty="0"/>
              <a:t>L</a:t>
            </a:r>
            <a:r>
              <a:rPr lang="en-US" dirty="0"/>
              <a:t>ife-saving interventions, </a:t>
            </a:r>
            <a:r>
              <a:rPr lang="en-US" b="1" dirty="0"/>
              <a:t>T</a:t>
            </a:r>
            <a:r>
              <a:rPr lang="en-US" dirty="0"/>
              <a:t>reatment/</a:t>
            </a:r>
            <a:r>
              <a:rPr lang="en-US" b="1" dirty="0"/>
              <a:t>T</a:t>
            </a:r>
            <a:r>
              <a:rPr lang="en-US" dirty="0"/>
              <a:t>ransport (SALT)</a:t>
            </a:r>
          </a:p>
        </p:txBody>
      </p:sp>
      <p:pic>
        <p:nvPicPr>
          <p:cNvPr id="20" name="Audio 19">
            <a:hlinkClick r:id="" action="ppaction://media"/>
            <a:extLst>
              <a:ext uri="{FF2B5EF4-FFF2-40B4-BE49-F238E27FC236}">
                <a16:creationId xmlns:a16="http://schemas.microsoft.com/office/drawing/2014/main" id="{14799374-E29A-9414-EC6B-A66FD39CCCB8}"/>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96326515"/>
      </p:ext>
    </p:extLst>
  </p:cSld>
  <p:clrMapOvr>
    <a:masterClrMapping/>
  </p:clrMapOvr>
  <mc:AlternateContent xmlns:mc="http://schemas.openxmlformats.org/markup-compatibility/2006">
    <mc:Choice xmlns:p14="http://schemas.microsoft.com/office/powerpoint/2010/main" Requires="p14">
      <p:transition spd="slow" p14:dur="2000" advTm="71396"/>
    </mc:Choice>
    <mc:Fallback>
      <p:transition spd="slow" advTm="71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0"/>
                </p:tgtEl>
              </p:cMediaNode>
            </p:audio>
          </p:childTnLst>
        </p:cTn>
      </p:par>
    </p:tnLst>
    <p:bldLst>
      <p:bldP spid="7" grpId="0"/>
      <p:bldP spid="8" grpId="0"/>
      <p:bldP spid="9" grpId="0"/>
      <p:bldP spid="10" grpId="0"/>
      <p:bldP spid="12" grpId="0"/>
      <p:bldP spid="14" grpId="0"/>
      <p:bldP spid="16" grpId="0"/>
    </p:bldLst>
  </p:timing>
  <p:extLst>
    <p:ext uri="{3A86A75C-4F4B-4683-9AE1-C65F6400EC91}">
      <p14:laserTraceLst xmlns:p14="http://schemas.microsoft.com/office/powerpoint/2010/main">
        <p14:tracePtLst>
          <p14:tracePt t="34350" x="3465513" y="6708775"/>
          <p14:tracePt t="34356" x="3452813" y="6610350"/>
          <p14:tracePt t="34364" x="3416300" y="6411913"/>
          <p14:tracePt t="34371" x="3367088" y="6251575"/>
          <p14:tracePt t="34380" x="3328988" y="6078538"/>
          <p14:tracePt t="34388" x="3255963" y="5929313"/>
          <p14:tracePt t="34396" x="3181350" y="5756275"/>
          <p14:tracePt t="34404" x="3132138" y="5645150"/>
          <p14:tracePt t="34411" x="3008313" y="5372100"/>
          <p14:tracePt t="34420" x="2921000" y="5186363"/>
          <p14:tracePt t="34426" x="2760663" y="4914900"/>
          <p14:tracePt t="34434" x="2698750" y="4803775"/>
          <p14:tracePt t="34442" x="2587625" y="4618038"/>
          <p14:tracePt t="34450" x="2525713" y="4481513"/>
          <p14:tracePt t="34458" x="2474913" y="4370388"/>
          <p14:tracePt t="34466" x="2425700" y="4246563"/>
          <p14:tracePt t="34473" x="2376488" y="4133850"/>
          <p14:tracePt t="34480" x="2301875" y="3998913"/>
          <p14:tracePt t="34488" x="2265363" y="3887788"/>
          <p14:tracePt t="34496" x="2227263" y="3813175"/>
          <p14:tracePt t="34504" x="2216150" y="3725863"/>
          <p14:tracePt t="34512" x="2203450" y="3663950"/>
          <p14:tracePt t="34520" x="2203450" y="3627438"/>
          <p14:tracePt t="34528" x="2203450" y="3602038"/>
          <p14:tracePt t="34536" x="2203450" y="3565525"/>
          <p14:tracePt t="34542" x="2203450" y="3490913"/>
          <p14:tracePt t="34550" x="2203450" y="3429000"/>
          <p14:tracePt t="34558" x="2190750" y="3367088"/>
          <p14:tracePt t="34566" x="2190750" y="3292475"/>
          <p14:tracePt t="34574" x="2190750" y="3230563"/>
          <p14:tracePt t="34582" x="2165350" y="3168650"/>
          <p14:tracePt t="34588" x="2154238" y="3119438"/>
          <p14:tracePt t="34596" x="2141538" y="3094038"/>
          <p14:tracePt t="34604" x="2141538" y="3044825"/>
          <p14:tracePt t="34612" x="2141538" y="3021013"/>
          <p14:tracePt t="34620" x="2141538" y="2982913"/>
          <p14:tracePt t="34636" x="2141538" y="2959100"/>
          <p14:tracePt t="34644" x="2141538" y="2921000"/>
          <p14:tracePt t="34652" x="2154238" y="2908300"/>
          <p14:tracePt t="34658" x="2178050" y="2871788"/>
          <p14:tracePt t="34666" x="2203450" y="2859088"/>
          <p14:tracePt t="34674" x="2227263" y="2835275"/>
          <p14:tracePt t="34682" x="2252663" y="2822575"/>
          <p14:tracePt t="34691" x="2265363" y="2797175"/>
          <p14:tracePt t="34698" x="2289175" y="2773363"/>
          <p14:tracePt t="34714" x="2289175" y="2747963"/>
          <p14:tracePt t="34720" x="2314575" y="2735263"/>
          <p14:tracePt t="34728" x="2314575" y="2711450"/>
          <p14:tracePt t="34736" x="2351088" y="2673350"/>
          <p14:tracePt t="34752" x="2363788" y="2649538"/>
          <p14:tracePt t="34760" x="2376488" y="2636838"/>
          <p14:tracePt t="34768" x="2376488" y="2611438"/>
          <p14:tracePt t="34774" x="2389188" y="2611438"/>
          <p14:tracePt t="34781" x="2401888" y="2587625"/>
          <p14:tracePt t="34798" x="2413000" y="2574925"/>
          <p14:tracePt t="34814" x="2413000" y="2562225"/>
          <p14:tracePt t="34822" x="2413000" y="2549525"/>
          <p14:tracePt t="34886" x="2413000" y="2538413"/>
          <p14:tracePt t="34899" x="2413000" y="2525713"/>
          <p14:tracePt t="34915" x="2413000" y="2500313"/>
          <p14:tracePt t="34924" x="2425700" y="2476500"/>
          <p14:tracePt t="34932" x="2425700" y="2463800"/>
          <p14:tracePt t="34939" x="2425700" y="2438400"/>
          <p14:tracePt t="34947" x="2425700" y="2401888"/>
          <p14:tracePt t="34953" x="2425700" y="2376488"/>
          <p14:tracePt t="34960" x="2425700" y="2339975"/>
          <p14:tracePt t="34968" x="2425700" y="2327275"/>
          <p14:tracePt t="34976" x="2425700" y="2314575"/>
          <p14:tracePt t="34984" x="2425700" y="2290763"/>
          <p14:tracePt t="34992" x="2425700" y="2278063"/>
          <p14:tracePt t="35000" x="2413000" y="2278063"/>
          <p14:tracePt t="35030" x="2401888" y="2278063"/>
          <p14:tracePt t="35038" x="2389188" y="2278063"/>
          <p14:tracePt t="35046" x="2351088" y="2278063"/>
          <p14:tracePt t="35054" x="2301875" y="2314575"/>
          <p14:tracePt t="35062" x="2239963" y="2376488"/>
          <p14:tracePt t="35068" x="2216150" y="2451100"/>
          <p14:tracePt t="35076" x="2203450" y="2538413"/>
          <p14:tracePt t="35084" x="2203450" y="2587625"/>
          <p14:tracePt t="35092" x="2216150" y="2636838"/>
          <p14:tracePt t="35100" x="2227263" y="2698750"/>
          <p14:tracePt t="35108" x="2265363" y="2747963"/>
          <p14:tracePt t="35116" x="2289175" y="2797175"/>
          <p14:tracePt t="35126" x="2314575" y="2822575"/>
          <p14:tracePt t="35132" x="2339975" y="2859088"/>
          <p14:tracePt t="35138" x="2363788" y="2908300"/>
          <p14:tracePt t="35146" x="2389188" y="2946400"/>
          <p14:tracePt t="35154" x="2413000" y="2970213"/>
          <p14:tracePt t="35162" x="2425700" y="2995613"/>
          <p14:tracePt t="35170" x="2438400" y="3021013"/>
          <p14:tracePt t="35186" x="2463800" y="3044825"/>
          <p14:tracePt t="35194" x="2474913" y="3057525"/>
          <p14:tracePt t="35200" x="2487613" y="3070225"/>
          <p14:tracePt t="35270" x="2500313" y="3070225"/>
          <p14:tracePt t="35278" x="2525713" y="3070225"/>
          <p14:tracePt t="35286" x="2549525" y="3070225"/>
          <p14:tracePt t="35294" x="2574925" y="3044825"/>
          <p14:tracePt t="35302" x="2598738" y="2995613"/>
          <p14:tracePt t="35310" x="2624138" y="2933700"/>
          <p14:tracePt t="35325" x="2624138" y="2747963"/>
          <p14:tracePt t="35332" x="2624138" y="2711450"/>
          <p14:tracePt t="35340" x="2611438" y="2611438"/>
          <p14:tracePt t="35348" x="2598738" y="2562225"/>
          <p14:tracePt t="35357" x="2587625" y="2525713"/>
          <p14:tracePt t="35364" x="2587625" y="2513013"/>
          <p14:tracePt t="35370" x="2574925" y="2476500"/>
          <p14:tracePt t="35378" x="2562225" y="2463800"/>
          <p14:tracePt t="35394" x="2562225" y="2451100"/>
          <p14:tracePt t="35410" x="2549525" y="2438400"/>
          <p14:tracePt t="35426" x="2536825" y="2438400"/>
          <p14:tracePt t="35448" x="2536825" y="2425700"/>
          <p14:tracePt t="35496" x="2525713" y="2425700"/>
          <p14:tracePt t="35502" x="2500313" y="2425700"/>
          <p14:tracePt t="35510" x="2463800" y="2438400"/>
          <p14:tracePt t="35518" x="2451100" y="2463800"/>
          <p14:tracePt t="35526" x="2425700" y="2500313"/>
          <p14:tracePt t="35534" x="2425700" y="2525713"/>
          <p14:tracePt t="35542" x="2425700" y="2549525"/>
          <p14:tracePt t="35548" x="2425700" y="2587625"/>
          <p14:tracePt t="35556" x="2425700" y="2624138"/>
          <p14:tracePt t="35564" x="2425700" y="2649538"/>
          <p14:tracePt t="35574" x="2425700" y="2686050"/>
          <p14:tracePt t="35580" x="2425700" y="2735263"/>
          <p14:tracePt t="35587" x="2451100" y="2760663"/>
          <p14:tracePt t="35596" x="2474913" y="2786063"/>
          <p14:tracePt t="35604" x="2500313" y="2809875"/>
          <p14:tracePt t="35612" x="2525713" y="2835275"/>
          <p14:tracePt t="35618" x="2536825" y="2835275"/>
          <p14:tracePt t="35626" x="2549525" y="2847975"/>
          <p14:tracePt t="35634" x="2562225" y="2859088"/>
          <p14:tracePt t="35642" x="2574925" y="2859088"/>
          <p14:tracePt t="35658" x="2587625" y="2871788"/>
          <p14:tracePt t="35666" x="2611438" y="2871788"/>
          <p14:tracePt t="35680" x="2636838" y="2884488"/>
          <p14:tracePt t="35688" x="2660650" y="2884488"/>
          <p14:tracePt t="35696" x="2686050" y="2897188"/>
          <p14:tracePt t="35704" x="2698750" y="2897188"/>
          <p14:tracePt t="35712" x="2711450" y="2897188"/>
          <p14:tracePt t="35720" x="2722563" y="2897188"/>
          <p14:tracePt t="35728" x="2760663" y="2897188"/>
          <p14:tracePt t="35734" x="2773363" y="2884488"/>
          <p14:tracePt t="35742" x="2784475" y="2871788"/>
          <p14:tracePt t="35750" x="2797175" y="2835275"/>
          <p14:tracePt t="35758" x="2809875" y="2797175"/>
          <p14:tracePt t="35766" x="2809875" y="2760663"/>
          <p14:tracePt t="35774" x="2809875" y="2698750"/>
          <p14:tracePt t="35782" x="2809875" y="2600325"/>
          <p14:tracePt t="35791" x="2809875" y="2525713"/>
          <p14:tracePt t="35798" x="2809875" y="2476500"/>
          <p14:tracePt t="35804" x="2797175" y="2389188"/>
          <p14:tracePt t="35812" x="2760663" y="2290763"/>
          <p14:tracePt t="35820" x="2722563" y="2203450"/>
          <p14:tracePt t="35828" x="2698750" y="2141538"/>
          <p14:tracePt t="35836" x="2698750" y="2128838"/>
          <p14:tracePt t="35844" x="2698750" y="2116138"/>
          <p14:tracePt t="35914" x="2686050" y="2116138"/>
          <p14:tracePt t="35922" x="2673350" y="2116138"/>
          <p14:tracePt t="35930" x="2649538" y="2128838"/>
          <p14:tracePt t="35938" x="2636838" y="2178050"/>
          <p14:tracePt t="35946" x="2587625" y="2228850"/>
          <p14:tracePt t="35953" x="2549525" y="2278063"/>
          <p14:tracePt t="35961" x="2513013" y="2314575"/>
          <p14:tracePt t="35969" x="2438400" y="2363788"/>
          <p14:tracePt t="35975" x="2363788" y="2414588"/>
          <p14:tracePt t="35983" x="2327275" y="2451100"/>
          <p14:tracePt t="35991" x="2314575" y="2487613"/>
          <p14:tracePt t="35999" x="2314575" y="2525713"/>
          <p14:tracePt t="36008" x="2314575" y="2562225"/>
          <p14:tracePt t="36016" x="2314575" y="2587625"/>
          <p14:tracePt t="36025" x="2314575" y="2624138"/>
          <p14:tracePt t="36029" x="2314575" y="2649538"/>
          <p14:tracePt t="36037" x="2314575" y="2686050"/>
          <p14:tracePt t="36044" x="2327275" y="2711450"/>
          <p14:tracePt t="36060" x="2327275" y="2735263"/>
          <p14:tracePt t="36068" x="2327275" y="2747963"/>
          <p14:tracePt t="36076" x="2327275" y="2760663"/>
          <p14:tracePt t="36084" x="2339975" y="2786063"/>
          <p14:tracePt t="36090" x="2339975" y="2809875"/>
          <p14:tracePt t="36098" x="2339975" y="2822575"/>
          <p14:tracePt t="36106" x="2339975" y="2835275"/>
          <p14:tracePt t="36115" x="2339975" y="2859088"/>
          <p14:tracePt t="36124" x="2351088" y="2884488"/>
          <p14:tracePt t="36130" x="2363788" y="2897188"/>
          <p14:tracePt t="36138" x="2363788" y="2921000"/>
          <p14:tracePt t="36146" x="2376488" y="2933700"/>
          <p14:tracePt t="36154" x="2376488" y="2946400"/>
          <p14:tracePt t="36160" x="2389188" y="2970213"/>
          <p14:tracePt t="36168" x="2389188" y="2982913"/>
          <p14:tracePt t="36176" x="2389188" y="2995613"/>
          <p14:tracePt t="36192" x="2389188" y="3008313"/>
          <p14:tracePt t="36200" x="2401888" y="3008313"/>
          <p14:tracePt t="36206" x="2401888" y="3021013"/>
          <p14:tracePt t="36335" x="2401888" y="3032125"/>
          <p14:tracePt t="36342" x="2401888" y="3044825"/>
          <p14:tracePt t="36350" x="2401888" y="3057525"/>
          <p14:tracePt t="36364" x="2401888" y="3082925"/>
          <p14:tracePt t="36388" x="2401888" y="3094038"/>
          <p14:tracePt t="36447" x="2389188" y="3106738"/>
          <p14:tracePt t="36463" x="2389188" y="3119438"/>
          <p14:tracePt t="36471" x="2363788" y="3132138"/>
          <p14:tracePt t="36479" x="2363788" y="3144838"/>
          <p14:tracePt t="36487" x="2351088" y="3168650"/>
          <p14:tracePt t="36495" x="2351088" y="3194050"/>
          <p14:tracePt t="36503" x="2351088" y="3206750"/>
          <p14:tracePt t="36511" x="2327275" y="3230563"/>
          <p14:tracePt t="36517" x="2301875" y="3292475"/>
          <p14:tracePt t="36527" x="2289175" y="3341688"/>
          <p14:tracePt t="36533" x="2265363" y="3403600"/>
          <p14:tracePt t="36542" x="2239963" y="3478213"/>
          <p14:tracePt t="36550" x="2203450" y="3516313"/>
          <p14:tracePt t="36558" x="2178050" y="3565525"/>
          <p14:tracePt t="36565" x="2141538" y="3627438"/>
          <p14:tracePt t="36575" x="2128838" y="3640138"/>
          <p14:tracePt t="36579" x="2128838" y="3651250"/>
          <p14:tracePt t="36587" x="2128838" y="3663950"/>
          <p14:tracePt t="36595" x="2116138" y="3663950"/>
          <p14:tracePt t="36750" x="2116138" y="3676650"/>
          <p14:tracePt t="36758" x="2116138" y="3725863"/>
          <p14:tracePt t="36766" x="2128838" y="3763963"/>
          <p14:tracePt t="36778" x="2128838" y="3787775"/>
          <p14:tracePt t="36784" x="2141538" y="3849688"/>
          <p14:tracePt t="36793" x="2165350" y="3898900"/>
          <p14:tracePt t="36797" x="2178050" y="3960813"/>
          <p14:tracePt t="36805" x="2203450" y="3998913"/>
          <p14:tracePt t="36813" x="2227263" y="4060825"/>
          <p14:tracePt t="36819" x="2289175" y="4146550"/>
          <p14:tracePt t="36827" x="2339975" y="4221163"/>
          <p14:tracePt t="36835" x="2401888" y="4295775"/>
          <p14:tracePt t="36843" x="2474913" y="4381500"/>
          <p14:tracePt t="36851" x="2624138" y="4579938"/>
          <p14:tracePt t="36860" x="2735263" y="4729163"/>
          <p14:tracePt t="36864" x="2835275" y="4852988"/>
          <p14:tracePt t="36874" x="2946400" y="4989513"/>
          <p14:tracePt t="36881" x="3044825" y="5124450"/>
          <p14:tracePt t="36889" x="3119438" y="5235575"/>
          <p14:tracePt t="36897" x="3243263" y="5421313"/>
          <p14:tracePt t="36905" x="3341688" y="5545138"/>
          <p14:tracePt t="36913" x="3390900" y="5619750"/>
          <p14:tracePt t="36921" x="3478213" y="5756275"/>
          <p14:tracePt t="36929" x="3552825" y="5892800"/>
          <p14:tracePt t="36934" x="3576638" y="5954713"/>
          <p14:tracePt t="36942" x="3651250" y="6078538"/>
          <p14:tracePt t="36950" x="3725863" y="6251575"/>
          <p14:tracePt t="36958" x="3749675" y="6337300"/>
          <p14:tracePt t="36966" x="3800475" y="6473825"/>
          <p14:tracePt t="36974" x="3836988" y="6561138"/>
          <p14:tracePt t="36982" x="3862388" y="6635750"/>
          <p14:tracePt t="36988" x="3935413" y="6770688"/>
          <p14:tracePt t="36996" x="3948113" y="6832600"/>
          <p14:tracePt t="37794" x="0" y="0"/>
        </p14:tracePtLst>
        <p14:tracePtLst>
          <p14:tracePt t="44647" x="3367088" y="6746875"/>
          <p14:tracePt t="44655" x="3354388" y="6646863"/>
          <p14:tracePt t="44663" x="3341688" y="6437313"/>
          <p14:tracePt t="44672" x="3328988" y="6288088"/>
          <p14:tracePt t="44679" x="3317875" y="6115050"/>
          <p14:tracePt t="44685" x="3292475" y="5756275"/>
          <p14:tracePt t="44693" x="3230563" y="5434013"/>
          <p14:tracePt t="44701" x="3205163" y="5286375"/>
          <p14:tracePt t="44709" x="3143250" y="4976813"/>
          <p14:tracePt t="44717" x="3132138" y="4876800"/>
          <p14:tracePt t="44726" x="3094038" y="4716463"/>
          <p14:tracePt t="44733" x="3081338" y="4494213"/>
          <p14:tracePt t="44742" x="3081338" y="4357688"/>
          <p14:tracePt t="44749" x="3081338" y="4257675"/>
          <p14:tracePt t="44757" x="3070225" y="4060825"/>
          <p14:tracePt t="44763" x="3044825" y="3924300"/>
          <p14:tracePt t="44772" x="3019425" y="3825875"/>
          <p14:tracePt t="44779" x="2970213" y="3689350"/>
          <p14:tracePt t="44789" x="2908300" y="3465513"/>
          <p14:tracePt t="44795" x="2884488" y="3330575"/>
          <p14:tracePt t="44803" x="2859088" y="3217863"/>
          <p14:tracePt t="44809" x="2835275" y="3032125"/>
          <p14:tracePt t="44817" x="2822575" y="2908300"/>
          <p14:tracePt t="44825" x="2809875" y="2859088"/>
          <p14:tracePt t="44833" x="2809875" y="2735263"/>
          <p14:tracePt t="44841" x="2809875" y="2662238"/>
          <p14:tracePt t="44849" x="2809875" y="2538413"/>
          <p14:tracePt t="44857" x="2822575" y="2476500"/>
          <p14:tracePt t="44865" x="2835275" y="2414588"/>
          <p14:tracePt t="44872" x="2846388" y="2301875"/>
          <p14:tracePt t="44879" x="2846388" y="2278063"/>
          <p14:tracePt t="44889" x="2859088" y="2166938"/>
          <p14:tracePt t="44895" x="2859088" y="2066925"/>
          <p14:tracePt t="44903" x="2859088" y="1968500"/>
          <p14:tracePt t="44911" x="2859088" y="1906588"/>
          <p14:tracePt t="44919" x="2846388" y="1831975"/>
          <p14:tracePt t="44927" x="2846388" y="1733550"/>
          <p14:tracePt t="44935" x="2835275" y="1695450"/>
          <p14:tracePt t="44943" x="2835275" y="1658938"/>
          <p14:tracePt t="44949" x="2835275" y="1646238"/>
          <p14:tracePt t="44958" x="2835275" y="1622425"/>
          <p14:tracePt t="44965" x="2835275" y="1597025"/>
          <p14:tracePt t="44973" x="2835275" y="1584325"/>
          <p14:tracePt t="44981" x="2835275" y="1571625"/>
          <p14:tracePt t="44989" x="2835275" y="1560513"/>
          <p14:tracePt t="45003" x="2846388" y="1547813"/>
          <p14:tracePt t="45044" x="2859088" y="1547813"/>
          <p14:tracePt t="45052" x="2871788" y="1547813"/>
          <p14:tracePt t="45058" x="2895600" y="1571625"/>
          <p14:tracePt t="45068" x="2895600" y="1584325"/>
          <p14:tracePt t="45074" x="2895600" y="1684338"/>
          <p14:tracePt t="45081" x="2884488" y="1733550"/>
          <p14:tracePt t="45090" x="2846388" y="1795463"/>
          <p14:tracePt t="45097" x="2809875" y="1831975"/>
          <p14:tracePt t="45104" x="2735263" y="1930400"/>
          <p14:tracePt t="45111" x="2698750" y="2017713"/>
          <p14:tracePt t="45119" x="2673350" y="2128838"/>
          <p14:tracePt t="45127" x="2660650" y="2265363"/>
          <p14:tracePt t="45135" x="2649538" y="2363788"/>
          <p14:tracePt t="45143" x="2649538" y="2574925"/>
          <p14:tracePt t="45151" x="2673350" y="2662238"/>
          <p14:tracePt t="45159" x="2722563" y="2835275"/>
          <p14:tracePt t="45167" x="2760663" y="2933700"/>
          <p14:tracePt t="45173" x="2809875" y="3021013"/>
          <p14:tracePt t="45181" x="2846388" y="3106738"/>
          <p14:tracePt t="45190" x="2871788" y="3168650"/>
          <p14:tracePt t="45197" x="2908300" y="3255963"/>
          <p14:tracePt t="45204" x="2933700" y="3305175"/>
          <p14:tracePt t="45213" x="2957513" y="3354388"/>
          <p14:tracePt t="45221" x="2995613" y="3429000"/>
          <p14:tracePt t="45227" x="3008313" y="3454400"/>
          <p14:tracePt t="45235" x="3019425" y="3478213"/>
          <p14:tracePt t="45243" x="3032125" y="3478213"/>
          <p14:tracePt t="45289" x="3057525" y="3478213"/>
          <p14:tracePt t="45298" x="3081338" y="3478213"/>
          <p14:tracePt t="45305" x="3155950" y="3454400"/>
          <p14:tracePt t="45313" x="3230563" y="3416300"/>
          <p14:tracePt t="45323" x="3279775" y="3367088"/>
          <p14:tracePt t="45329" x="3317875" y="3330575"/>
          <p14:tracePt t="45337" x="3367088" y="3268663"/>
          <p14:tracePt t="45344" x="3390900" y="3206750"/>
          <p14:tracePt t="45352" x="3416300" y="3106738"/>
          <p14:tracePt t="45358" x="3416300" y="3044825"/>
          <p14:tracePt t="45366" x="3416300" y="2970213"/>
          <p14:tracePt t="45374" x="3390900" y="2933700"/>
          <p14:tracePt t="45382" x="3328988" y="2835275"/>
          <p14:tracePt t="45390" x="3217863" y="2698750"/>
          <p14:tracePt t="45398" x="3132138" y="2574925"/>
          <p14:tracePt t="45404" x="3081338" y="2525713"/>
          <p14:tracePt t="45412" x="3032125" y="2451100"/>
          <p14:tracePt t="45421" x="3032125" y="2438400"/>
          <p14:tracePt t="45428" x="3019425" y="2414588"/>
          <p14:tracePt t="45436" x="3008313" y="2401888"/>
          <p14:tracePt t="45444" x="3008313" y="2389188"/>
          <p14:tracePt t="45452" x="2995613" y="2363788"/>
          <p14:tracePt t="45460" x="2970213" y="2339975"/>
          <p14:tracePt t="45468" x="2957513" y="2327275"/>
          <p14:tracePt t="45474" x="2933700" y="2301875"/>
          <p14:tracePt t="45482" x="2908300" y="2290763"/>
          <p14:tracePt t="45498" x="2895600" y="2290763"/>
          <p14:tracePt t="45506" x="2884488" y="2290763"/>
          <p14:tracePt t="45514" x="2871788" y="2290763"/>
          <p14:tracePt t="45522" x="2835275" y="2290763"/>
          <p14:tracePt t="45528" x="2760663" y="2301875"/>
          <p14:tracePt t="45536" x="2698750" y="2314575"/>
          <p14:tracePt t="45544" x="2611438" y="2352675"/>
          <p14:tracePt t="45551" x="2487613" y="2438400"/>
          <p14:tracePt t="45560" x="2401888" y="2500313"/>
          <p14:tracePt t="45567" x="2289175" y="2649538"/>
          <p14:tracePt t="45576" x="2252663" y="2698750"/>
          <p14:tracePt t="45584" x="2216150" y="2822575"/>
          <p14:tracePt t="45590" x="2203450" y="2921000"/>
          <p14:tracePt t="45598" x="2190750" y="2982913"/>
          <p14:tracePt t="45606" x="2190750" y="3044825"/>
          <p14:tracePt t="45614" x="2190750" y="3094038"/>
          <p14:tracePt t="45622" x="2190750" y="3132138"/>
          <p14:tracePt t="45630" x="2203450" y="3155950"/>
          <p14:tracePt t="45638" x="2203450" y="3168650"/>
          <p14:tracePt t="45646" x="2216150" y="3181350"/>
          <p14:tracePt t="45653" x="2239963" y="3206750"/>
          <p14:tracePt t="45660" x="2278063" y="3217863"/>
          <p14:tracePt t="45668" x="2301875" y="3255963"/>
          <p14:tracePt t="45676" x="2314575" y="3255963"/>
          <p14:tracePt t="45684" x="2339975" y="3279775"/>
          <p14:tracePt t="45692" x="2363788" y="3292475"/>
          <p14:tracePt t="45700" x="2363788" y="3305175"/>
          <p14:tracePt t="45706" x="2376488" y="3305175"/>
          <p14:tracePt t="45714" x="2389188" y="3305175"/>
          <p14:tracePt t="45722" x="2413000" y="3305175"/>
          <p14:tracePt t="45730" x="2438400" y="3305175"/>
          <p14:tracePt t="45738" x="2525713" y="3279775"/>
          <p14:tracePt t="45746" x="2598738" y="3243263"/>
          <p14:tracePt t="45754" x="2636838" y="3217863"/>
          <p14:tracePt t="45762" x="2698750" y="3194050"/>
          <p14:tracePt t="45768" x="2735263" y="3132138"/>
          <p14:tracePt t="45776" x="2773363" y="3070225"/>
          <p14:tracePt t="45784" x="2797175" y="2982913"/>
          <p14:tracePt t="45792" x="2822575" y="2908300"/>
          <p14:tracePt t="45800" x="2835275" y="2847975"/>
          <p14:tracePt t="45808" x="2846388" y="2760663"/>
          <p14:tracePt t="45816" x="2846388" y="2673350"/>
          <p14:tracePt t="45822" x="2846388" y="2574925"/>
          <p14:tracePt t="45830" x="2846388" y="2525713"/>
          <p14:tracePt t="45838" x="2822575" y="2389188"/>
          <p14:tracePt t="45846" x="2797175" y="2314575"/>
          <p14:tracePt t="45854" x="2784475" y="2265363"/>
          <p14:tracePt t="45862" x="2784475" y="2228850"/>
          <p14:tracePt t="45870" x="2760663" y="2178050"/>
          <p14:tracePt t="45878" x="2747963" y="2166938"/>
          <p14:tracePt t="45946" x="2735263" y="2166938"/>
          <p14:tracePt t="45954" x="2698750" y="2166938"/>
          <p14:tracePt t="45962" x="2660650" y="2166938"/>
          <p14:tracePt t="45970" x="2574925" y="2178050"/>
          <p14:tracePt t="45978" x="2525713" y="2228850"/>
          <p14:tracePt t="45986" x="2474913" y="2278063"/>
          <p14:tracePt t="45994" x="2413000" y="2352675"/>
          <p14:tracePt t="46004" x="2339975" y="2451100"/>
          <p14:tracePt t="46008" x="2301875" y="2525713"/>
          <p14:tracePt t="46016" x="2289175" y="2649538"/>
          <p14:tracePt t="46024" x="2289175" y="2711450"/>
          <p14:tracePt t="46032" x="2301875" y="2773363"/>
          <p14:tracePt t="46040" x="2339975" y="2859088"/>
          <p14:tracePt t="46048" x="2351088" y="2871788"/>
          <p14:tracePt t="46056" x="2389188" y="2933700"/>
          <p14:tracePt t="46062" x="2413000" y="2970213"/>
          <p14:tracePt t="46071" x="2451100" y="3021013"/>
          <p14:tracePt t="46078" x="2474913" y="3057525"/>
          <p14:tracePt t="46086" x="2513013" y="3082925"/>
          <p14:tracePt t="46094" x="2536825" y="3106738"/>
          <p14:tracePt t="46104" x="2562225" y="3119438"/>
          <p14:tracePt t="46110" x="2574925" y="3119438"/>
          <p14:tracePt t="46132" x="2587625" y="3119438"/>
          <p14:tracePt t="46140" x="2598738" y="3119438"/>
          <p14:tracePt t="46148" x="2611438" y="3119438"/>
          <p14:tracePt t="46156" x="2649538" y="3094038"/>
          <p14:tracePt t="46164" x="2686050" y="3082925"/>
          <p14:tracePt t="46172" x="2747963" y="3044825"/>
          <p14:tracePt t="46178" x="2797175" y="3021013"/>
          <p14:tracePt t="46186" x="2884488" y="2995613"/>
          <p14:tracePt t="46194" x="2957513" y="2970213"/>
          <p14:tracePt t="46203" x="3094038" y="2933700"/>
          <p14:tracePt t="46210" x="3168650" y="2908300"/>
          <p14:tracePt t="46218" x="3205163" y="2884488"/>
          <p14:tracePt t="46226" x="3230563" y="2859088"/>
          <p14:tracePt t="46235" x="3243263" y="2835275"/>
          <p14:tracePt t="46244" x="3243263" y="2822575"/>
          <p14:tracePt t="46249" x="3243263" y="2797175"/>
          <p14:tracePt t="46257" x="3243263" y="2773363"/>
          <p14:tracePt t="46265" x="3243263" y="2760663"/>
          <p14:tracePt t="46273" x="3217863" y="2735263"/>
          <p14:tracePt t="46281" x="3205163" y="2724150"/>
          <p14:tracePt t="46291" x="3181350" y="2698750"/>
          <p14:tracePt t="46297" x="3155950" y="2673350"/>
          <p14:tracePt t="46305" x="3132138" y="2662238"/>
          <p14:tracePt t="46311" x="3106738" y="2649538"/>
          <p14:tracePt t="46319" x="3094038" y="2624138"/>
          <p14:tracePt t="46328" x="3081338" y="2624138"/>
          <p14:tracePt t="46340" x="3081338" y="2611438"/>
          <p14:tracePt t="46343" x="3070225" y="2611438"/>
          <p14:tracePt t="46351" x="3057525" y="2600325"/>
          <p14:tracePt t="46360" x="3044825" y="2600325"/>
          <p14:tracePt t="46365" x="3008313" y="2600325"/>
          <p14:tracePt t="46373" x="2982913" y="2600325"/>
          <p14:tracePt t="46381" x="2957513" y="2600325"/>
          <p14:tracePt t="46389" x="2946400" y="2600325"/>
          <p14:tracePt t="46397" x="2921000" y="2600325"/>
          <p14:tracePt t="46405" x="2895600" y="2600325"/>
          <p14:tracePt t="46422" x="2884488" y="2611438"/>
          <p14:tracePt t="46429" x="2846388" y="2649538"/>
          <p14:tracePt t="46435" x="2835275" y="2686050"/>
          <p14:tracePt t="46445" x="2822575" y="2724150"/>
          <p14:tracePt t="46451" x="2809875" y="2773363"/>
          <p14:tracePt t="46459" x="2797175" y="2809875"/>
          <p14:tracePt t="46467" x="2797175" y="2847975"/>
          <p14:tracePt t="46475" x="2797175" y="2884488"/>
          <p14:tracePt t="46481" x="2797175" y="2921000"/>
          <p14:tracePt t="46490" x="2797175" y="2946400"/>
          <p14:tracePt t="46497" x="2797175" y="2970213"/>
          <p14:tracePt t="46505" x="2797175" y="2995613"/>
          <p14:tracePt t="46513" x="2797175" y="3021013"/>
          <p14:tracePt t="46522" x="2797175" y="3032125"/>
          <p14:tracePt t="46529" x="2797175" y="3070225"/>
          <p14:tracePt t="46538" x="2809875" y="3094038"/>
          <p14:tracePt t="46543" x="2809875" y="3119438"/>
          <p14:tracePt t="46551" x="2822575" y="3144838"/>
          <p14:tracePt t="46559" x="2822575" y="3155950"/>
          <p14:tracePt t="46567" x="2822575" y="3194050"/>
          <p14:tracePt t="46575" x="2835275" y="3206750"/>
          <p14:tracePt t="46583" x="2835275" y="3243263"/>
          <p14:tracePt t="46592" x="2835275" y="3255963"/>
          <p14:tracePt t="46599" x="2835275" y="3330575"/>
          <p14:tracePt t="46606" x="2846388" y="3392488"/>
          <p14:tracePt t="46613" x="2846388" y="3429000"/>
          <p14:tracePt t="46623" x="2846388" y="3490913"/>
          <p14:tracePt t="46629" x="2884488" y="3663950"/>
          <p14:tracePt t="46639" x="2895600" y="3713163"/>
          <p14:tracePt t="46645" x="2921000" y="3875088"/>
          <p14:tracePt t="46655" x="2957513" y="4035425"/>
          <p14:tracePt t="46661" x="2970213" y="4133850"/>
          <p14:tracePt t="46667" x="3008313" y="4283075"/>
          <p14:tracePt t="46675" x="3044825" y="4443413"/>
          <p14:tracePt t="46683" x="3044825" y="4518025"/>
          <p14:tracePt t="46692" x="3044825" y="4629150"/>
          <p14:tracePt t="46699" x="3044825" y="4729163"/>
          <p14:tracePt t="46707" x="3044825" y="4827588"/>
          <p14:tracePt t="46715" x="3057525" y="4927600"/>
          <p14:tracePt t="46723" x="3070225" y="5038725"/>
          <p14:tracePt t="46729" x="3106738" y="5149850"/>
          <p14:tracePt t="46738" x="3143250" y="5273675"/>
          <p14:tracePt t="46745" x="3168650" y="5348288"/>
          <p14:tracePt t="46756" x="3255963" y="5521325"/>
          <p14:tracePt t="46761" x="3279775" y="5583238"/>
          <p14:tracePt t="46769" x="3354388" y="5730875"/>
          <p14:tracePt t="46778" x="3379788" y="5792788"/>
          <p14:tracePt t="46783" x="3416300" y="5905500"/>
          <p14:tracePt t="46791" x="3452813" y="5991225"/>
          <p14:tracePt t="46799" x="3490913" y="6078538"/>
          <p14:tracePt t="46811" x="3503613" y="6140450"/>
          <p14:tracePt t="46816" x="3540125" y="6226175"/>
          <p14:tracePt t="46824" x="3552825" y="6313488"/>
          <p14:tracePt t="46832" x="3565525" y="6350000"/>
          <p14:tracePt t="46841" x="3565525" y="6388100"/>
          <p14:tracePt t="46845" x="3565525" y="6411913"/>
          <p14:tracePt t="46854" x="3565525" y="6437313"/>
          <p14:tracePt t="46861" x="3565525" y="6461125"/>
          <p14:tracePt t="46869" x="3565525" y="6486525"/>
          <p14:tracePt t="46877" x="3565525" y="6499225"/>
          <p14:tracePt t="46885" x="3565525" y="6511925"/>
          <p14:tracePt t="46899" x="3565525" y="6523038"/>
          <p14:tracePt t="46915" x="3565525" y="6535738"/>
          <p14:tracePt t="46923" x="3576638" y="6548438"/>
          <p14:tracePt t="46931" x="3576638" y="6561138"/>
          <p14:tracePt t="46939" x="3576638" y="6584950"/>
          <p14:tracePt t="46947" x="3576638" y="6610350"/>
          <p14:tracePt t="46956" x="3576638" y="6646863"/>
          <p14:tracePt t="46961" x="3576638" y="6697663"/>
          <p14:tracePt t="46969" x="3576638" y="6770688"/>
          <p14:tracePt t="47434"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8">
            <a:extLst>
              <a:ext uri="{FF2B5EF4-FFF2-40B4-BE49-F238E27FC236}">
                <a16:creationId xmlns:a16="http://schemas.microsoft.com/office/drawing/2014/main" id="{4B019A08-55AD-4038-B865-37DA596B8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0CF64-9196-D78C-9502-1A0810E86D14}"/>
              </a:ext>
            </a:extLst>
          </p:cNvPr>
          <p:cNvSpPr>
            <a:spLocks noGrp="1"/>
          </p:cNvSpPr>
          <p:nvPr>
            <p:ph type="title"/>
          </p:nvPr>
        </p:nvSpPr>
        <p:spPr>
          <a:xfrm>
            <a:off x="6411685" y="634946"/>
            <a:ext cx="5127171" cy="1450757"/>
          </a:xfrm>
        </p:spPr>
        <p:txBody>
          <a:bodyPr>
            <a:normAutofit/>
          </a:bodyPr>
          <a:lstStyle/>
          <a:p>
            <a:r>
              <a:rPr lang="en-US" dirty="0"/>
              <a:t>Why</a:t>
            </a:r>
          </a:p>
        </p:txBody>
      </p:sp>
      <p:pic>
        <p:nvPicPr>
          <p:cNvPr id="1026" name="Picture 2" descr="VRE Disaster Exercise Nov. 13, 2010: &quot;Victims&quot; Triage | Flickr">
            <a:extLst>
              <a:ext uri="{FF2B5EF4-FFF2-40B4-BE49-F238E27FC236}">
                <a16:creationId xmlns:a16="http://schemas.microsoft.com/office/drawing/2014/main" id="{CD4E69E5-A246-6414-E470-00A70383E64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43192" y="1449499"/>
            <a:ext cx="5451627" cy="3638961"/>
          </a:xfrm>
          <a:prstGeom prst="rect">
            <a:avLst/>
          </a:prstGeom>
          <a:noFill/>
          <a:extLst>
            <a:ext uri="{909E8E84-426E-40DD-AFC4-6F175D3DCCD1}">
              <a14:hiddenFill xmlns:a14="http://schemas.microsoft.com/office/drawing/2010/main">
                <a:solidFill>
                  <a:srgbClr val="FFFFFF"/>
                </a:solidFill>
              </a14:hiddenFill>
            </a:ext>
          </a:extLst>
        </p:spPr>
      </p:pic>
      <p:cxnSp>
        <p:nvCxnSpPr>
          <p:cNvPr id="1040" name="Straight Connector 1039">
            <a:extLst>
              <a:ext uri="{FF2B5EF4-FFF2-40B4-BE49-F238E27FC236}">
                <a16:creationId xmlns:a16="http://schemas.microsoft.com/office/drawing/2014/main" id="{2BA067F2-7FAF-4758-9BC4-F7C88ED904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4612423-08B4-67B3-DAC1-0F11E0AC8FCE}"/>
              </a:ext>
            </a:extLst>
          </p:cNvPr>
          <p:cNvSpPr>
            <a:spLocks noGrp="1"/>
          </p:cNvSpPr>
          <p:nvPr>
            <p:ph idx="1"/>
          </p:nvPr>
        </p:nvSpPr>
        <p:spPr>
          <a:xfrm>
            <a:off x="6411684" y="2198914"/>
            <a:ext cx="5127172" cy="3670180"/>
          </a:xfrm>
        </p:spPr>
        <p:txBody>
          <a:bodyPr>
            <a:normAutofit/>
          </a:bodyPr>
          <a:lstStyle/>
          <a:p>
            <a:pPr lvl="1">
              <a:buFont typeface="Wingdings" panose="05000000000000000000" pitchFamily="2" charset="2"/>
              <a:buChar char="§"/>
            </a:pPr>
            <a:r>
              <a:rPr lang="en-US" dirty="0"/>
              <a:t>Severity</a:t>
            </a:r>
          </a:p>
          <a:p>
            <a:pPr lvl="1">
              <a:buFont typeface="Wingdings" panose="05000000000000000000" pitchFamily="2" charset="2"/>
              <a:buChar char="§"/>
            </a:pPr>
            <a:r>
              <a:rPr lang="en-US" dirty="0"/>
              <a:t>Organize transport priority</a:t>
            </a:r>
          </a:p>
          <a:p>
            <a:pPr lvl="1">
              <a:buFont typeface="Wingdings" panose="05000000000000000000" pitchFamily="2" charset="2"/>
              <a:buChar char="§"/>
            </a:pPr>
            <a:r>
              <a:rPr lang="en-US" dirty="0"/>
              <a:t>Black ribbons important so no time is wasted by other crews on patients beyond help</a:t>
            </a:r>
          </a:p>
        </p:txBody>
      </p:sp>
      <p:sp>
        <p:nvSpPr>
          <p:cNvPr id="1041" name="Rectangle 1040">
            <a:extLst>
              <a:ext uri="{FF2B5EF4-FFF2-40B4-BE49-F238E27FC236}">
                <a16:creationId xmlns:a16="http://schemas.microsoft.com/office/drawing/2014/main" id="{1627C7B9-FD35-4E35-B741-E4A9A5F4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42" name="Rectangle 1041">
            <a:extLst>
              <a:ext uri="{FF2B5EF4-FFF2-40B4-BE49-F238E27FC236}">
                <a16:creationId xmlns:a16="http://schemas.microsoft.com/office/drawing/2014/main" id="{476B7131-2035-43F9-84E8-2B4749D33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Audio 6">
            <a:hlinkClick r:id="" action="ppaction://media"/>
            <a:extLst>
              <a:ext uri="{FF2B5EF4-FFF2-40B4-BE49-F238E27FC236}">
                <a16:creationId xmlns:a16="http://schemas.microsoft.com/office/drawing/2014/main" id="{0632D918-30B0-14A9-0D53-3F6C468B7DFF}"/>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195698363"/>
      </p:ext>
    </p:extLst>
  </p:cSld>
  <p:clrMapOvr>
    <a:masterClrMapping/>
  </p:clrMapOvr>
  <mc:AlternateContent xmlns:mc="http://schemas.openxmlformats.org/markup-compatibility/2006">
    <mc:Choice xmlns:p14="http://schemas.microsoft.com/office/powerpoint/2010/main" Requires="p14">
      <p:transition spd="slow" p14:dur="2000" advTm="31949"/>
    </mc:Choice>
    <mc:Fallback>
      <p:transition spd="slow" advTm="31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1000" fill="hold"/>
                                        <p:tgtEl>
                                          <p:spTgt spid="1026"/>
                                        </p:tgtEl>
                                        <p:attrNameLst>
                                          <p:attrName>ppt_w</p:attrName>
                                        </p:attrNameLst>
                                      </p:cBhvr>
                                      <p:tavLst>
                                        <p:tav tm="0">
                                          <p:val>
                                            <p:fltVal val="0"/>
                                          </p:val>
                                        </p:tav>
                                        <p:tav tm="100000">
                                          <p:val>
                                            <p:strVal val="#ppt_w"/>
                                          </p:val>
                                        </p:tav>
                                      </p:tavLst>
                                    </p:anim>
                                    <p:anim calcmode="lin" valueType="num">
                                      <p:cBhvr>
                                        <p:cTn id="12" dur="1000" fill="hold"/>
                                        <p:tgtEl>
                                          <p:spTgt spid="1026"/>
                                        </p:tgtEl>
                                        <p:attrNameLst>
                                          <p:attrName>ppt_h</p:attrName>
                                        </p:attrNameLst>
                                      </p:cBhvr>
                                      <p:tavLst>
                                        <p:tav tm="0">
                                          <p:val>
                                            <p:fltVal val="0"/>
                                          </p:val>
                                        </p:tav>
                                        <p:tav tm="100000">
                                          <p:val>
                                            <p:strVal val="#ppt_h"/>
                                          </p:val>
                                        </p:tav>
                                      </p:tavLst>
                                    </p:anim>
                                    <p:anim calcmode="lin" valueType="num">
                                      <p:cBhvr>
                                        <p:cTn id="13" dur="1000" fill="hold"/>
                                        <p:tgtEl>
                                          <p:spTgt spid="1026"/>
                                        </p:tgtEl>
                                        <p:attrNameLst>
                                          <p:attrName>style.rotation</p:attrName>
                                        </p:attrNameLst>
                                      </p:cBhvr>
                                      <p:tavLst>
                                        <p:tav tm="0">
                                          <p:val>
                                            <p:fltVal val="90"/>
                                          </p:val>
                                        </p:tav>
                                        <p:tav tm="100000">
                                          <p:val>
                                            <p:fltVal val="0"/>
                                          </p:val>
                                        </p:tav>
                                      </p:tavLst>
                                    </p:anim>
                                    <p:animEffect transition="in" filter="fade">
                                      <p:cBhvr>
                                        <p:cTn id="14"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1627D-4681-BDAC-19B3-54C4C7C80D41}"/>
              </a:ext>
            </a:extLst>
          </p:cNvPr>
          <p:cNvSpPr>
            <a:spLocks noGrp="1"/>
          </p:cNvSpPr>
          <p:nvPr>
            <p:ph type="title"/>
          </p:nvPr>
        </p:nvSpPr>
        <p:spPr/>
        <p:txBody>
          <a:bodyPr/>
          <a:lstStyle/>
          <a:p>
            <a:r>
              <a:rPr lang="en-US" dirty="0"/>
              <a:t>When</a:t>
            </a:r>
          </a:p>
        </p:txBody>
      </p:sp>
      <p:sp>
        <p:nvSpPr>
          <p:cNvPr id="3" name="Content Placeholder 2">
            <a:extLst>
              <a:ext uri="{FF2B5EF4-FFF2-40B4-BE49-F238E27FC236}">
                <a16:creationId xmlns:a16="http://schemas.microsoft.com/office/drawing/2014/main" id="{D69E1036-A88E-A816-64D2-DF59A4A2EDE9}"/>
              </a:ext>
            </a:extLst>
          </p:cNvPr>
          <p:cNvSpPr>
            <a:spLocks noGrp="1"/>
          </p:cNvSpPr>
          <p:nvPr>
            <p:ph idx="1"/>
          </p:nvPr>
        </p:nvSpPr>
        <p:spPr>
          <a:xfrm>
            <a:off x="1097280" y="1737359"/>
            <a:ext cx="6093934" cy="4329485"/>
          </a:xfrm>
        </p:spPr>
        <p:txBody>
          <a:bodyPr>
            <a:normAutofit/>
          </a:bodyPr>
          <a:lstStyle/>
          <a:p>
            <a:pPr lvl="1">
              <a:lnSpc>
                <a:spcPct val="150000"/>
              </a:lnSpc>
              <a:buFont typeface="Wingdings" panose="05000000000000000000" pitchFamily="2" charset="2"/>
              <a:buChar char="§"/>
            </a:pPr>
            <a:r>
              <a:rPr lang="en-US" dirty="0"/>
              <a:t>In an MCI initial triage is vital to operational organization and patient care</a:t>
            </a:r>
          </a:p>
          <a:p>
            <a:pPr lvl="2">
              <a:lnSpc>
                <a:spcPct val="200000"/>
              </a:lnSpc>
              <a:buFont typeface="Wingdings" panose="05000000000000000000" pitchFamily="2" charset="2"/>
              <a:buChar char="§"/>
            </a:pPr>
            <a:r>
              <a:rPr lang="en-US" sz="1800" dirty="0"/>
              <a:t>Move as quickly and safely as possible</a:t>
            </a:r>
          </a:p>
          <a:p>
            <a:pPr lvl="2">
              <a:lnSpc>
                <a:spcPct val="200000"/>
              </a:lnSpc>
              <a:buFont typeface="Wingdings" panose="05000000000000000000" pitchFamily="2" charset="2"/>
              <a:buChar char="§"/>
            </a:pPr>
            <a:r>
              <a:rPr lang="en-US" sz="1800" dirty="0"/>
              <a:t>Re-triage patients; revise triage category as indicated</a:t>
            </a:r>
          </a:p>
          <a:p>
            <a:pPr lvl="2">
              <a:lnSpc>
                <a:spcPct val="200000"/>
              </a:lnSpc>
              <a:buFont typeface="Wingdings" panose="05000000000000000000" pitchFamily="2" charset="2"/>
              <a:buChar char="§"/>
            </a:pPr>
            <a:r>
              <a:rPr lang="en-US" sz="1800" dirty="0"/>
              <a:t>Over-triage can be as harmful as under-triage</a:t>
            </a:r>
          </a:p>
          <a:p>
            <a:pPr lvl="2">
              <a:lnSpc>
                <a:spcPct val="150000"/>
              </a:lnSpc>
              <a:buFont typeface="Wingdings" panose="05000000000000000000" pitchFamily="2" charset="2"/>
              <a:buChar char="§"/>
            </a:pPr>
            <a:r>
              <a:rPr lang="en-US" sz="1800" dirty="0"/>
              <a:t>Triage should not delay treatment/transport, especially of red patients</a:t>
            </a:r>
          </a:p>
          <a:p>
            <a:pPr marL="201168" lvl="1" indent="0">
              <a:buNone/>
            </a:pPr>
            <a:endParaRPr lang="en-US" dirty="0"/>
          </a:p>
          <a:p>
            <a:pPr lvl="1">
              <a:buFont typeface="Wingdings" panose="05000000000000000000" pitchFamily="2" charset="2"/>
              <a:buChar char="§"/>
            </a:pPr>
            <a:endParaRPr lang="en-US" dirty="0"/>
          </a:p>
          <a:p>
            <a:pPr lvl="1">
              <a:buFont typeface="Wingdings" panose="05000000000000000000" pitchFamily="2" charset="2"/>
              <a:buChar char="§"/>
            </a:pPr>
            <a:endParaRPr lang="en-US" dirty="0"/>
          </a:p>
          <a:p>
            <a:pPr lvl="2">
              <a:buFont typeface="Wingdings" panose="05000000000000000000" pitchFamily="2" charset="2"/>
              <a:buChar char="§"/>
            </a:pPr>
            <a:endParaRPr lang="en-US" sz="1800" dirty="0"/>
          </a:p>
        </p:txBody>
      </p:sp>
      <p:pic>
        <p:nvPicPr>
          <p:cNvPr id="4" name="Picture 2" descr="Related image">
            <a:extLst>
              <a:ext uri="{FF2B5EF4-FFF2-40B4-BE49-F238E27FC236}">
                <a16:creationId xmlns:a16="http://schemas.microsoft.com/office/drawing/2014/main" id="{66D7F67E-6123-1585-7D5A-5C97236B43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7678" y="1968421"/>
            <a:ext cx="4381736" cy="2921157"/>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a:extLst>
              <a:ext uri="{FF2B5EF4-FFF2-40B4-BE49-F238E27FC236}">
                <a16:creationId xmlns:a16="http://schemas.microsoft.com/office/drawing/2014/main" id="{B02BEF20-A45C-62BA-A312-6E51B8155A0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339410816"/>
      </p:ext>
    </p:extLst>
  </p:cSld>
  <p:clrMapOvr>
    <a:masterClrMapping/>
  </p:clrMapOvr>
  <mc:AlternateContent xmlns:mc="http://schemas.openxmlformats.org/markup-compatibility/2006">
    <mc:Choice xmlns:p14="http://schemas.microsoft.com/office/powerpoint/2010/main" Requires="p14">
      <p:transition spd="slow" p14:dur="2000" advTm="58814"/>
    </mc:Choice>
    <mc:Fallback>
      <p:transition spd="slow" advTm="58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ppt_w</p:attrName>
                                        </p:attrNameLst>
                                      </p:cBhvr>
                                      <p:tavLst>
                                        <p:tav tm="0" fmla="#ppt_w*sin(2.5*pi*$)">
                                          <p:val>
                                            <p:fltVal val="0"/>
                                          </p:val>
                                        </p:tav>
                                        <p:tav tm="100000">
                                          <p:val>
                                            <p:fltVal val="1"/>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87E83-0062-17A7-70F5-316368B8141D}"/>
              </a:ext>
            </a:extLst>
          </p:cNvPr>
          <p:cNvSpPr>
            <a:spLocks noGrp="1"/>
          </p:cNvSpPr>
          <p:nvPr>
            <p:ph type="title"/>
          </p:nvPr>
        </p:nvSpPr>
        <p:spPr/>
        <p:txBody>
          <a:bodyPr/>
          <a:lstStyle/>
          <a:p>
            <a:r>
              <a:rPr lang="en-US" dirty="0"/>
              <a:t>When Continued</a:t>
            </a:r>
          </a:p>
        </p:txBody>
      </p:sp>
      <p:sp>
        <p:nvSpPr>
          <p:cNvPr id="3" name="Content Placeholder 2">
            <a:extLst>
              <a:ext uri="{FF2B5EF4-FFF2-40B4-BE49-F238E27FC236}">
                <a16:creationId xmlns:a16="http://schemas.microsoft.com/office/drawing/2014/main" id="{DA5972FE-09CE-FA64-FC21-17759BAD1A8E}"/>
              </a:ext>
            </a:extLst>
          </p:cNvPr>
          <p:cNvSpPr>
            <a:spLocks noGrp="1"/>
          </p:cNvSpPr>
          <p:nvPr>
            <p:ph idx="1"/>
          </p:nvPr>
        </p:nvSpPr>
        <p:spPr/>
        <p:txBody>
          <a:bodyPr/>
          <a:lstStyle/>
          <a:p>
            <a:pPr lvl="1">
              <a:lnSpc>
                <a:spcPct val="200000"/>
              </a:lnSpc>
              <a:buFont typeface="Wingdings" panose="05000000000000000000" pitchFamily="2" charset="2"/>
              <a:buChar char="§"/>
            </a:pPr>
            <a:r>
              <a:rPr lang="en-US" dirty="0"/>
              <a:t>Ribbons are put on every patient during the initial triage</a:t>
            </a:r>
          </a:p>
          <a:p>
            <a:pPr lvl="2">
              <a:lnSpc>
                <a:spcPct val="200000"/>
              </a:lnSpc>
              <a:buFont typeface="Wingdings" panose="05000000000000000000" pitchFamily="2" charset="2"/>
              <a:buChar char="§"/>
            </a:pPr>
            <a:r>
              <a:rPr lang="en-US" sz="1800" dirty="0"/>
              <a:t>Tie triage ribbon to an upper extremity (right wrist if possible)</a:t>
            </a:r>
          </a:p>
          <a:p>
            <a:pPr lvl="2">
              <a:lnSpc>
                <a:spcPct val="200000"/>
              </a:lnSpc>
              <a:buFont typeface="Wingdings" panose="05000000000000000000" pitchFamily="2" charset="2"/>
              <a:buChar char="§"/>
            </a:pPr>
            <a:r>
              <a:rPr lang="en-US" sz="1800" dirty="0"/>
              <a:t>Change ribbon color if/when patient condition changes (e.g., yellow to red) but keep the same tag</a:t>
            </a:r>
          </a:p>
          <a:p>
            <a:pPr lvl="1">
              <a:lnSpc>
                <a:spcPct val="200000"/>
              </a:lnSpc>
              <a:buFont typeface="Wingdings" panose="05000000000000000000" pitchFamily="2" charset="2"/>
              <a:buChar char="§"/>
            </a:pPr>
            <a:r>
              <a:rPr lang="en-US" dirty="0"/>
              <a:t>Secondary triage should occur often, including when patients are moved into CCP or Treatment Area and prior to transport</a:t>
            </a:r>
          </a:p>
          <a:p>
            <a:pPr lvl="2">
              <a:lnSpc>
                <a:spcPct val="200000"/>
              </a:lnSpc>
              <a:buFont typeface="Wingdings" panose="05000000000000000000" pitchFamily="2" charset="2"/>
              <a:buChar char="§"/>
            </a:pPr>
            <a:r>
              <a:rPr lang="en-US" sz="1800" dirty="0"/>
              <a:t>Treatment tags should be applied after patients enter CCP or in the Transport Area or during Transport</a:t>
            </a:r>
          </a:p>
          <a:p>
            <a:endParaRPr lang="en-US" dirty="0"/>
          </a:p>
        </p:txBody>
      </p:sp>
      <p:pic>
        <p:nvPicPr>
          <p:cNvPr id="11" name="Audio 10">
            <a:hlinkClick r:id="" action="ppaction://media"/>
            <a:extLst>
              <a:ext uri="{FF2B5EF4-FFF2-40B4-BE49-F238E27FC236}">
                <a16:creationId xmlns:a16="http://schemas.microsoft.com/office/drawing/2014/main" id="{035805AB-FDB6-54F4-1FD2-AEF8DCB44F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98104342"/>
      </p:ext>
    </p:extLst>
  </p:cSld>
  <p:clrMapOvr>
    <a:masterClrMapping/>
  </p:clrMapOvr>
  <mc:AlternateContent xmlns:mc="http://schemas.openxmlformats.org/markup-compatibility/2006">
    <mc:Choice xmlns:p14="http://schemas.microsoft.com/office/powerpoint/2010/main" Requires="p14">
      <p:transition spd="slow" p14:dur="2000" advTm="62542"/>
    </mc:Choice>
    <mc:Fallback>
      <p:transition spd="slow" advTm="62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D32E8-95BC-9743-E4FB-85B05B06741D}"/>
              </a:ext>
            </a:extLst>
          </p:cNvPr>
          <p:cNvSpPr>
            <a:spLocks noGrp="1"/>
          </p:cNvSpPr>
          <p:nvPr>
            <p:ph type="title"/>
          </p:nvPr>
        </p:nvSpPr>
        <p:spPr>
          <a:xfrm>
            <a:off x="1097280" y="286603"/>
            <a:ext cx="10058400" cy="1450757"/>
          </a:xfrm>
        </p:spPr>
        <p:txBody>
          <a:bodyPr>
            <a:normAutofit/>
          </a:bodyPr>
          <a:lstStyle/>
          <a:p>
            <a:r>
              <a:rPr lang="en-US" dirty="0"/>
              <a:t>How (Global </a:t>
            </a:r>
            <a:r>
              <a:rPr lang="en-US" b="1" dirty="0"/>
              <a:t>S</a:t>
            </a:r>
            <a:r>
              <a:rPr lang="en-US" dirty="0"/>
              <a:t>orting)</a:t>
            </a:r>
          </a:p>
        </p:txBody>
      </p:sp>
      <p:sp>
        <p:nvSpPr>
          <p:cNvPr id="3" name="Content Placeholder 2">
            <a:extLst>
              <a:ext uri="{FF2B5EF4-FFF2-40B4-BE49-F238E27FC236}">
                <a16:creationId xmlns:a16="http://schemas.microsoft.com/office/drawing/2014/main" id="{7F3F709C-A07A-1A33-C33B-B20EDA39F79E}"/>
              </a:ext>
            </a:extLst>
          </p:cNvPr>
          <p:cNvSpPr>
            <a:spLocks noGrp="1"/>
          </p:cNvSpPr>
          <p:nvPr>
            <p:ph idx="1"/>
          </p:nvPr>
        </p:nvSpPr>
        <p:spPr>
          <a:xfrm>
            <a:off x="4639733" y="1845734"/>
            <a:ext cx="6515947" cy="2429642"/>
          </a:xfrm>
        </p:spPr>
        <p:txBody>
          <a:bodyPr>
            <a:normAutofit/>
          </a:bodyPr>
          <a:lstStyle/>
          <a:p>
            <a:pPr lvl="1">
              <a:lnSpc>
                <a:spcPts val="2200"/>
              </a:lnSpc>
              <a:buFont typeface="Wingdings" panose="05000000000000000000" pitchFamily="2" charset="2"/>
              <a:buChar char="§"/>
            </a:pPr>
            <a:r>
              <a:rPr lang="en-US" b="1" dirty="0"/>
              <a:t>Walk</a:t>
            </a:r>
            <a:r>
              <a:rPr lang="en-US" dirty="0"/>
              <a:t> - “If you can hear me, move to [designated area] and we will help you”</a:t>
            </a:r>
          </a:p>
          <a:p>
            <a:pPr lvl="2">
              <a:lnSpc>
                <a:spcPts val="2200"/>
              </a:lnSpc>
              <a:buFont typeface="Wingdings" panose="05000000000000000000" pitchFamily="2" charset="2"/>
              <a:buChar char="§"/>
            </a:pPr>
            <a:r>
              <a:rPr lang="en-US" sz="1600" dirty="0"/>
              <a:t>Must be re-triaged ASAP</a:t>
            </a:r>
          </a:p>
          <a:p>
            <a:pPr lvl="2">
              <a:lnSpc>
                <a:spcPts val="2200"/>
              </a:lnSpc>
              <a:buFont typeface="Wingdings" panose="05000000000000000000" pitchFamily="2" charset="2"/>
              <a:buChar char="§"/>
            </a:pPr>
            <a:r>
              <a:rPr lang="en-US" sz="1600" dirty="0"/>
              <a:t>Assess this group </a:t>
            </a:r>
            <a:r>
              <a:rPr lang="en-US" sz="1600" b="1" dirty="0"/>
              <a:t>third</a:t>
            </a:r>
          </a:p>
          <a:p>
            <a:pPr lvl="2">
              <a:lnSpc>
                <a:spcPts val="2200"/>
              </a:lnSpc>
              <a:buFont typeface="Wingdings" panose="05000000000000000000" pitchFamily="2" charset="2"/>
              <a:buChar char="§"/>
            </a:pPr>
            <a:r>
              <a:rPr lang="en-US" sz="1600" dirty="0"/>
              <a:t>Moves ambulatory patients into a group quickly</a:t>
            </a:r>
          </a:p>
          <a:p>
            <a:pPr lvl="2">
              <a:lnSpc>
                <a:spcPts val="2200"/>
              </a:lnSpc>
              <a:buFont typeface="Wingdings" panose="05000000000000000000" pitchFamily="2" charset="2"/>
              <a:buChar char="§"/>
            </a:pPr>
            <a:r>
              <a:rPr lang="en-US" sz="1600" dirty="0"/>
              <a:t>Assign someone to keep them together and notify IC or EMS Group/Branch of # and location</a:t>
            </a:r>
          </a:p>
        </p:txBody>
      </p:sp>
      <p:grpSp>
        <p:nvGrpSpPr>
          <p:cNvPr id="4" name="Group 3">
            <a:extLst>
              <a:ext uri="{FF2B5EF4-FFF2-40B4-BE49-F238E27FC236}">
                <a16:creationId xmlns:a16="http://schemas.microsoft.com/office/drawing/2014/main" id="{E5CF59AC-2EF5-227A-56FF-044481A3A90C}"/>
              </a:ext>
            </a:extLst>
          </p:cNvPr>
          <p:cNvGrpSpPr/>
          <p:nvPr/>
        </p:nvGrpSpPr>
        <p:grpSpPr>
          <a:xfrm>
            <a:off x="1076432" y="3028273"/>
            <a:ext cx="3094997" cy="1247102"/>
            <a:chOff x="3392556" y="6313335"/>
            <a:chExt cx="2703444" cy="1089329"/>
          </a:xfrm>
        </p:grpSpPr>
        <p:pic>
          <p:nvPicPr>
            <p:cNvPr id="5" name="Picture 4">
              <a:extLst>
                <a:ext uri="{FF2B5EF4-FFF2-40B4-BE49-F238E27FC236}">
                  <a16:creationId xmlns:a16="http://schemas.microsoft.com/office/drawing/2014/main" id="{1104D9A3-6A3A-94AA-93B9-53B480324910}"/>
                </a:ext>
              </a:extLst>
            </p:cNvPr>
            <p:cNvPicPr>
              <a:picLocks noChangeAspect="1"/>
            </p:cNvPicPr>
            <p:nvPr/>
          </p:nvPicPr>
          <p:blipFill>
            <a:blip r:embed="rId5"/>
            <a:srcRect l="9421" t="3242" r="31360" b="64930"/>
            <a:stretch/>
          </p:blipFill>
          <p:spPr>
            <a:xfrm>
              <a:off x="3392556" y="6313335"/>
              <a:ext cx="2703444" cy="1089329"/>
            </a:xfrm>
            <a:prstGeom prst="rect">
              <a:avLst/>
            </a:prstGeom>
          </p:spPr>
        </p:pic>
        <p:sp>
          <p:nvSpPr>
            <p:cNvPr id="6" name="Rectangle 5">
              <a:extLst>
                <a:ext uri="{FF2B5EF4-FFF2-40B4-BE49-F238E27FC236}">
                  <a16:creationId xmlns:a16="http://schemas.microsoft.com/office/drawing/2014/main" id="{BFBEE5C6-17E4-E7A2-E476-E59970CE3C88}"/>
                </a:ext>
              </a:extLst>
            </p:cNvPr>
            <p:cNvSpPr/>
            <p:nvPr/>
          </p:nvSpPr>
          <p:spPr>
            <a:xfrm>
              <a:off x="5412188" y="6313335"/>
              <a:ext cx="683812" cy="3578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7" name="Content Placeholder 2">
            <a:extLst>
              <a:ext uri="{FF2B5EF4-FFF2-40B4-BE49-F238E27FC236}">
                <a16:creationId xmlns:a16="http://schemas.microsoft.com/office/drawing/2014/main" id="{11CB41F2-8A2B-8DFF-5D13-6FFA6C527362}"/>
              </a:ext>
            </a:extLst>
          </p:cNvPr>
          <p:cNvSpPr txBox="1">
            <a:spLocks/>
          </p:cNvSpPr>
          <p:nvPr/>
        </p:nvSpPr>
        <p:spPr>
          <a:xfrm>
            <a:off x="4635246" y="4174068"/>
            <a:ext cx="6515947" cy="112707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lnSpc>
                <a:spcPts val="2200"/>
              </a:lnSpc>
              <a:buFont typeface="Wingdings" panose="05000000000000000000" pitchFamily="2" charset="2"/>
              <a:buChar char="§"/>
            </a:pPr>
            <a:r>
              <a:rPr lang="en-US" b="1" dirty="0"/>
              <a:t>Wave</a:t>
            </a:r>
            <a:r>
              <a:rPr lang="en-US" dirty="0"/>
              <a:t> - “If you need help, wave. We will come help as soon as possible”</a:t>
            </a:r>
          </a:p>
          <a:p>
            <a:pPr lvl="2">
              <a:lnSpc>
                <a:spcPts val="2200"/>
              </a:lnSpc>
              <a:buFont typeface="Wingdings" panose="05000000000000000000" pitchFamily="2" charset="2"/>
              <a:buChar char="§"/>
            </a:pPr>
            <a:r>
              <a:rPr lang="en-US" sz="1600" dirty="0"/>
              <a:t>Assess this group </a:t>
            </a:r>
            <a:r>
              <a:rPr lang="en-US" sz="1600" b="1" dirty="0"/>
              <a:t>second</a:t>
            </a:r>
          </a:p>
        </p:txBody>
      </p:sp>
      <p:sp>
        <p:nvSpPr>
          <p:cNvPr id="8" name="Content Placeholder 2">
            <a:extLst>
              <a:ext uri="{FF2B5EF4-FFF2-40B4-BE49-F238E27FC236}">
                <a16:creationId xmlns:a16="http://schemas.microsoft.com/office/drawing/2014/main" id="{E0808DD5-5473-EFC7-D6E2-0A6562AE722D}"/>
              </a:ext>
            </a:extLst>
          </p:cNvPr>
          <p:cNvSpPr txBox="1">
            <a:spLocks/>
          </p:cNvSpPr>
          <p:nvPr/>
        </p:nvSpPr>
        <p:spPr>
          <a:xfrm>
            <a:off x="4639732" y="5170517"/>
            <a:ext cx="6515947" cy="86452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lnSpc>
                <a:spcPts val="2200"/>
              </a:lnSpc>
              <a:buFont typeface="Wingdings" panose="05000000000000000000" pitchFamily="2" charset="2"/>
              <a:buChar char="§"/>
            </a:pPr>
            <a:r>
              <a:rPr lang="en-US" b="1" dirty="0"/>
              <a:t>Still</a:t>
            </a:r>
            <a:r>
              <a:rPr lang="en-US" dirty="0"/>
              <a:t> - Anyone who didn’t walk/wave or has an obvious life threat is assessed </a:t>
            </a:r>
            <a:r>
              <a:rPr lang="en-US" b="1" dirty="0"/>
              <a:t>first</a:t>
            </a:r>
          </a:p>
          <a:p>
            <a:pPr lvl="2">
              <a:buFont typeface="Wingdings" panose="05000000000000000000" pitchFamily="2" charset="2"/>
              <a:buChar char="§"/>
            </a:pPr>
            <a:endParaRPr lang="en-US" dirty="0"/>
          </a:p>
        </p:txBody>
      </p:sp>
      <p:pic>
        <p:nvPicPr>
          <p:cNvPr id="12" name="Audio 11">
            <a:hlinkClick r:id="" action="ppaction://media"/>
            <a:extLst>
              <a:ext uri="{FF2B5EF4-FFF2-40B4-BE49-F238E27FC236}">
                <a16:creationId xmlns:a16="http://schemas.microsoft.com/office/drawing/2014/main" id="{05D5321D-CFD3-8EE5-E04D-271DA6D1E8A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60377347"/>
      </p:ext>
    </p:extLst>
  </p:cSld>
  <p:clrMapOvr>
    <a:masterClrMapping/>
  </p:clrMapOvr>
  <mc:AlternateContent xmlns:mc="http://schemas.openxmlformats.org/markup-compatibility/2006">
    <mc:Choice xmlns:p14="http://schemas.microsoft.com/office/powerpoint/2010/main" Requires="p14">
      <p:transition spd="slow" p14:dur="2000" advTm="117740"/>
    </mc:Choice>
    <mc:Fallback>
      <p:transition spd="slow" advTm="117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2"/>
                </p:tgtEl>
              </p:cMediaNode>
            </p:audio>
          </p:childTnLst>
        </p:cTn>
      </p:par>
    </p:tnLst>
    <p:bldLst>
      <p:bldP spid="3" grpId="0" build="p"/>
      <p:bldP spid="7" grpId="0"/>
      <p:bldP spid="8" grpId="0"/>
    </p:bldLst>
  </p:timing>
  <p:extLst>
    <p:ext uri="{3A86A75C-4F4B-4683-9AE1-C65F6400EC91}">
      <p14:laserTraceLst xmlns:p14="http://schemas.microsoft.com/office/powerpoint/2010/main">
        <p14:tracePtLst>
          <p14:tracePt t="53954" x="4084638" y="6473825"/>
          <p14:tracePt t="53959" x="4159250" y="6313488"/>
          <p14:tracePt t="53967" x="4319588" y="5991225"/>
          <p14:tracePt t="53975" x="4518025" y="5595938"/>
          <p14:tracePt t="53991" x="4951413" y="4840288"/>
          <p14:tracePt t="53995" x="5222875" y="4406900"/>
          <p14:tracePt t="54004" x="5446713" y="4010025"/>
          <p14:tracePt t="54011" x="5632450" y="3651250"/>
          <p14:tracePt t="54018" x="5756275" y="3403600"/>
          <p14:tracePt t="54026" x="5842000" y="3181350"/>
          <p14:tracePt t="54034" x="5978525" y="2897188"/>
          <p14:tracePt t="54040" x="6003925" y="2822575"/>
          <p14:tracePt t="54050" x="6053138" y="2611438"/>
          <p14:tracePt t="54056" x="6076950" y="2476500"/>
          <p14:tracePt t="54064" x="6076950" y="2376488"/>
          <p14:tracePt t="54072" x="6076950" y="2265363"/>
          <p14:tracePt t="54081" x="6076950" y="2190750"/>
          <p14:tracePt t="54088" x="6076950" y="2178050"/>
          <p14:tracePt t="54096" x="6076950" y="2154238"/>
          <p14:tracePt t="54102" x="6076950" y="2141538"/>
          <p14:tracePt t="54330" x="6053138" y="2141538"/>
          <p14:tracePt t="54338" x="5965825" y="2141538"/>
          <p14:tracePt t="54343" x="5903913" y="2141538"/>
          <p14:tracePt t="54352" x="5842000" y="2141538"/>
          <p14:tracePt t="54362" x="5743575" y="2141538"/>
          <p14:tracePt t="54368" x="5632450" y="2141538"/>
          <p14:tracePt t="54375" x="5434013" y="2154238"/>
          <p14:tracePt t="54383" x="5346700" y="2154238"/>
          <p14:tracePt t="54391" x="5248275" y="2166938"/>
          <p14:tracePt t="54400" x="5199063" y="2178050"/>
          <p14:tracePt t="54404" x="5173663" y="2190750"/>
          <p14:tracePt t="54445" x="5160963" y="2190750"/>
          <p14:tracePt t="54467" x="5137150" y="2190750"/>
          <p14:tracePt t="54475" x="5111750" y="2190750"/>
          <p14:tracePt t="54482" x="5087938" y="2190750"/>
          <p14:tracePt t="54491" x="5062538" y="2190750"/>
          <p14:tracePt t="54500" x="5026025" y="2190750"/>
          <p14:tracePt t="54506" x="4987925" y="2190750"/>
          <p14:tracePt t="54515" x="4964113" y="2203450"/>
          <p14:tracePt t="54520" x="4926013" y="2216150"/>
          <p14:tracePt t="54528" x="4902200" y="2216150"/>
          <p14:tracePt t="54536" x="4889500" y="2239963"/>
          <p14:tracePt t="54544" x="4889500" y="2265363"/>
          <p14:tracePt t="54552" x="4889500" y="2290763"/>
          <p14:tracePt t="54560" x="4889500" y="2339975"/>
          <p14:tracePt t="54569" x="4889500" y="2425700"/>
          <p14:tracePt t="54576" x="4889500" y="2463800"/>
          <p14:tracePt t="54585" x="4902200" y="2562225"/>
          <p14:tracePt t="54590" x="4926013" y="2649538"/>
          <p14:tracePt t="54599" x="4964113" y="2724150"/>
          <p14:tracePt t="54606" x="5062538" y="2835275"/>
          <p14:tracePt t="54615" x="5160963" y="2921000"/>
          <p14:tracePt t="54623" x="5284788" y="3008313"/>
          <p14:tracePt t="54631" x="5470525" y="3119438"/>
          <p14:tracePt t="54636" x="5867400" y="3330575"/>
          <p14:tracePt t="54644" x="6288088" y="3527425"/>
          <p14:tracePt t="54652" x="6559550" y="3651250"/>
          <p14:tracePt t="54660" x="6757988" y="3689350"/>
          <p14:tracePt t="54668" x="6845300" y="3713163"/>
          <p14:tracePt t="54676" x="7031038" y="3751263"/>
          <p14:tracePt t="54684" x="7154863" y="3763963"/>
          <p14:tracePt t="54692" x="7377113" y="3763963"/>
          <p14:tracePt t="54700" x="7488238" y="3763963"/>
          <p14:tracePt t="54706" x="7673975" y="3763963"/>
          <p14:tracePt t="54715" x="7785100" y="3763963"/>
          <p14:tracePt t="54722" x="7908925" y="3702050"/>
          <p14:tracePt t="54731" x="8107363" y="3614738"/>
          <p14:tracePt t="54738" x="8280400" y="3478213"/>
          <p14:tracePt t="54746" x="8404225" y="3392488"/>
          <p14:tracePt t="54752" x="8478838" y="3292475"/>
          <p14:tracePt t="54760" x="8540750" y="3194050"/>
          <p14:tracePt t="54768" x="8577263" y="3106738"/>
          <p14:tracePt t="54776" x="8602663" y="2970213"/>
          <p14:tracePt t="54784" x="8602663" y="2871788"/>
          <p14:tracePt t="54792" x="8602663" y="2786063"/>
          <p14:tracePt t="54800" x="8577263" y="2724150"/>
          <p14:tracePt t="54808" x="8553450" y="2649538"/>
          <p14:tracePt t="54816" x="8466138" y="2574925"/>
          <p14:tracePt t="54822" x="8329613" y="2487613"/>
          <p14:tracePt t="54831" x="8143875" y="2389188"/>
          <p14:tracePt t="54838" x="7797800" y="2216150"/>
          <p14:tracePt t="54847" x="7315200" y="2043113"/>
          <p14:tracePt t="54854" x="7080250" y="1992313"/>
          <p14:tracePt t="54861" x="6721475" y="1906588"/>
          <p14:tracePt t="54870" x="6473825" y="1868488"/>
          <p14:tracePt t="54876" x="6288088" y="1857375"/>
          <p14:tracePt t="54884" x="5965825" y="1857375"/>
          <p14:tracePt t="54892" x="5805488" y="1857375"/>
          <p14:tracePt t="54900" x="5470525" y="1906588"/>
          <p14:tracePt t="54908" x="5111750" y="1943100"/>
          <p14:tracePt t="54916" x="4727575" y="2005013"/>
          <p14:tracePt t="54924" x="4456113" y="2092325"/>
          <p14:tracePt t="54932" x="4332288" y="2141538"/>
          <p14:tracePt t="54938" x="4022725" y="2327275"/>
          <p14:tracePt t="54947" x="3749675" y="2500313"/>
          <p14:tracePt t="54954" x="3602038" y="2636838"/>
          <p14:tracePt t="54961" x="3478213" y="2809875"/>
          <p14:tracePt t="54971" x="3403600" y="2946400"/>
          <p14:tracePt t="54980" x="3379788" y="3032125"/>
          <p14:tracePt t="54988" x="3379788" y="3168650"/>
          <p14:tracePt t="54996" x="3367088" y="3255963"/>
          <p14:tracePt t="55006" x="3367088" y="3305175"/>
          <p14:tracePt t="55009" x="3379788" y="3354388"/>
          <p14:tracePt t="55017" x="3429000" y="3454400"/>
          <p14:tracePt t="55025" x="3527425" y="3540125"/>
          <p14:tracePt t="55034" x="3614738" y="3614738"/>
          <p14:tracePt t="55040" x="3924300" y="3825875"/>
          <p14:tracePt t="55050" x="4048125" y="3887788"/>
          <p14:tracePt t="55054" x="4319588" y="3986213"/>
          <p14:tracePt t="55061" x="4530725" y="4048125"/>
          <p14:tracePt t="55069" x="4889500" y="4110038"/>
          <p14:tracePt t="55077" x="5173663" y="4146550"/>
          <p14:tracePt t="55085" x="5322888" y="4146550"/>
          <p14:tracePt t="55093" x="5384800" y="4133850"/>
          <p14:tracePt t="55101" x="5570538" y="4035425"/>
          <p14:tracePt t="55109" x="5756275" y="3887788"/>
          <p14:tracePt t="55117" x="5842000" y="3800475"/>
          <p14:tracePt t="55123" x="6040438" y="3602038"/>
          <p14:tracePt t="55132" x="6115050" y="3503613"/>
          <p14:tracePt t="55139" x="6188075" y="3354388"/>
          <p14:tracePt t="55148" x="6275388" y="3119438"/>
          <p14:tracePt t="55155" x="6300788" y="2982913"/>
          <p14:tracePt t="55164" x="6300788" y="2797175"/>
          <p14:tracePt t="55169" x="6300788" y="2686050"/>
          <p14:tracePt t="55177" x="6288088" y="2538413"/>
          <p14:tracePt t="55185" x="6213475" y="2376488"/>
          <p14:tracePt t="55193" x="6151563" y="2278063"/>
          <p14:tracePt t="55201" x="6102350" y="2190750"/>
          <p14:tracePt t="55209" x="6076950" y="2166938"/>
          <p14:tracePt t="55258" x="6065838" y="2166938"/>
          <p14:tracePt t="55265" x="6015038" y="2166938"/>
          <p14:tracePt t="55273" x="5891213" y="2178050"/>
          <p14:tracePt t="55283" x="5607050" y="2216150"/>
          <p14:tracePt t="55289" x="5483225" y="2239963"/>
          <p14:tracePt t="55295" x="5111750" y="2339975"/>
          <p14:tracePt t="55305" x="4975225" y="2389188"/>
          <p14:tracePt t="55311" x="4913313" y="2463800"/>
          <p14:tracePt t="55321" x="4851400" y="2587625"/>
          <p14:tracePt t="55327" x="4827588" y="2711450"/>
          <p14:tracePt t="55335" x="4827588" y="2786063"/>
          <p14:tracePt t="55342" x="4840288" y="2859088"/>
          <p14:tracePt t="55351" x="4926013" y="2982913"/>
          <p14:tracePt t="55356" x="4951413" y="3008313"/>
          <p14:tracePt t="55365" x="5075238" y="3094038"/>
          <p14:tracePt t="55372" x="5211763" y="3194050"/>
          <p14:tracePt t="55381" x="5395913" y="3292475"/>
          <p14:tracePt t="55388" x="5532438" y="3354388"/>
          <p14:tracePt t="55398" x="5656263" y="3392488"/>
          <p14:tracePt t="55404" x="5756275" y="3429000"/>
          <p14:tracePt t="55410" x="5880100" y="3441700"/>
          <p14:tracePt t="55418" x="5903913" y="3441700"/>
          <p14:tracePt t="55427" x="5929313" y="3441700"/>
          <p14:tracePt t="55434" x="5942013" y="3441700"/>
          <p14:tracePt t="55442" x="5965825" y="3441700"/>
          <p14:tracePt t="55451" x="6040438" y="3441700"/>
          <p14:tracePt t="55458" x="6089650" y="3441700"/>
          <p14:tracePt t="55466" x="6115050" y="3441700"/>
          <p14:tracePt t="55472" x="6115050" y="3429000"/>
          <p14:tracePt t="55481" x="6126163" y="3416300"/>
          <p14:tracePt t="55488" x="6138863" y="3416300"/>
          <p14:tracePt t="55499" x="6138863" y="3403600"/>
          <p14:tracePt t="55521" x="6138863" y="3392488"/>
          <p14:tracePt t="55528" x="6138863" y="3379788"/>
          <p14:tracePt t="55537" x="6115050" y="3367088"/>
          <p14:tracePt t="55542" x="6115050" y="3354388"/>
          <p14:tracePt t="55551" x="6115050" y="3341688"/>
          <p14:tracePt t="55558" x="6102350" y="3341688"/>
          <p14:tracePt t="55567" x="6089650" y="3330575"/>
          <p14:tracePt t="55574" x="6076950" y="3317875"/>
          <p14:tracePt t="55598" x="6076950" y="3305175"/>
          <p14:tracePt t="55637" x="6065838" y="3305175"/>
          <p14:tracePt t="55722" x="6053138" y="3305175"/>
          <p14:tracePt t="55728" x="6040438" y="3305175"/>
          <p14:tracePt t="55737" x="6003925" y="3317875"/>
          <p14:tracePt t="55745" x="5916613" y="3341688"/>
          <p14:tracePt t="55753" x="5805488" y="3379788"/>
          <p14:tracePt t="55761" x="5607050" y="3478213"/>
          <p14:tracePt t="55768" x="5483225" y="3552825"/>
          <p14:tracePt t="55774" x="5372100" y="3627438"/>
          <p14:tracePt t="55784" x="5137150" y="3775075"/>
          <p14:tracePt t="55790" x="4926013" y="3949700"/>
          <p14:tracePt t="55799" x="4814888" y="4048125"/>
          <p14:tracePt t="55807" x="4616450" y="4246563"/>
          <p14:tracePt t="55814" x="4492625" y="4419600"/>
          <p14:tracePt t="55822" x="4406900" y="4543425"/>
          <p14:tracePt t="55831" x="4295775" y="4752975"/>
          <p14:tracePt t="55837" x="4233863" y="4902200"/>
          <p14:tracePt t="55844" x="4133850" y="5087938"/>
          <p14:tracePt t="55852" x="3986213" y="5372100"/>
          <p14:tracePt t="55860" x="3948113" y="5495925"/>
          <p14:tracePt t="55869" x="3862388" y="5657850"/>
          <p14:tracePt t="55876" x="3787775" y="5768975"/>
          <p14:tracePt t="55885" x="3725863" y="5892800"/>
          <p14:tracePt t="55890" x="3663950" y="6029325"/>
          <p14:tracePt t="55899" x="3651250" y="6115050"/>
          <p14:tracePt t="55906" x="3638550" y="6238875"/>
          <p14:tracePt t="55915" x="3627438" y="6337300"/>
          <p14:tracePt t="55922" x="3614738" y="6437313"/>
          <p14:tracePt t="55931" x="3614738" y="6523038"/>
          <p14:tracePt t="55938" x="3614738" y="6573838"/>
          <p14:tracePt t="55947" x="3614738" y="6672263"/>
          <p14:tracePt t="55952" x="3614738" y="6697663"/>
          <p14:tracePt t="55960" x="3614738" y="6759575"/>
          <p14:tracePt t="55968" x="3614738" y="6832600"/>
          <p14:tracePt t="56712"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9ED9-9C49-8CF3-5789-D038DFA9CB65}"/>
              </a:ext>
            </a:extLst>
          </p:cNvPr>
          <p:cNvSpPr>
            <a:spLocks noGrp="1"/>
          </p:cNvSpPr>
          <p:nvPr>
            <p:ph type="title"/>
          </p:nvPr>
        </p:nvSpPr>
        <p:spPr>
          <a:xfrm>
            <a:off x="1097280" y="286603"/>
            <a:ext cx="10058400" cy="1450757"/>
          </a:xfrm>
        </p:spPr>
        <p:txBody>
          <a:bodyPr>
            <a:normAutofit/>
          </a:bodyPr>
          <a:lstStyle/>
          <a:p>
            <a:r>
              <a:rPr lang="en-US" dirty="0"/>
              <a:t>How (</a:t>
            </a:r>
            <a:r>
              <a:rPr lang="en-US" b="1" dirty="0"/>
              <a:t>A</a:t>
            </a:r>
            <a:r>
              <a:rPr lang="en-US" dirty="0"/>
              <a:t>ssessment)</a:t>
            </a:r>
          </a:p>
        </p:txBody>
      </p:sp>
      <p:sp>
        <p:nvSpPr>
          <p:cNvPr id="3" name="Content Placeholder 2">
            <a:extLst>
              <a:ext uri="{FF2B5EF4-FFF2-40B4-BE49-F238E27FC236}">
                <a16:creationId xmlns:a16="http://schemas.microsoft.com/office/drawing/2014/main" id="{1CB12ACF-1726-7E47-B124-EDFCCA0376FA}"/>
              </a:ext>
            </a:extLst>
          </p:cNvPr>
          <p:cNvSpPr>
            <a:spLocks noGrp="1"/>
          </p:cNvSpPr>
          <p:nvPr>
            <p:ph idx="1"/>
          </p:nvPr>
        </p:nvSpPr>
        <p:spPr>
          <a:xfrm>
            <a:off x="882603" y="1845734"/>
            <a:ext cx="5648754" cy="4023360"/>
          </a:xfrm>
        </p:spPr>
        <p:txBody>
          <a:bodyPr>
            <a:normAutofit/>
          </a:bodyPr>
          <a:lstStyle/>
          <a:p>
            <a:pPr lvl="1">
              <a:lnSpc>
                <a:spcPts val="2200"/>
              </a:lnSpc>
              <a:buFont typeface="Wingdings" panose="05000000000000000000" pitchFamily="2" charset="2"/>
              <a:buChar char="§"/>
            </a:pPr>
            <a:r>
              <a:rPr lang="en-US" dirty="0"/>
              <a:t>Is the patient breathing? If yes…</a:t>
            </a:r>
          </a:p>
          <a:p>
            <a:pPr lvl="1">
              <a:lnSpc>
                <a:spcPts val="2200"/>
              </a:lnSpc>
              <a:buFont typeface="Wingdings" panose="05000000000000000000" pitchFamily="2" charset="2"/>
              <a:buChar char="§"/>
            </a:pPr>
            <a:r>
              <a:rPr lang="en-US" dirty="0"/>
              <a:t>Assess for the following (CRAP Questions)</a:t>
            </a:r>
          </a:p>
          <a:p>
            <a:pPr lvl="2">
              <a:lnSpc>
                <a:spcPts val="2200"/>
              </a:lnSpc>
              <a:buFont typeface="Wingdings" panose="05000000000000000000" pitchFamily="2" charset="2"/>
              <a:buChar char="§"/>
            </a:pPr>
            <a:r>
              <a:rPr lang="en-US" sz="1800" dirty="0"/>
              <a:t>Commands – Can the patient obey commands or make purposeful movements?</a:t>
            </a:r>
          </a:p>
          <a:p>
            <a:pPr lvl="2">
              <a:lnSpc>
                <a:spcPts val="2200"/>
              </a:lnSpc>
              <a:buFont typeface="Wingdings" panose="05000000000000000000" pitchFamily="2" charset="2"/>
              <a:buChar char="§"/>
            </a:pPr>
            <a:r>
              <a:rPr lang="en-US" sz="1800" dirty="0"/>
              <a:t>Respiratory – Is the patient not in respiratory distress?</a:t>
            </a:r>
          </a:p>
          <a:p>
            <a:pPr lvl="2">
              <a:lnSpc>
                <a:spcPts val="2200"/>
              </a:lnSpc>
              <a:buFont typeface="Wingdings" panose="05000000000000000000" pitchFamily="2" charset="2"/>
              <a:buChar char="§"/>
            </a:pPr>
            <a:r>
              <a:rPr lang="en-US" sz="1800" dirty="0"/>
              <a:t>Arterial – Is all major hemorrhage controlled?</a:t>
            </a:r>
          </a:p>
          <a:p>
            <a:pPr lvl="2">
              <a:lnSpc>
                <a:spcPts val="2200"/>
              </a:lnSpc>
              <a:buFont typeface="Wingdings" panose="05000000000000000000" pitchFamily="2" charset="2"/>
              <a:buChar char="§"/>
            </a:pPr>
            <a:r>
              <a:rPr lang="en-US" sz="1800" dirty="0"/>
              <a:t>Pulse – Does the patient have a peripheral pulse?</a:t>
            </a:r>
          </a:p>
          <a:p>
            <a:pPr lvl="1">
              <a:lnSpc>
                <a:spcPts val="2200"/>
              </a:lnSpc>
              <a:buFont typeface="Wingdings" panose="05000000000000000000" pitchFamily="2" charset="2"/>
              <a:buChar char="§"/>
            </a:pPr>
            <a:r>
              <a:rPr lang="en-US" dirty="0"/>
              <a:t>If no to any of those questions (or bad), patient is either red, grey, or black</a:t>
            </a:r>
          </a:p>
          <a:p>
            <a:pPr lvl="1">
              <a:lnSpc>
                <a:spcPts val="2200"/>
              </a:lnSpc>
              <a:buFont typeface="Wingdings" panose="05000000000000000000" pitchFamily="2" charset="2"/>
              <a:buChar char="§"/>
            </a:pPr>
            <a:r>
              <a:rPr lang="en-US" dirty="0"/>
              <a:t>If yes to all those questions, patient is either yellow or green</a:t>
            </a:r>
          </a:p>
          <a:p>
            <a:pPr lvl="1">
              <a:buFont typeface="Wingdings" panose="05000000000000000000" pitchFamily="2" charset="2"/>
              <a:buChar char="§"/>
            </a:pPr>
            <a:endParaRPr lang="en-US" dirty="0"/>
          </a:p>
        </p:txBody>
      </p:sp>
      <p:pic>
        <p:nvPicPr>
          <p:cNvPr id="4" name="Picture 3">
            <a:extLst>
              <a:ext uri="{FF2B5EF4-FFF2-40B4-BE49-F238E27FC236}">
                <a16:creationId xmlns:a16="http://schemas.microsoft.com/office/drawing/2014/main" id="{CAC4C7C1-E62B-CE36-BFFB-68A62ABEA666}"/>
              </a:ext>
            </a:extLst>
          </p:cNvPr>
          <p:cNvPicPr>
            <a:picLocks noChangeAspect="1"/>
          </p:cNvPicPr>
          <p:nvPr/>
        </p:nvPicPr>
        <p:blipFill>
          <a:blip r:embed="rId6"/>
          <a:srcRect l="2093" t="45792" r="3924" b="2659"/>
          <a:stretch/>
        </p:blipFill>
        <p:spPr>
          <a:xfrm>
            <a:off x="6730131" y="2875531"/>
            <a:ext cx="4775583" cy="1963766"/>
          </a:xfrm>
          <a:prstGeom prst="rect">
            <a:avLst/>
          </a:prstGeom>
        </p:spPr>
      </p:pic>
      <p:pic>
        <p:nvPicPr>
          <p:cNvPr id="62" name="Audio 61">
            <a:hlinkClick r:id="" action="ppaction://media"/>
            <a:extLst>
              <a:ext uri="{FF2B5EF4-FFF2-40B4-BE49-F238E27FC236}">
                <a16:creationId xmlns:a16="http://schemas.microsoft.com/office/drawing/2014/main" id="{38577C2D-656E-0B36-D772-D76B1F7FAF4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832803092"/>
      </p:ext>
    </p:extLst>
  </p:cSld>
  <p:clrMapOvr>
    <a:masterClrMapping/>
  </p:clrMapOvr>
  <mc:AlternateContent xmlns:mc="http://schemas.openxmlformats.org/markup-compatibility/2006">
    <mc:Choice xmlns:p14="http://schemas.microsoft.com/office/powerpoint/2010/main" Requires="p14">
      <p:transition spd="slow" p14:dur="2000" advTm="48628"/>
    </mc:Choice>
    <mc:Fallback>
      <p:transition spd="slow" advTm="48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2"/>
                </p:tgtEl>
              </p:cMediaNode>
            </p:audio>
          </p:childTnLst>
        </p:cTn>
      </p:par>
    </p:tnLst>
  </p:timing>
  <p:extLst>
    <p:ext uri="{3A86A75C-4F4B-4683-9AE1-C65F6400EC91}">
      <p14:laserTraceLst xmlns:p14="http://schemas.microsoft.com/office/powerpoint/2010/main">
        <p14:tracePtLst>
          <p14:tracePt t="22817" x="7859713" y="6635750"/>
          <p14:tracePt t="22826" x="8008938" y="6548438"/>
          <p14:tracePt t="22832" x="8094663" y="6461125"/>
          <p14:tracePt t="22841" x="8194675" y="6350000"/>
          <p14:tracePt t="22846" x="8231188" y="6288088"/>
          <p14:tracePt t="22854" x="8280400" y="6127750"/>
          <p14:tracePt t="22862" x="8305800" y="5991225"/>
          <p14:tracePt t="22870" x="8305800" y="5854700"/>
          <p14:tracePt t="22879" x="8305800" y="5694363"/>
          <p14:tracePt t="22886" x="8267700" y="5557838"/>
          <p14:tracePt t="22895" x="8169275" y="5310188"/>
          <p14:tracePt t="22900" x="8107363" y="5149850"/>
          <p14:tracePt t="22908" x="8070850" y="5000625"/>
          <p14:tracePt t="22916" x="8045450" y="4914900"/>
          <p14:tracePt t="22924" x="8032750" y="4827588"/>
          <p14:tracePt t="22932" x="8020050" y="4803775"/>
          <p14:tracePt t="22940" x="8020050" y="4778375"/>
          <p14:tracePt t="22947" x="8020050" y="4765675"/>
          <p14:tracePt t="22961" x="8020050" y="4752975"/>
          <p14:tracePt t="22977" x="8020050" y="4729163"/>
          <p14:tracePt t="22985" x="8032750" y="4729163"/>
          <p14:tracePt t="22993" x="8045450" y="4716463"/>
          <p14:tracePt t="23001" x="8058150" y="4691063"/>
          <p14:tracePt t="23007" x="8081963" y="4679950"/>
          <p14:tracePt t="23015" x="8107363" y="4679950"/>
          <p14:tracePt t="23023" x="8120063" y="4654550"/>
          <p14:tracePt t="23031" x="8156575" y="4629150"/>
          <p14:tracePt t="23039" x="8169275" y="4579938"/>
          <p14:tracePt t="23047" x="8181975" y="4518025"/>
          <p14:tracePt t="23055" x="8194675" y="4481513"/>
          <p14:tracePt t="23063" x="8205788" y="4456113"/>
          <p14:tracePt t="23071" x="8205788" y="4432300"/>
          <p14:tracePt t="23078" x="8231188" y="4406900"/>
          <p14:tracePt t="23085" x="8256588" y="4394200"/>
          <p14:tracePt t="23093" x="8293100" y="4394200"/>
          <p14:tracePt t="23101" x="8318500" y="4381500"/>
          <p14:tracePt t="23109" x="8355013" y="4370388"/>
          <p14:tracePt t="23117" x="8380413" y="4370388"/>
          <p14:tracePt t="23125" x="8391525" y="4357688"/>
          <p14:tracePt t="23131" x="8404225" y="4344988"/>
          <p14:tracePt t="23138" x="8404225" y="4308475"/>
          <p14:tracePt t="23147" x="8416925" y="4283075"/>
          <p14:tracePt t="23163" x="8429625" y="4257675"/>
          <p14:tracePt t="23171" x="8442325" y="4246563"/>
          <p14:tracePt t="23179" x="8466138" y="4233863"/>
          <p14:tracePt t="23209" x="8466138" y="4221163"/>
          <p14:tracePt t="23225" x="8466138" y="4195763"/>
          <p14:tracePt t="23233" x="8466138" y="4184650"/>
          <p14:tracePt t="23241" x="8466138" y="4171950"/>
          <p14:tracePt t="23311" x="8453438" y="4171950"/>
          <p14:tracePt t="23325" x="8429625" y="4159250"/>
          <p14:tracePt t="23333" x="8416925" y="4159250"/>
          <p14:tracePt t="23341" x="8404225" y="4146550"/>
          <p14:tracePt t="23349" x="8391525" y="4133850"/>
          <p14:tracePt t="23357" x="8380413" y="4133850"/>
          <p14:tracePt t="23365" x="8367713" y="4133850"/>
          <p14:tracePt t="23395" x="8355013" y="4133850"/>
          <p14:tracePt t="26726" x="8342313" y="4133850"/>
          <p14:tracePt t="26733" x="8318500" y="4133850"/>
          <p14:tracePt t="26740" x="8305800" y="4133850"/>
          <p14:tracePt t="26749" x="8280400" y="4133850"/>
          <p14:tracePt t="26757" x="8267700" y="4133850"/>
          <p14:tracePt t="26765" x="8256588" y="4133850"/>
          <p14:tracePt t="26825" x="8243888" y="4133850"/>
          <p14:tracePt t="26929" x="8256588" y="4133850"/>
          <p14:tracePt t="26937" x="8256588" y="4122738"/>
          <p14:tracePt t="26945" x="8267700" y="4122738"/>
          <p14:tracePt t="26983" x="8280400" y="4122738"/>
          <p14:tracePt t="47560" x="8280400" y="4084638"/>
          <p14:tracePt t="47568" x="8305800" y="3937000"/>
          <p14:tracePt t="47574" x="8318500" y="3836988"/>
          <p14:tracePt t="47582" x="8367713" y="3540125"/>
          <p14:tracePt t="47590" x="8416925" y="3317875"/>
          <p14:tracePt t="47598" x="8504238" y="2884488"/>
          <p14:tracePt t="47606" x="8577263" y="2587625"/>
          <p14:tracePt t="47614" x="8639175" y="2414588"/>
          <p14:tracePt t="47622" x="8726488" y="1955800"/>
          <p14:tracePt t="47630" x="8788400" y="1535113"/>
          <p14:tracePt t="47636" x="8837613" y="1114425"/>
          <p14:tracePt t="47644" x="8850313" y="704850"/>
          <p14:tracePt t="47653" x="8874125" y="2603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DF7C36B-2A95-4DB1-A402-5367DFD51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9FCA75FA-F681-4B5D-93C7-49F3DDA1D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7" name="Straight Connector 26">
            <a:extLst>
              <a:ext uri="{FF2B5EF4-FFF2-40B4-BE49-F238E27FC236}">
                <a16:creationId xmlns:a16="http://schemas.microsoft.com/office/drawing/2014/main" id="{834E074C-27C4-4E38-B099-012123B754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E1F60A3A-08DA-445D-B74A-BEE073589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5C98E69-94FC-CF94-DA58-494AE1D33E99}"/>
              </a:ext>
            </a:extLst>
          </p:cNvPr>
          <p:cNvSpPr>
            <a:spLocks noGrp="1"/>
          </p:cNvSpPr>
          <p:nvPr>
            <p:ph type="title"/>
          </p:nvPr>
        </p:nvSpPr>
        <p:spPr>
          <a:xfrm>
            <a:off x="4974771" y="634946"/>
            <a:ext cx="6574972" cy="1450757"/>
          </a:xfrm>
        </p:spPr>
        <p:txBody>
          <a:bodyPr vert="horz" lIns="91440" tIns="45720" rIns="91440" bIns="45720" rtlCol="0" anchor="b">
            <a:normAutofit/>
          </a:bodyPr>
          <a:lstStyle/>
          <a:p>
            <a:r>
              <a:rPr lang="en-US" dirty="0"/>
              <a:t>CRAP</a:t>
            </a:r>
          </a:p>
        </p:txBody>
      </p:sp>
      <p:pic>
        <p:nvPicPr>
          <p:cNvPr id="7" name="Content Placeholder 6">
            <a:extLst>
              <a:ext uri="{FF2B5EF4-FFF2-40B4-BE49-F238E27FC236}">
                <a16:creationId xmlns:a16="http://schemas.microsoft.com/office/drawing/2014/main" id="{148567C8-F8C3-21F1-DA2B-B106F5E2A56D}"/>
              </a:ext>
            </a:extLst>
          </p:cNvPr>
          <p:cNvPicPr>
            <a:picLocks noGrp="1" noChangeAspect="1"/>
          </p:cNvPicPr>
          <p:nvPr>
            <p:ph sz="half" idx="1"/>
          </p:nvPr>
        </p:nvPicPr>
        <p:blipFill>
          <a:blip r:embed="rId5"/>
          <a:srcRect r="2" b="390"/>
          <a:stretch/>
        </p:blipFill>
        <p:spPr>
          <a:xfrm>
            <a:off x="633999" y="640081"/>
            <a:ext cx="4001315" cy="5314406"/>
          </a:xfrm>
          <a:prstGeom prst="rect">
            <a:avLst/>
          </a:prstGeom>
        </p:spPr>
      </p:pic>
      <p:cxnSp>
        <p:nvCxnSpPr>
          <p:cNvPr id="29" name="Straight Connector 28">
            <a:extLst>
              <a:ext uri="{FF2B5EF4-FFF2-40B4-BE49-F238E27FC236}">
                <a16:creationId xmlns:a16="http://schemas.microsoft.com/office/drawing/2014/main" id="{296E6EFB-D2CB-44B2-BE0D-9C6DCCCED2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1B0AD233-60E6-D488-3D9C-852B9B85EAF9}"/>
              </a:ext>
            </a:extLst>
          </p:cNvPr>
          <p:cNvSpPr>
            <a:spLocks noGrp="1"/>
          </p:cNvSpPr>
          <p:nvPr>
            <p:ph sz="half" idx="2"/>
          </p:nvPr>
        </p:nvSpPr>
        <p:spPr>
          <a:xfrm>
            <a:off x="4974769" y="2198914"/>
            <a:ext cx="6574973" cy="436155"/>
          </a:xfrm>
        </p:spPr>
        <p:txBody>
          <a:bodyPr vert="horz" lIns="0" tIns="45720" rIns="0" bIns="45720" rtlCol="0">
            <a:normAutofit/>
          </a:bodyPr>
          <a:lstStyle/>
          <a:p>
            <a:r>
              <a:rPr lang="en-US" dirty="0"/>
              <a:t>Can usually assess 3 of 4 before even touching patient!</a:t>
            </a:r>
          </a:p>
          <a:p>
            <a:endParaRPr lang="en-US" dirty="0"/>
          </a:p>
          <a:p>
            <a:endParaRPr lang="en-US" dirty="0"/>
          </a:p>
          <a:p>
            <a:endParaRPr lang="en-US" dirty="0"/>
          </a:p>
          <a:p>
            <a:endParaRPr lang="en-US" dirty="0"/>
          </a:p>
          <a:p>
            <a:endParaRPr lang="en-US" dirty="0"/>
          </a:p>
          <a:p>
            <a:endParaRPr lang="en-US" dirty="0"/>
          </a:p>
        </p:txBody>
      </p:sp>
      <p:sp>
        <p:nvSpPr>
          <p:cNvPr id="30" name="Rectangle 29">
            <a:extLst>
              <a:ext uri="{FF2B5EF4-FFF2-40B4-BE49-F238E27FC236}">
                <a16:creationId xmlns:a16="http://schemas.microsoft.com/office/drawing/2014/main" id="{62BA066C-D259-4F6D-9F83-124F73636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39179F48-E825-4803-806A-7029F8537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TextBox 9">
            <a:extLst>
              <a:ext uri="{FF2B5EF4-FFF2-40B4-BE49-F238E27FC236}">
                <a16:creationId xmlns:a16="http://schemas.microsoft.com/office/drawing/2014/main" id="{4A5A3DF2-5668-8474-17EF-BDA17F6780F1}"/>
              </a:ext>
            </a:extLst>
          </p:cNvPr>
          <p:cNvSpPr txBox="1"/>
          <p:nvPr/>
        </p:nvSpPr>
        <p:spPr>
          <a:xfrm>
            <a:off x="4974769" y="2635555"/>
            <a:ext cx="6574972" cy="400110"/>
          </a:xfrm>
          <a:prstGeom prst="rect">
            <a:avLst/>
          </a:prstGeom>
          <a:noFill/>
        </p:spPr>
        <p:txBody>
          <a:bodyPr wrap="square" rtlCol="0">
            <a:spAutoFit/>
          </a:bodyPr>
          <a:lstStyle/>
          <a:p>
            <a:r>
              <a:rPr lang="en-US" sz="2000" dirty="0">
                <a:solidFill>
                  <a:schemeClr val="tx1">
                    <a:lumMod val="75000"/>
                    <a:lumOff val="25000"/>
                  </a:schemeClr>
                </a:solidFill>
              </a:rPr>
              <a:t>7-8 seconds:</a:t>
            </a:r>
          </a:p>
        </p:txBody>
      </p:sp>
      <p:sp>
        <p:nvSpPr>
          <p:cNvPr id="11" name="TextBox 10">
            <a:extLst>
              <a:ext uri="{FF2B5EF4-FFF2-40B4-BE49-F238E27FC236}">
                <a16:creationId xmlns:a16="http://schemas.microsoft.com/office/drawing/2014/main" id="{B15444FC-733C-40E7-B2C4-4482DBBE2954}"/>
              </a:ext>
            </a:extLst>
          </p:cNvPr>
          <p:cNvSpPr txBox="1"/>
          <p:nvPr/>
        </p:nvSpPr>
        <p:spPr>
          <a:xfrm>
            <a:off x="4974769" y="3072196"/>
            <a:ext cx="6583232" cy="400110"/>
          </a:xfrm>
          <a:prstGeom prst="rect">
            <a:avLst/>
          </a:prstGeom>
          <a:noFill/>
        </p:spPr>
        <p:txBody>
          <a:bodyPr wrap="square" rtlCol="0">
            <a:spAutoFit/>
          </a:bodyPr>
          <a:lstStyle/>
          <a:p>
            <a:r>
              <a:rPr lang="en-US" sz="2000" dirty="0">
                <a:solidFill>
                  <a:schemeClr val="tx1">
                    <a:lumMod val="75000"/>
                    <a:lumOff val="25000"/>
                  </a:schemeClr>
                </a:solidFill>
              </a:rPr>
              <a:t>C – </a:t>
            </a:r>
            <a:r>
              <a:rPr lang="en-US" sz="2000" u="sng" dirty="0">
                <a:solidFill>
                  <a:schemeClr val="tx1">
                    <a:lumMod val="75000"/>
                    <a:lumOff val="25000"/>
                  </a:schemeClr>
                </a:solidFill>
              </a:rPr>
              <a:t>C</a:t>
            </a:r>
            <a:r>
              <a:rPr lang="en-US" sz="2000" dirty="0">
                <a:solidFill>
                  <a:schemeClr val="tx1">
                    <a:lumMod val="75000"/>
                    <a:lumOff val="25000"/>
                  </a:schemeClr>
                </a:solidFill>
              </a:rPr>
              <a:t>ommands/Purposeful movements?</a:t>
            </a:r>
          </a:p>
        </p:txBody>
      </p:sp>
      <p:sp>
        <p:nvSpPr>
          <p:cNvPr id="13" name="TextBox 12">
            <a:extLst>
              <a:ext uri="{FF2B5EF4-FFF2-40B4-BE49-F238E27FC236}">
                <a16:creationId xmlns:a16="http://schemas.microsoft.com/office/drawing/2014/main" id="{7DFC0F7B-7580-EEEF-20F1-438797F84BC7}"/>
              </a:ext>
            </a:extLst>
          </p:cNvPr>
          <p:cNvSpPr txBox="1"/>
          <p:nvPr/>
        </p:nvSpPr>
        <p:spPr>
          <a:xfrm>
            <a:off x="4974769" y="3538790"/>
            <a:ext cx="6583232" cy="400110"/>
          </a:xfrm>
          <a:prstGeom prst="rect">
            <a:avLst/>
          </a:prstGeom>
          <a:noFill/>
        </p:spPr>
        <p:txBody>
          <a:bodyPr wrap="square" rtlCol="0">
            <a:spAutoFit/>
          </a:bodyPr>
          <a:lstStyle/>
          <a:p>
            <a:r>
              <a:rPr lang="en-US" sz="2000" dirty="0">
                <a:solidFill>
                  <a:schemeClr val="tx1">
                    <a:lumMod val="75000"/>
                    <a:lumOff val="25000"/>
                  </a:schemeClr>
                </a:solidFill>
              </a:rPr>
              <a:t>R – </a:t>
            </a:r>
            <a:r>
              <a:rPr lang="en-US" sz="2000" u="sng" dirty="0">
                <a:solidFill>
                  <a:schemeClr val="tx1">
                    <a:lumMod val="75000"/>
                    <a:lumOff val="25000"/>
                  </a:schemeClr>
                </a:solidFill>
              </a:rPr>
              <a:t>R</a:t>
            </a:r>
            <a:r>
              <a:rPr lang="en-US" sz="2000" dirty="0">
                <a:solidFill>
                  <a:schemeClr val="tx1">
                    <a:lumMod val="75000"/>
                    <a:lumOff val="25000"/>
                  </a:schemeClr>
                </a:solidFill>
              </a:rPr>
              <a:t>espiratory Distress?</a:t>
            </a:r>
          </a:p>
        </p:txBody>
      </p:sp>
      <p:sp>
        <p:nvSpPr>
          <p:cNvPr id="15" name="TextBox 14">
            <a:extLst>
              <a:ext uri="{FF2B5EF4-FFF2-40B4-BE49-F238E27FC236}">
                <a16:creationId xmlns:a16="http://schemas.microsoft.com/office/drawing/2014/main" id="{1ADC52CA-79A9-CFB7-F708-803BD53598DF}"/>
              </a:ext>
            </a:extLst>
          </p:cNvPr>
          <p:cNvSpPr txBox="1"/>
          <p:nvPr/>
        </p:nvSpPr>
        <p:spPr>
          <a:xfrm>
            <a:off x="4974769" y="3972142"/>
            <a:ext cx="6574972" cy="400110"/>
          </a:xfrm>
          <a:prstGeom prst="rect">
            <a:avLst/>
          </a:prstGeom>
          <a:noFill/>
        </p:spPr>
        <p:txBody>
          <a:bodyPr wrap="square" rtlCol="0">
            <a:spAutoFit/>
          </a:bodyPr>
          <a:lstStyle/>
          <a:p>
            <a:r>
              <a:rPr lang="en-US" sz="2000" dirty="0">
                <a:solidFill>
                  <a:schemeClr val="tx1">
                    <a:lumMod val="75000"/>
                    <a:lumOff val="25000"/>
                  </a:schemeClr>
                </a:solidFill>
              </a:rPr>
              <a:t>A – Uncontrolled (</a:t>
            </a:r>
            <a:r>
              <a:rPr lang="en-US" sz="2000" u="sng" dirty="0">
                <a:solidFill>
                  <a:schemeClr val="tx1">
                    <a:lumMod val="75000"/>
                    <a:lumOff val="25000"/>
                  </a:schemeClr>
                </a:solidFill>
              </a:rPr>
              <a:t>A</a:t>
            </a:r>
            <a:r>
              <a:rPr lang="en-US" sz="2000" dirty="0">
                <a:solidFill>
                  <a:schemeClr val="tx1">
                    <a:lumMod val="75000"/>
                    <a:lumOff val="25000"/>
                  </a:schemeClr>
                </a:solidFill>
              </a:rPr>
              <a:t>rterial) Bleeding?</a:t>
            </a:r>
          </a:p>
        </p:txBody>
      </p:sp>
      <p:sp>
        <p:nvSpPr>
          <p:cNvPr id="17" name="TextBox 16">
            <a:extLst>
              <a:ext uri="{FF2B5EF4-FFF2-40B4-BE49-F238E27FC236}">
                <a16:creationId xmlns:a16="http://schemas.microsoft.com/office/drawing/2014/main" id="{1D649CE9-85BA-8B25-AE98-388FE9D19868}"/>
              </a:ext>
            </a:extLst>
          </p:cNvPr>
          <p:cNvSpPr txBox="1"/>
          <p:nvPr/>
        </p:nvSpPr>
        <p:spPr>
          <a:xfrm>
            <a:off x="4974769" y="4433210"/>
            <a:ext cx="6583232" cy="400110"/>
          </a:xfrm>
          <a:prstGeom prst="rect">
            <a:avLst/>
          </a:prstGeom>
          <a:noFill/>
        </p:spPr>
        <p:txBody>
          <a:bodyPr wrap="square" rtlCol="0">
            <a:spAutoFit/>
          </a:bodyPr>
          <a:lstStyle/>
          <a:p>
            <a:r>
              <a:rPr lang="en-US" sz="2000" dirty="0">
                <a:solidFill>
                  <a:schemeClr val="tx1">
                    <a:lumMod val="75000"/>
                    <a:lumOff val="25000"/>
                  </a:schemeClr>
                </a:solidFill>
              </a:rPr>
              <a:t>P – </a:t>
            </a:r>
            <a:r>
              <a:rPr lang="en-US" sz="2000" u="sng" dirty="0">
                <a:solidFill>
                  <a:schemeClr val="tx1">
                    <a:lumMod val="75000"/>
                    <a:lumOff val="25000"/>
                  </a:schemeClr>
                </a:solidFill>
              </a:rPr>
              <a:t>P</a:t>
            </a:r>
            <a:r>
              <a:rPr lang="en-US" sz="2000" dirty="0">
                <a:solidFill>
                  <a:schemeClr val="tx1">
                    <a:lumMod val="75000"/>
                    <a:lumOff val="25000"/>
                  </a:schemeClr>
                </a:solidFill>
              </a:rPr>
              <a:t>eripheral </a:t>
            </a:r>
            <a:r>
              <a:rPr lang="en-US" sz="2000" u="sng" dirty="0">
                <a:solidFill>
                  <a:schemeClr val="tx1">
                    <a:lumMod val="75000"/>
                    <a:lumOff val="25000"/>
                  </a:schemeClr>
                </a:solidFill>
              </a:rPr>
              <a:t>P</a:t>
            </a:r>
            <a:r>
              <a:rPr lang="en-US" sz="2000" dirty="0">
                <a:solidFill>
                  <a:schemeClr val="tx1">
                    <a:lumMod val="75000"/>
                    <a:lumOff val="25000"/>
                  </a:schemeClr>
                </a:solidFill>
              </a:rPr>
              <a:t>ulse </a:t>
            </a:r>
            <a:r>
              <a:rPr lang="en-US" sz="2000" u="sng" dirty="0">
                <a:solidFill>
                  <a:schemeClr val="tx1">
                    <a:lumMod val="75000"/>
                    <a:lumOff val="25000"/>
                  </a:schemeClr>
                </a:solidFill>
              </a:rPr>
              <a:t>P</a:t>
            </a:r>
            <a:r>
              <a:rPr lang="en-US" sz="2000" dirty="0">
                <a:solidFill>
                  <a:schemeClr val="tx1">
                    <a:lumMod val="75000"/>
                    <a:lumOff val="25000"/>
                  </a:schemeClr>
                </a:solidFill>
              </a:rPr>
              <a:t>resent?</a:t>
            </a:r>
          </a:p>
        </p:txBody>
      </p:sp>
      <p:sp>
        <p:nvSpPr>
          <p:cNvPr id="19" name="TextBox 18">
            <a:extLst>
              <a:ext uri="{FF2B5EF4-FFF2-40B4-BE49-F238E27FC236}">
                <a16:creationId xmlns:a16="http://schemas.microsoft.com/office/drawing/2014/main" id="{D62EC1C0-3FAF-B92B-A55A-1859CC9A5DAA}"/>
              </a:ext>
            </a:extLst>
          </p:cNvPr>
          <p:cNvSpPr txBox="1"/>
          <p:nvPr/>
        </p:nvSpPr>
        <p:spPr>
          <a:xfrm>
            <a:off x="4974769" y="4866562"/>
            <a:ext cx="6583232" cy="707886"/>
          </a:xfrm>
          <a:prstGeom prst="rect">
            <a:avLst/>
          </a:prstGeom>
          <a:noFill/>
        </p:spPr>
        <p:txBody>
          <a:bodyPr wrap="square" rtlCol="0">
            <a:spAutoFit/>
          </a:bodyPr>
          <a:lstStyle/>
          <a:p>
            <a:r>
              <a:rPr lang="en-US" sz="2000" dirty="0">
                <a:solidFill>
                  <a:schemeClr val="tx1">
                    <a:lumMod val="75000"/>
                    <a:lumOff val="25000"/>
                  </a:schemeClr>
                </a:solidFill>
              </a:rPr>
              <a:t>“Bad” answer to any and patient is likely to survive given available resources -&gt; RED</a:t>
            </a:r>
          </a:p>
        </p:txBody>
      </p:sp>
      <p:pic>
        <p:nvPicPr>
          <p:cNvPr id="45" name="Audio 44">
            <a:hlinkClick r:id="" action="ppaction://media"/>
            <a:extLst>
              <a:ext uri="{FF2B5EF4-FFF2-40B4-BE49-F238E27FC236}">
                <a16:creationId xmlns:a16="http://schemas.microsoft.com/office/drawing/2014/main" id="{6E2CA620-B5B0-C723-FB30-C59675F0C92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73634503"/>
      </p:ext>
    </p:extLst>
  </p:cSld>
  <p:clrMapOvr>
    <a:masterClrMapping/>
  </p:clrMapOvr>
  <mc:AlternateContent xmlns:mc="http://schemas.openxmlformats.org/markup-compatibility/2006">
    <mc:Choice xmlns:p14="http://schemas.microsoft.com/office/powerpoint/2010/main" Requires="p14">
      <p:transition spd="slow" p14:dur="2000" advTm="57042"/>
    </mc:Choice>
    <mc:Fallback>
      <p:transition spd="slow" advTm="57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5"/>
                </p:tgtEl>
              </p:cMediaNode>
            </p:audio>
          </p:childTnLst>
        </p:cTn>
      </p:par>
    </p:tnLst>
    <p:bldLst>
      <p:bldP spid="6" grpId="0" build="p"/>
      <p:bldP spid="10" grpId="0"/>
      <p:bldP spid="11" grpId="0"/>
      <p:bldP spid="13" grpId="0"/>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7B18FC6-C676-4F46-9E37-531BC5654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0DEDD7-A28C-0024-BC2B-B621670FB445}"/>
              </a:ext>
            </a:extLst>
          </p:cNvPr>
          <p:cNvSpPr>
            <a:spLocks noGrp="1"/>
          </p:cNvSpPr>
          <p:nvPr>
            <p:ph type="title"/>
          </p:nvPr>
        </p:nvSpPr>
        <p:spPr>
          <a:xfrm>
            <a:off x="4974771" y="634946"/>
            <a:ext cx="6574972" cy="1450757"/>
          </a:xfrm>
        </p:spPr>
        <p:txBody>
          <a:bodyPr>
            <a:normAutofit/>
          </a:bodyPr>
          <a:lstStyle/>
          <a:p>
            <a:r>
              <a:rPr lang="en-US" dirty="0"/>
              <a:t>How (</a:t>
            </a:r>
            <a:r>
              <a:rPr lang="en-US" b="1" dirty="0"/>
              <a:t>L</a:t>
            </a:r>
            <a:r>
              <a:rPr lang="en-US" dirty="0"/>
              <a:t>SI)</a:t>
            </a:r>
          </a:p>
        </p:txBody>
      </p:sp>
      <p:pic>
        <p:nvPicPr>
          <p:cNvPr id="4" name="Picture 3">
            <a:extLst>
              <a:ext uri="{FF2B5EF4-FFF2-40B4-BE49-F238E27FC236}">
                <a16:creationId xmlns:a16="http://schemas.microsoft.com/office/drawing/2014/main" id="{FBAF41FE-373F-AF9A-3291-A9F60A122FC7}"/>
              </a:ext>
            </a:extLst>
          </p:cNvPr>
          <p:cNvPicPr>
            <a:picLocks noChangeAspect="1"/>
          </p:cNvPicPr>
          <p:nvPr/>
        </p:nvPicPr>
        <p:blipFill>
          <a:blip r:embed="rId4"/>
          <a:srcRect l="1665" t="46628" r="74206" b="23958"/>
          <a:stretch/>
        </p:blipFill>
        <p:spPr>
          <a:xfrm>
            <a:off x="866694" y="1795559"/>
            <a:ext cx="3187057" cy="2912708"/>
          </a:xfrm>
          <a:prstGeom prst="rect">
            <a:avLst/>
          </a:prstGeom>
        </p:spPr>
      </p:pic>
      <p:cxnSp>
        <p:nvCxnSpPr>
          <p:cNvPr id="11" name="Straight Connector 10">
            <a:extLst>
              <a:ext uri="{FF2B5EF4-FFF2-40B4-BE49-F238E27FC236}">
                <a16:creationId xmlns:a16="http://schemas.microsoft.com/office/drawing/2014/main" id="{122360E4-B476-49D8-80CF-B524F3FC0D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214C143-F951-1410-D67F-397447784C21}"/>
              </a:ext>
            </a:extLst>
          </p:cNvPr>
          <p:cNvSpPr>
            <a:spLocks noGrp="1"/>
          </p:cNvSpPr>
          <p:nvPr>
            <p:ph idx="1"/>
          </p:nvPr>
        </p:nvSpPr>
        <p:spPr>
          <a:xfrm>
            <a:off x="4974769" y="2198914"/>
            <a:ext cx="6574973" cy="3670180"/>
          </a:xfrm>
        </p:spPr>
        <p:txBody>
          <a:bodyPr>
            <a:noAutofit/>
          </a:bodyPr>
          <a:lstStyle/>
          <a:p>
            <a:pPr lvl="1">
              <a:lnSpc>
                <a:spcPts val="2200"/>
              </a:lnSpc>
              <a:buFont typeface="Wingdings" panose="05000000000000000000" pitchFamily="2" charset="2"/>
              <a:buChar char="§"/>
            </a:pPr>
            <a:r>
              <a:rPr lang="en-US" dirty="0"/>
              <a:t>Life Saving Interventions (LSIs) are the things providers can do immediately to help patients survive</a:t>
            </a:r>
          </a:p>
          <a:p>
            <a:pPr lvl="1">
              <a:lnSpc>
                <a:spcPts val="2200"/>
              </a:lnSpc>
              <a:buFont typeface="Wingdings" panose="05000000000000000000" pitchFamily="2" charset="2"/>
              <a:buChar char="§"/>
            </a:pPr>
            <a:r>
              <a:rPr lang="en-US" dirty="0"/>
              <a:t>LSIs should not delay triage and are the only interventions that should be done during triage</a:t>
            </a:r>
          </a:p>
          <a:p>
            <a:pPr lvl="1">
              <a:lnSpc>
                <a:spcPts val="2200"/>
              </a:lnSpc>
              <a:buFont typeface="Wingdings" panose="05000000000000000000" pitchFamily="2" charset="2"/>
              <a:buChar char="§"/>
            </a:pPr>
            <a:r>
              <a:rPr lang="en-US" dirty="0"/>
              <a:t>Control major hemorrhage</a:t>
            </a:r>
          </a:p>
          <a:p>
            <a:pPr lvl="2">
              <a:lnSpc>
                <a:spcPts val="2200"/>
              </a:lnSpc>
              <a:buFont typeface="Wingdings" panose="05000000000000000000" pitchFamily="2" charset="2"/>
              <a:buChar char="§"/>
            </a:pPr>
            <a:r>
              <a:rPr lang="en-US" sz="1800" dirty="0"/>
              <a:t>Direct pressure, tourniquet, etc.</a:t>
            </a:r>
          </a:p>
          <a:p>
            <a:pPr lvl="1">
              <a:lnSpc>
                <a:spcPts val="2200"/>
              </a:lnSpc>
              <a:buFont typeface="Wingdings" panose="05000000000000000000" pitchFamily="2" charset="2"/>
              <a:buChar char="§"/>
            </a:pPr>
            <a:r>
              <a:rPr lang="en-US" dirty="0"/>
              <a:t>Open airway</a:t>
            </a:r>
          </a:p>
          <a:p>
            <a:pPr lvl="2">
              <a:lnSpc>
                <a:spcPts val="2200"/>
              </a:lnSpc>
              <a:buFont typeface="Wingdings" panose="05000000000000000000" pitchFamily="2" charset="2"/>
              <a:buChar char="§"/>
            </a:pPr>
            <a:r>
              <a:rPr lang="en-US" sz="1800" dirty="0"/>
              <a:t>If child, consider 2 rescue breaths</a:t>
            </a:r>
          </a:p>
          <a:p>
            <a:pPr lvl="1">
              <a:lnSpc>
                <a:spcPts val="2200"/>
              </a:lnSpc>
              <a:buFont typeface="Wingdings" panose="05000000000000000000" pitchFamily="2" charset="2"/>
              <a:buChar char="§"/>
            </a:pPr>
            <a:r>
              <a:rPr lang="en-US" dirty="0"/>
              <a:t>Needle chest decompression</a:t>
            </a:r>
          </a:p>
          <a:p>
            <a:pPr lvl="1">
              <a:lnSpc>
                <a:spcPts val="2200"/>
              </a:lnSpc>
              <a:buFont typeface="Wingdings" panose="05000000000000000000" pitchFamily="2" charset="2"/>
              <a:buChar char="§"/>
            </a:pPr>
            <a:r>
              <a:rPr lang="en-US" dirty="0"/>
              <a:t>Auto injector antidotes</a:t>
            </a:r>
          </a:p>
        </p:txBody>
      </p:sp>
      <p:sp>
        <p:nvSpPr>
          <p:cNvPr id="13" name="Rectangle 12">
            <a:extLst>
              <a:ext uri="{FF2B5EF4-FFF2-40B4-BE49-F238E27FC236}">
                <a16:creationId xmlns:a16="http://schemas.microsoft.com/office/drawing/2014/main" id="{77709F32-2ED0-4F8B-99FF-940C35640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A0011678-560C-4E53-8B7C-6B14755E43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9" name="Audio 18">
            <a:hlinkClick r:id="" action="ppaction://media"/>
            <a:extLst>
              <a:ext uri="{FF2B5EF4-FFF2-40B4-BE49-F238E27FC236}">
                <a16:creationId xmlns:a16="http://schemas.microsoft.com/office/drawing/2014/main" id="{106E2218-4E5A-89B1-0B76-63C123ED402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9835074"/>
      </p:ext>
    </p:extLst>
  </p:cSld>
  <p:clrMapOvr>
    <a:masterClrMapping/>
  </p:clrMapOvr>
  <mc:AlternateContent xmlns:mc="http://schemas.openxmlformats.org/markup-compatibility/2006">
    <mc:Choice xmlns:p14="http://schemas.microsoft.com/office/powerpoint/2010/main" Requires="p14">
      <p:transition spd="slow" p14:dur="2000" advTm="30827"/>
    </mc:Choice>
    <mc:Fallback>
      <p:transition spd="slow" advTm="30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6.3|8.3|5.7|6.2|10.9|12.7"/>
</p:tagLst>
</file>

<file path=ppt/tags/tag2.xml><?xml version="1.0" encoding="utf-8"?>
<p:tagLst xmlns:a="http://schemas.openxmlformats.org/drawingml/2006/main" xmlns:r="http://schemas.openxmlformats.org/officeDocument/2006/relationships" xmlns:p="http://schemas.openxmlformats.org/presentationml/2006/main">
  <p:tag name="TIMING" val="|2.4"/>
</p:tagLst>
</file>

<file path=ppt/tags/tag3.xml><?xml version="1.0" encoding="utf-8"?>
<p:tagLst xmlns:a="http://schemas.openxmlformats.org/drawingml/2006/main" xmlns:r="http://schemas.openxmlformats.org/officeDocument/2006/relationships" xmlns:p="http://schemas.openxmlformats.org/presentationml/2006/main">
  <p:tag name="TIMING" val="|4.3"/>
</p:tagLst>
</file>

<file path=ppt/tags/tag4.xml><?xml version="1.0" encoding="utf-8"?>
<p:tagLst xmlns:a="http://schemas.openxmlformats.org/drawingml/2006/main" xmlns:r="http://schemas.openxmlformats.org/officeDocument/2006/relationships" xmlns:p="http://schemas.openxmlformats.org/presentationml/2006/main">
  <p:tag name="TIMING" val="|9.7|47.9|22.2"/>
</p:tagLst>
</file>

<file path=ppt/tags/tag5.xml><?xml version="1.0" encoding="utf-8"?>
<p:tagLst xmlns:a="http://schemas.openxmlformats.org/drawingml/2006/main" xmlns:r="http://schemas.openxmlformats.org/officeDocument/2006/relationships" xmlns:p="http://schemas.openxmlformats.org/presentationml/2006/main">
  <p:tag name="TIMING" val="|18.4|6.7|8.1|8.4"/>
</p:tagLst>
</file>

<file path=ppt/tags/tag6.xml><?xml version="1.0" encoding="utf-8"?>
<p:tagLst xmlns:a="http://schemas.openxmlformats.org/drawingml/2006/main" xmlns:r="http://schemas.openxmlformats.org/officeDocument/2006/relationships" xmlns:p="http://schemas.openxmlformats.org/presentationml/2006/main">
  <p:tag name="TIMING" val="|2.8|4.8|7|4.8|2.9|7.6|21.5"/>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7399</TotalTime>
  <Words>940</Words>
  <Application>Microsoft Office PowerPoint</Application>
  <PresentationFormat>Widescreen</PresentationFormat>
  <Paragraphs>93</Paragraphs>
  <Slides>11</Slides>
  <Notes>6</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Calibri</vt:lpstr>
      <vt:lpstr>Calibri Light</vt:lpstr>
      <vt:lpstr>Wingdings</vt:lpstr>
      <vt:lpstr>Retrospect</vt:lpstr>
      <vt:lpstr>MCI SALT Triage/Ribbon Review</vt:lpstr>
      <vt:lpstr>Overview</vt:lpstr>
      <vt:lpstr>Why</vt:lpstr>
      <vt:lpstr>When</vt:lpstr>
      <vt:lpstr>When Continued</vt:lpstr>
      <vt:lpstr>How (Global Sorting)</vt:lpstr>
      <vt:lpstr>How (Assessment)</vt:lpstr>
      <vt:lpstr>CRAP</vt:lpstr>
      <vt:lpstr>How (LSI)</vt:lpstr>
      <vt:lpstr>PowerPoint Presentation</vt:lpstr>
      <vt:lpstr>How (Treatment/Transport)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Flohre, Bailey</dc:creator>
  <cp:lastModifiedBy>Flohre, Bailey</cp:lastModifiedBy>
  <cp:revision>15</cp:revision>
  <cp:lastPrinted>2025-02-27T17:05:51Z</cp:lastPrinted>
  <dcterms:created xsi:type="dcterms:W3CDTF">2025-02-17T17:41:45Z</dcterms:created>
  <dcterms:modified xsi:type="dcterms:W3CDTF">2025-03-27T15:13:57Z</dcterms:modified>
</cp:coreProperties>
</file>