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58" r:id="rId3"/>
    <p:sldId id="261" r:id="rId4"/>
    <p:sldId id="259" r:id="rId5"/>
    <p:sldId id="260" r:id="rId6"/>
  </p:sldIdLst>
  <p:sldSz cx="12192000" cy="6858000"/>
  <p:notesSz cx="9283700" cy="698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2937" cy="350463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5" y="1"/>
            <a:ext cx="4022937" cy="350463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F5D9D788-1E60-459C-ADF4-87694CBA23F7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3125"/>
            <a:ext cx="4191000" cy="23574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61531"/>
            <a:ext cx="7426960" cy="2750344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34538"/>
            <a:ext cx="4022937" cy="350462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5" y="6634538"/>
            <a:ext cx="4022937" cy="350462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A6521A44-7735-404C-95DF-7D01F9DFD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87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21A44-7735-404C-95DF-7D01F9DFD7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40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7D72-91BE-4AB9-AC43-541F525C28B0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B965-22F2-4AE8-A039-1BA38DA3BA7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558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7D72-91BE-4AB9-AC43-541F525C28B0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B965-22F2-4AE8-A039-1BA38DA3B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44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7D72-91BE-4AB9-AC43-541F525C28B0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B965-22F2-4AE8-A039-1BA38DA3B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0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7D72-91BE-4AB9-AC43-541F525C28B0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B965-22F2-4AE8-A039-1BA38DA3B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40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7D72-91BE-4AB9-AC43-541F525C28B0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B965-22F2-4AE8-A039-1BA38DA3BA7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036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7D72-91BE-4AB9-AC43-541F525C28B0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B965-22F2-4AE8-A039-1BA38DA3B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1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7D72-91BE-4AB9-AC43-541F525C28B0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B965-22F2-4AE8-A039-1BA38DA3B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66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7D72-91BE-4AB9-AC43-541F525C28B0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B965-22F2-4AE8-A039-1BA38DA3B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88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7D72-91BE-4AB9-AC43-541F525C28B0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B965-22F2-4AE8-A039-1BA38DA3B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5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1E97D72-91BE-4AB9-AC43-541F525C28B0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49B965-22F2-4AE8-A039-1BA38DA3B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13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7D72-91BE-4AB9-AC43-541F525C28B0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B965-22F2-4AE8-A039-1BA38DA3B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5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1E97D72-91BE-4AB9-AC43-541F525C28B0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849B965-22F2-4AE8-A039-1BA38DA3BA7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757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24C930-40AB-165E-0B59-D50A6087C0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1" y="643467"/>
            <a:ext cx="6255026" cy="5054008"/>
          </a:xfrm>
        </p:spPr>
        <p:txBody>
          <a:bodyPr anchor="ctr">
            <a:normAutofit/>
          </a:bodyPr>
          <a:lstStyle/>
          <a:p>
            <a:pPr algn="r"/>
            <a:r>
              <a:rPr lang="en-US" sz="6800" dirty="0"/>
              <a:t>MCI Treatment Tag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096538-7558-0D0D-AF4D-55E138E9ED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0995" y="643467"/>
            <a:ext cx="3341488" cy="5054008"/>
          </a:xfrm>
        </p:spPr>
        <p:txBody>
          <a:bodyPr anchor="ctr">
            <a:normAutofit/>
          </a:bodyPr>
          <a:lstStyle/>
          <a:p>
            <a:r>
              <a:rPr lang="en-US" dirty="0"/>
              <a:t>Why</a:t>
            </a:r>
          </a:p>
          <a:p>
            <a:r>
              <a:rPr lang="en-US" dirty="0"/>
              <a:t>When</a:t>
            </a:r>
          </a:p>
          <a:p>
            <a:r>
              <a:rPr lang="en-US" dirty="0"/>
              <a:t>How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C22D9B36-9BE7-472B-8808-7E0D68107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0942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549DE7-671D-4575-AF43-858FD9998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1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21"/>
    </mc:Choice>
    <mc:Fallback xmlns="">
      <p:transition spd="slow" advTm="552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1A7C-41AE-0AAB-745A-D1D9543F2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Overview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8EA6BB6C-C85F-C6B3-46C3-73DCDBD1E7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1" t="10120" r="45460" b="7999"/>
          <a:stretch/>
        </p:blipFill>
        <p:spPr bwMode="auto">
          <a:xfrm>
            <a:off x="3320371" y="1916318"/>
            <a:ext cx="1325242" cy="347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FIRE_triage-cards-final_TRAINING.JPG">
            <a:extLst>
              <a:ext uri="{FF2B5EF4-FFF2-40B4-BE49-F238E27FC236}">
                <a16:creationId xmlns:a16="http://schemas.microsoft.com/office/drawing/2014/main" id="{7F99076B-9F65-6BCF-8247-F86FFBE0C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0812" y="1916318"/>
            <a:ext cx="1345017" cy="347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0" descr="FIRE_triage-cards-final_Live.jpg">
            <a:extLst>
              <a:ext uri="{FF2B5EF4-FFF2-40B4-BE49-F238E27FC236}">
                <a16:creationId xmlns:a16="http://schemas.microsoft.com/office/drawing/2014/main" id="{E3D16F3C-95FB-4681-8B92-1A60BCBF9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0155" y="1916318"/>
            <a:ext cx="1345017" cy="347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0E500-6BCD-075E-D606-BF68D541A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7979" y="1845734"/>
            <a:ext cx="3967701" cy="4023360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There are 3 types of tags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White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92D050"/>
                </a:solidFill>
              </a:rPr>
              <a:t>Green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B0F0"/>
                </a:solidFill>
              </a:rPr>
              <a:t>Blue </a:t>
            </a:r>
            <a:endParaRPr lang="en-US" dirty="0">
              <a:solidFill>
                <a:srgbClr val="00B0F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Differences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White</a:t>
            </a:r>
            <a:r>
              <a:rPr lang="en-US" sz="1800" dirty="0"/>
              <a:t>: Unique barcodes and RFIDs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92D050"/>
                </a:solidFill>
              </a:rPr>
              <a:t>Green</a:t>
            </a:r>
            <a:r>
              <a:rPr lang="en-US" sz="1800" dirty="0"/>
              <a:t>: Unique barcodes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B0F0"/>
                </a:solidFill>
              </a:rPr>
              <a:t>Blue</a:t>
            </a:r>
            <a:r>
              <a:rPr lang="en-US" sz="1800" dirty="0"/>
              <a:t>: Barcodes all same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Uses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White</a:t>
            </a:r>
            <a:r>
              <a:rPr lang="en-US" sz="1800" dirty="0"/>
              <a:t>: Real Life Events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92D050"/>
                </a:solidFill>
              </a:rPr>
              <a:t>Green</a:t>
            </a:r>
            <a:r>
              <a:rPr lang="en-US" sz="1800" dirty="0"/>
              <a:t>: Exercises and Drills (QTD)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B0F0"/>
                </a:solidFill>
              </a:rPr>
              <a:t>Blue</a:t>
            </a:r>
            <a:r>
              <a:rPr lang="en-US" sz="1800" dirty="0"/>
              <a:t>: Training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334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120"/>
    </mc:Choice>
    <mc:Fallback xmlns="">
      <p:transition spd="slow" advTm="671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7621" x="61913" y="1447800"/>
          <p14:tracePt t="7629" x="222250" y="1460500"/>
          <p14:tracePt t="7637" x="371475" y="1473200"/>
          <p14:tracePt t="7646" x="544513" y="1498600"/>
          <p14:tracePt t="7653" x="755650" y="1547813"/>
          <p14:tracePt t="7661" x="903288" y="1571625"/>
          <p14:tracePt t="7667" x="1014413" y="1597025"/>
          <p14:tracePt t="7675" x="1101725" y="1622425"/>
          <p14:tracePt t="7682" x="1163638" y="1633538"/>
          <p14:tracePt t="7691" x="1176338" y="1646238"/>
          <p14:tracePt t="7715" x="1189038" y="1646238"/>
          <p14:tracePt t="7724" x="1189038" y="1658938"/>
          <p14:tracePt t="7731" x="1200150" y="1658938"/>
          <p14:tracePt t="7737" x="1212850" y="1671638"/>
          <p14:tracePt t="7747" x="1274763" y="1733550"/>
          <p14:tracePt t="7753" x="1362075" y="1806575"/>
          <p14:tracePt t="7761" x="1447800" y="1919288"/>
          <p14:tracePt t="7771" x="1522413" y="1992313"/>
          <p14:tracePt t="7778" x="1609725" y="2066925"/>
          <p14:tracePt t="7783" x="1695450" y="2154238"/>
          <p14:tracePt t="7793" x="1757363" y="2216150"/>
          <p14:tracePt t="7799" x="1806575" y="2239963"/>
          <p14:tracePt t="7808" x="1819275" y="2265363"/>
          <p14:tracePt t="7814" x="1831975" y="2265363"/>
          <p14:tracePt t="7824" x="1844675" y="2265363"/>
          <p14:tracePt t="7902" x="1831975" y="2265363"/>
          <p14:tracePt t="7909" x="1819275" y="2239963"/>
          <p14:tracePt t="7963" x="1819275" y="2228850"/>
          <p14:tracePt t="7985" x="1831975" y="2228850"/>
          <p14:tracePt t="7993" x="1844675" y="2216150"/>
          <p14:tracePt t="8001" x="1844675" y="2203450"/>
          <p14:tracePt t="8009" x="1844675" y="2190750"/>
          <p14:tracePt t="8017" x="1857375" y="2178050"/>
          <p14:tracePt t="8025" x="1868488" y="2166938"/>
          <p14:tracePt t="8033" x="1893888" y="2166938"/>
          <p14:tracePt t="8039" x="1893888" y="2154238"/>
          <p14:tracePt t="8069" x="1893888" y="2141538"/>
          <p14:tracePt t="8093" x="1893888" y="2128838"/>
          <p14:tracePt t="8101" x="1868488" y="2105025"/>
          <p14:tracePt t="8109" x="1806575" y="2079625"/>
          <p14:tracePt t="8118" x="1733550" y="2030413"/>
          <p14:tracePt t="8125" x="1646238" y="1981200"/>
          <p14:tracePt t="8132" x="1597025" y="1943100"/>
          <p14:tracePt t="8141" x="1558925" y="1930400"/>
          <p14:tracePt t="8149" x="1535113" y="1919288"/>
          <p14:tracePt t="8154" x="1509713" y="1906588"/>
          <p14:tracePt t="8164" x="1473200" y="1893888"/>
          <p14:tracePt t="8171" x="1460500" y="1893888"/>
          <p14:tracePt t="8180" x="1447800" y="1893888"/>
          <p14:tracePt t="8187" x="1435100" y="1893888"/>
          <p14:tracePt t="8195" x="1411288" y="1893888"/>
          <p14:tracePt t="8203" x="1385888" y="1893888"/>
          <p14:tracePt t="8211" x="1373188" y="1893888"/>
          <p14:tracePt t="8219" x="1349375" y="1906588"/>
          <p14:tracePt t="8225" x="1349375" y="1919288"/>
          <p14:tracePt t="8233" x="1349375" y="1943100"/>
          <p14:tracePt t="8241" x="1349375" y="1955800"/>
          <p14:tracePt t="8249" x="1349375" y="1981200"/>
          <p14:tracePt t="8257" x="1362075" y="2017713"/>
          <p14:tracePt t="8265" x="1373188" y="2030413"/>
          <p14:tracePt t="8271" x="1447800" y="2092325"/>
          <p14:tracePt t="8280" x="1571625" y="2190750"/>
          <p14:tracePt t="8288" x="1695450" y="2278063"/>
          <p14:tracePt t="8295" x="1744663" y="2314575"/>
          <p14:tracePt t="8303" x="1893888" y="2376488"/>
          <p14:tracePt t="8311" x="2054225" y="2438400"/>
          <p14:tracePt t="8321" x="2128838" y="2463800"/>
          <p14:tracePt t="8327" x="2252663" y="2476500"/>
          <p14:tracePt t="8336" x="2301875" y="2487613"/>
          <p14:tracePt t="8341" x="2339975" y="2487613"/>
          <p14:tracePt t="8349" x="2363788" y="2487613"/>
          <p14:tracePt t="8357" x="2376488" y="2487613"/>
          <p14:tracePt t="8365" x="2376488" y="2476500"/>
          <p14:tracePt t="8373" x="2376488" y="2451100"/>
          <p14:tracePt t="8381" x="2376488" y="2425700"/>
          <p14:tracePt t="8388" x="2376488" y="2414588"/>
          <p14:tracePt t="8398" x="2339975" y="2363788"/>
          <p14:tracePt t="8403" x="2314575" y="2327275"/>
          <p14:tracePt t="8410" x="2301875" y="2314575"/>
          <p14:tracePt t="8419" x="2278063" y="2290763"/>
          <p14:tracePt t="8436" x="2252663" y="2278063"/>
          <p14:tracePt t="8443" x="2239963" y="2278063"/>
          <p14:tracePt t="8449" x="2227263" y="2278063"/>
          <p14:tracePt t="8457" x="2203450" y="2278063"/>
          <p14:tracePt t="8465" x="2178050" y="2278063"/>
          <p14:tracePt t="8472" x="2128838" y="2278063"/>
          <p14:tracePt t="8481" x="2066925" y="2290763"/>
          <p14:tracePt t="8489" x="1968500" y="2327275"/>
          <p14:tracePt t="8497" x="1844675" y="2438400"/>
          <p14:tracePt t="8504" x="1782763" y="2549525"/>
          <p14:tracePt t="8513" x="1770063" y="2662238"/>
          <p14:tracePt t="8520" x="1770063" y="2847975"/>
          <p14:tracePt t="8527" x="1819275" y="3032125"/>
          <p14:tracePt t="8536" x="1955800" y="3465513"/>
          <p14:tracePt t="8542" x="2103438" y="3887788"/>
          <p14:tracePt t="8551" x="2301875" y="4270375"/>
          <p14:tracePt t="8559" x="2401888" y="4443413"/>
          <p14:tracePt t="8567" x="2611438" y="4765675"/>
          <p14:tracePt t="8573" x="2735263" y="4951413"/>
          <p14:tracePt t="8581" x="2797175" y="5000625"/>
          <p14:tracePt t="8589" x="2895600" y="5100638"/>
          <p14:tracePt t="8597" x="2908300" y="5113338"/>
          <p14:tracePt t="8604" x="2921000" y="5124450"/>
          <p14:tracePt t="8614" x="2933700" y="5124450"/>
          <p14:tracePt t="8621" x="2933700" y="5137150"/>
          <p14:tracePt t="8629" x="2957513" y="5137150"/>
          <p14:tracePt t="8636" x="2970213" y="5149850"/>
          <p14:tracePt t="8699" x="2982913" y="5149850"/>
          <p14:tracePt t="8705" x="2982913" y="5162550"/>
          <p14:tracePt t="8713" x="3019425" y="5186363"/>
          <p14:tracePt t="8721" x="3057525" y="5199063"/>
          <p14:tracePt t="8729" x="3057525" y="5224463"/>
          <p14:tracePt t="8736" x="3070225" y="5224463"/>
          <p14:tracePt t="8783" x="3044825" y="5199063"/>
          <p14:tracePt t="8791" x="2970213" y="5124450"/>
          <p14:tracePt t="8800" x="2895600" y="5062538"/>
          <p14:tracePt t="8807" x="2871788" y="5051425"/>
          <p14:tracePt t="8820" x="2871788" y="5038725"/>
          <p14:tracePt t="8837" x="2859088" y="5038725"/>
          <p14:tracePt t="8844" x="2859088" y="5026025"/>
          <p14:tracePt t="8853" x="2835275" y="5013325"/>
          <p14:tracePt t="8860" x="2822575" y="4989513"/>
          <p14:tracePt t="8869" x="2809875" y="4976813"/>
          <p14:tracePt t="8875" x="2797175" y="4951413"/>
          <p14:tracePt t="8883" x="2773363" y="4927600"/>
          <p14:tracePt t="8899" x="2760663" y="4927600"/>
          <p14:tracePt t="8907" x="2760663" y="4914900"/>
          <p14:tracePt t="8945" x="2747963" y="4914900"/>
          <p14:tracePt t="8953" x="2735263" y="4914900"/>
          <p14:tracePt t="8969" x="2722563" y="4927600"/>
          <p14:tracePt t="8977" x="2722563" y="4951413"/>
          <p14:tracePt t="8988" x="2722563" y="4989513"/>
          <p14:tracePt t="8993" x="2711450" y="5026025"/>
          <p14:tracePt t="8999" x="2698750" y="5051425"/>
          <p14:tracePt t="9007" x="2686050" y="5087938"/>
          <p14:tracePt t="9015" x="2649538" y="5124450"/>
          <p14:tracePt t="9022" x="2624138" y="5149850"/>
          <p14:tracePt t="9031" x="2574925" y="5211763"/>
          <p14:tracePt t="9038" x="2549525" y="5248275"/>
          <p14:tracePt t="9047" x="2536825" y="5286375"/>
          <p14:tracePt t="9055" x="2536825" y="5310188"/>
          <p14:tracePt t="9063" x="2525713" y="5348288"/>
          <p14:tracePt t="9069" x="2513013" y="5372100"/>
          <p14:tracePt t="9077" x="2513013" y="5397500"/>
          <p14:tracePt t="9086" x="2513013" y="5410200"/>
          <p14:tracePt t="9093" x="2500313" y="5446713"/>
          <p14:tracePt t="9101" x="2474913" y="5446713"/>
          <p14:tracePt t="9109" x="2463800" y="5459413"/>
          <p14:tracePt t="9116" x="2438400" y="5472113"/>
          <p14:tracePt t="9123" x="2401888" y="5472113"/>
          <p14:tracePt t="9132" x="2376488" y="5472113"/>
          <p14:tracePt t="9139" x="2339975" y="5483225"/>
          <p14:tracePt t="9148" x="2314575" y="5483225"/>
          <p14:tracePt t="9154" x="2301875" y="5483225"/>
          <p14:tracePt t="9164" x="2301875" y="5495925"/>
          <p14:tracePt t="9170" x="2289175" y="5495925"/>
          <p14:tracePt t="9303" x="2314575" y="5495925"/>
          <p14:tracePt t="9309" x="2351088" y="5495925"/>
          <p14:tracePt t="9316" x="2438400" y="5472113"/>
          <p14:tracePt t="9325" x="2549525" y="5446713"/>
          <p14:tracePt t="9334" x="2587625" y="5434013"/>
          <p14:tracePt t="9341" x="2673350" y="5397500"/>
          <p14:tracePt t="9349" x="2747963" y="5335588"/>
          <p14:tracePt t="9355" x="2773363" y="5310188"/>
          <p14:tracePt t="9364" x="2784475" y="5248275"/>
          <p14:tracePt t="9371" x="2797175" y="5199063"/>
          <p14:tracePt t="9378" x="2797175" y="5149850"/>
          <p14:tracePt t="9386" x="2809875" y="5062538"/>
          <p14:tracePt t="9395" x="2809875" y="5013325"/>
          <p14:tracePt t="9403" x="2822575" y="4964113"/>
          <p14:tracePt t="9411" x="2822575" y="4927600"/>
          <p14:tracePt t="9419" x="2822575" y="4876800"/>
          <p14:tracePt t="9424" x="2822575" y="4840288"/>
          <p14:tracePt t="9433" x="2822575" y="4803775"/>
          <p14:tracePt t="9441" x="2822575" y="4791075"/>
          <p14:tracePt t="9450" x="2822575" y="4765675"/>
          <p14:tracePt t="9457" x="2822575" y="4752975"/>
          <p14:tracePt t="9473" x="2822575" y="4741863"/>
          <p14:tracePt t="9557" x="2809875" y="4741863"/>
          <p14:tracePt t="9565" x="2797175" y="4741863"/>
          <p14:tracePt t="9573" x="2773363" y="4741863"/>
          <p14:tracePt t="9581" x="2760663" y="4741863"/>
          <p14:tracePt t="9589" x="2747963" y="4765675"/>
          <p14:tracePt t="9598" x="2711450" y="4791075"/>
          <p14:tracePt t="9605" x="2686050" y="4827588"/>
          <p14:tracePt t="9611" x="2636838" y="4889500"/>
          <p14:tracePt t="9620" x="2611438" y="4927600"/>
          <p14:tracePt t="9627" x="2562225" y="5000625"/>
          <p14:tracePt t="9636" x="2500313" y="5087938"/>
          <p14:tracePt t="9643" x="2438400" y="5137150"/>
          <p14:tracePt t="9652" x="2376488" y="5186363"/>
          <p14:tracePt t="9659" x="2314575" y="5224463"/>
          <p14:tracePt t="9665" x="2289175" y="5248275"/>
          <p14:tracePt t="9673" x="2239963" y="5260975"/>
          <p14:tracePt t="9682" x="2165350" y="5297488"/>
          <p14:tracePt t="9689" x="2128838" y="5322888"/>
          <p14:tracePt t="9697" x="2092325" y="5335588"/>
          <p14:tracePt t="9704" x="2054225" y="5348288"/>
          <p14:tracePt t="9713" x="2041525" y="5359400"/>
          <p14:tracePt t="9721" x="2030413" y="5359400"/>
          <p14:tracePt t="9726" x="2017713" y="5372100"/>
          <p14:tracePt t="9735" x="1992313" y="5372100"/>
          <p14:tracePt t="9751" x="1968500" y="5372100"/>
          <p14:tracePt t="9759" x="1955800" y="5372100"/>
          <p14:tracePt t="9775" x="1930400" y="5372100"/>
          <p14:tracePt t="9783" x="1893888" y="5372100"/>
          <p14:tracePt t="9791" x="1857375" y="5372100"/>
          <p14:tracePt t="9797" x="1831975" y="5348288"/>
          <p14:tracePt t="9813" x="1806575" y="5322888"/>
          <p14:tracePt t="9820" x="1806575" y="5310188"/>
          <p14:tracePt t="9829" x="1770063" y="5260975"/>
          <p14:tracePt t="9836" x="1733550" y="5162550"/>
          <p14:tracePt t="9842" x="1708150" y="5062538"/>
          <p14:tracePt t="9851" x="1682750" y="4976813"/>
          <p14:tracePt t="9859" x="1646238" y="4840288"/>
          <p14:tracePt t="9867" x="1620838" y="4729163"/>
          <p14:tracePt t="9874" x="1584325" y="4579938"/>
          <p14:tracePt t="9883" x="1558925" y="4370388"/>
          <p14:tracePt t="9891" x="1535113" y="4233863"/>
          <p14:tracePt t="9900" x="1522413" y="4110038"/>
          <p14:tracePt t="9907" x="1509713" y="4022725"/>
          <p14:tracePt t="9913" x="1485900" y="3911600"/>
          <p14:tracePt t="9921" x="1473200" y="3836988"/>
          <p14:tracePt t="9929" x="1423988" y="3689350"/>
          <p14:tracePt t="9936" x="1385888" y="3589338"/>
          <p14:tracePt t="9944" x="1362075" y="3465513"/>
          <p14:tracePt t="9954" x="1336675" y="3392488"/>
          <p14:tracePt t="9962" x="1311275" y="3255963"/>
          <p14:tracePt t="9970" x="1300163" y="3144838"/>
          <p14:tracePt t="9975" x="1300163" y="3082925"/>
          <p14:tracePt t="9984" x="1287463" y="3008313"/>
          <p14:tracePt t="9991" x="1287463" y="2921000"/>
          <p14:tracePt t="10000" x="1274763" y="2859088"/>
          <p14:tracePt t="10007" x="1262063" y="2786063"/>
          <p14:tracePt t="10015" x="1262063" y="2673350"/>
          <p14:tracePt t="10023" x="1262063" y="2649538"/>
          <p14:tracePt t="10028" x="1262063" y="2600325"/>
          <p14:tracePt t="10036" x="1262063" y="2525713"/>
          <p14:tracePt t="10045" x="1262063" y="2476500"/>
          <p14:tracePt t="10053" x="1262063" y="2414588"/>
          <p14:tracePt t="10061" x="1262063" y="2301875"/>
          <p14:tracePt t="10069" x="1262063" y="2239963"/>
          <p14:tracePt t="10077" x="1262063" y="2190750"/>
          <p14:tracePt t="10085" x="1274763" y="2116138"/>
          <p14:tracePt t="10091" x="1287463" y="2066925"/>
          <p14:tracePt t="10098" x="1300163" y="2017713"/>
          <p14:tracePt t="10107" x="1323975" y="1968500"/>
          <p14:tracePt t="10116" x="1385888" y="1919288"/>
          <p14:tracePt t="10123" x="1460500" y="1893888"/>
          <p14:tracePt t="10132" x="1547813" y="1868488"/>
          <p14:tracePt t="10138" x="1633538" y="1857375"/>
          <p14:tracePt t="10148" x="1682750" y="1857375"/>
          <p14:tracePt t="10154" x="1695450" y="1857375"/>
          <p14:tracePt t="10161" x="1733550" y="1844675"/>
          <p14:tracePt t="10170" x="1757363" y="1831975"/>
          <p14:tracePt t="10176" x="1770063" y="1819275"/>
          <p14:tracePt t="10318" x="1757363" y="1819275"/>
          <p14:tracePt t="10325" x="1744663" y="1819275"/>
          <p14:tracePt t="10331" x="1720850" y="1819275"/>
          <p14:tracePt t="10339" x="1695450" y="1819275"/>
          <p14:tracePt t="10348" x="1671638" y="1819275"/>
          <p14:tracePt t="10355" x="1646238" y="1819275"/>
          <p14:tracePt t="10363" x="1609725" y="1819275"/>
          <p14:tracePt t="10370" x="1571625" y="1819275"/>
          <p14:tracePt t="10378" x="1522413" y="1819275"/>
          <p14:tracePt t="10387" x="1460500" y="1844675"/>
          <p14:tracePt t="10393" x="1411288" y="1868488"/>
          <p14:tracePt t="10402" x="1362075" y="1893888"/>
          <p14:tracePt t="10409" x="1311275" y="1930400"/>
          <p14:tracePt t="10417" x="1249363" y="1981200"/>
          <p14:tracePt t="10424" x="1200150" y="2017713"/>
          <p14:tracePt t="10433" x="1189038" y="2054225"/>
          <p14:tracePt t="10441" x="1163638" y="2066925"/>
          <p14:tracePt t="10449" x="1163638" y="2105025"/>
          <p14:tracePt t="10457" x="1150938" y="2128838"/>
          <p14:tracePt t="10463" x="1127125" y="2141538"/>
          <p14:tracePt t="10470" x="1114425" y="2166938"/>
          <p14:tracePt t="10478" x="1101725" y="2166938"/>
          <p14:tracePt t="10511" x="1089025" y="2166938"/>
          <p14:tracePt t="10525" x="1076325" y="2178050"/>
          <p14:tracePt t="10535" x="1065213" y="2178050"/>
          <p14:tracePt t="10557" x="1052513" y="2178050"/>
          <p14:tracePt t="10565" x="1039813" y="2178050"/>
          <p14:tracePt t="10572" x="1027113" y="2190750"/>
          <p14:tracePt t="10579" x="1003300" y="2203450"/>
          <p14:tracePt t="10586" x="977900" y="2203450"/>
          <p14:tracePt t="10595" x="965200" y="2216150"/>
          <p14:tracePt t="10604" x="952500" y="2239963"/>
          <p14:tracePt t="10620" x="941388" y="2252663"/>
          <p14:tracePt t="10627" x="928688" y="2265363"/>
          <p14:tracePt t="10657" x="915988" y="2265363"/>
          <p14:tracePt t="10682" x="903288" y="2265363"/>
          <p14:tracePt t="10695" x="890588" y="2265363"/>
          <p14:tracePt t="10703" x="879475" y="2265363"/>
          <p14:tracePt t="10711" x="866775" y="2265363"/>
          <p14:tracePt t="10726" x="854075" y="2265363"/>
          <p14:tracePt t="10773" x="841375" y="2265363"/>
          <p14:tracePt t="10783" x="828675" y="2278063"/>
          <p14:tracePt t="10789" x="817563" y="2290763"/>
          <p14:tracePt t="10797" x="804863" y="2301875"/>
          <p14:tracePt t="10813" x="804863" y="2314575"/>
          <p14:tracePt t="10821" x="792163" y="2314575"/>
          <p14:tracePt t="10837" x="792163" y="2327275"/>
          <p14:tracePt t="10937" x="804863" y="2352675"/>
          <p14:tracePt t="10943" x="828675" y="2363788"/>
          <p14:tracePt t="10952" x="903288" y="2414588"/>
          <p14:tracePt t="10959" x="1014413" y="2438400"/>
          <p14:tracePt t="10968" x="1138238" y="2476500"/>
          <p14:tracePt t="10987" x="1485900" y="2476500"/>
          <p14:tracePt t="10991" x="1558925" y="2476500"/>
          <p14:tracePt t="10999" x="1620838" y="2476500"/>
          <p14:tracePt t="11007" x="1682750" y="2451100"/>
          <p14:tracePt t="11012" x="1757363" y="2401888"/>
          <p14:tracePt t="11021" x="1831975" y="2352675"/>
          <p14:tracePt t="11029" x="1992313" y="2239963"/>
          <p14:tracePt t="11038" x="2116138" y="2154238"/>
          <p14:tracePt t="11044" x="2252663" y="2054225"/>
          <p14:tracePt t="11053" x="2413000" y="1968500"/>
          <p14:tracePt t="11059" x="2624138" y="1819275"/>
          <p14:tracePt t="11068" x="2859088" y="1646238"/>
          <p14:tracePt t="11075" x="3008313" y="1509713"/>
          <p14:tracePt t="11084" x="3070225" y="1460500"/>
          <p14:tracePt t="11091" x="3181350" y="1374775"/>
          <p14:tracePt t="11099" x="3230563" y="1323975"/>
          <p14:tracePt t="11107" x="3243263" y="1312863"/>
          <p14:tracePt t="11145" x="3217863" y="1312863"/>
          <p14:tracePt t="11153" x="3168650" y="1336675"/>
          <p14:tracePt t="11161" x="3057525" y="1398588"/>
          <p14:tracePt t="11169" x="2933700" y="1485900"/>
          <p14:tracePt t="11174" x="2784475" y="1633538"/>
          <p14:tracePt t="11183" x="2536825" y="1919288"/>
          <p14:tracePt t="11191" x="2327275" y="2278063"/>
          <p14:tracePt t="11199" x="2239963" y="2476500"/>
          <p14:tracePt t="11207" x="2092325" y="2847975"/>
          <p14:tracePt t="11216" x="1930400" y="3255963"/>
          <p14:tracePt t="11223" x="1720850" y="3775075"/>
          <p14:tracePt t="11232" x="1535113" y="4171950"/>
          <p14:tracePt t="11239" x="1323975" y="4654550"/>
          <p14:tracePt t="11244" x="1114425" y="5137150"/>
          <p14:tracePt t="11254" x="941388" y="5521325"/>
          <p14:tracePt t="11260" x="779463" y="5905500"/>
          <p14:tracePt t="11270" x="655638" y="6215063"/>
          <p14:tracePt t="11277" x="544513" y="6684963"/>
          <p14:tracePt t="11286" x="519113" y="6796088"/>
          <p14:tracePt t="11409" x="4665663" y="6362700"/>
          <p14:tracePt t="11418" x="4814888" y="6016625"/>
          <p14:tracePt t="11425" x="4913313" y="5583238"/>
          <p14:tracePt t="11431" x="4964113" y="5075238"/>
          <p14:tracePt t="11438" x="4964113" y="4667250"/>
          <p14:tracePt t="11447" x="4926013" y="3887788"/>
          <p14:tracePt t="11455" x="4778375" y="3230563"/>
          <p14:tracePt t="11463" x="4579938" y="2624138"/>
          <p14:tracePt t="11470" x="4221163" y="1831975"/>
          <p14:tracePt t="11478" x="3824288" y="1114425"/>
          <p14:tracePt t="11485" x="3429000" y="469900"/>
          <p14:tracePt t="11625" x="631825" y="234950"/>
          <p14:tracePt t="11633" x="581025" y="681038"/>
          <p14:tracePt t="11641" x="508000" y="1323975"/>
          <p14:tracePt t="11651" x="482600" y="1831975"/>
          <p14:tracePt t="11657" x="420688" y="2290763"/>
          <p14:tracePt t="11662" x="384175" y="2673350"/>
          <p14:tracePt t="11671" x="322263" y="3094038"/>
          <p14:tracePt t="11679" x="284163" y="3478213"/>
          <p14:tracePt t="11687" x="247650" y="3651250"/>
          <p14:tracePt t="11694" x="222250" y="3713163"/>
          <p14:tracePt t="11702" x="198438" y="3787775"/>
          <p14:tracePt t="11711" x="185738" y="3849688"/>
          <p14:tracePt t="11720" x="173038" y="3849688"/>
          <p14:tracePt t="11790" x="160338" y="3849688"/>
          <p14:tracePt t="11795" x="149225" y="3836988"/>
          <p14:tracePt t="11804" x="149225" y="3813175"/>
          <p14:tracePt t="11811" x="149225" y="3787775"/>
          <p14:tracePt t="11820" x="149225" y="3763963"/>
          <p14:tracePt t="11827" x="173038" y="3725863"/>
          <p14:tracePt t="11837" x="173038" y="3689350"/>
          <p14:tracePt t="11843" x="185738" y="3663950"/>
          <p14:tracePt t="11849" x="198438" y="3640138"/>
          <p14:tracePt t="11889" x="198438" y="3627438"/>
          <p14:tracePt t="11959" x="185738" y="3627438"/>
          <p14:tracePt t="11967" x="173038" y="3627438"/>
          <p14:tracePt t="11973" x="173038" y="3640138"/>
          <p14:tracePt t="11987" x="160338" y="3640138"/>
          <p14:tracePt t="11989" x="160338" y="3651250"/>
          <p14:tracePt t="11997" x="136525" y="3663950"/>
          <p14:tracePt t="12004" x="123825" y="3663950"/>
          <p14:tracePt t="12013" x="111125" y="3663950"/>
          <p14:tracePt t="12021" x="98425" y="3663950"/>
          <p14:tracePt t="12075" x="87313" y="3663950"/>
          <p14:tracePt t="12091" x="74613" y="3663950"/>
          <p14:tracePt t="12113" x="61913" y="3663950"/>
          <p14:tracePt t="12275" x="49213" y="3663950"/>
          <p14:tracePt t="12292" x="25400" y="3663950"/>
          <p14:tracePt t="12353" x="12700" y="3663950"/>
          <p14:tracePt t="12626" x="49213" y="3676650"/>
          <p14:tracePt t="12634" x="74613" y="3676650"/>
          <p14:tracePt t="12639" x="98425" y="3689350"/>
          <p14:tracePt t="12647" x="123825" y="3689350"/>
          <p14:tracePt t="12655" x="149225" y="3689350"/>
          <p14:tracePt t="12662" x="185738" y="3689350"/>
          <p14:tracePt t="12670" x="211138" y="3689350"/>
          <p14:tracePt t="12679" x="222250" y="3689350"/>
          <p14:tracePt t="12687" x="234950" y="3689350"/>
          <p14:tracePt t="12695" x="260350" y="3702050"/>
          <p14:tracePt t="12703" x="296863" y="3713163"/>
          <p14:tracePt t="12709" x="346075" y="3725863"/>
          <p14:tracePt t="12725" x="358775" y="3725863"/>
          <p14:tracePt t="12733" x="384175" y="3725863"/>
          <p14:tracePt t="12741" x="420688" y="3738563"/>
          <p14:tracePt t="12750" x="446088" y="3738563"/>
          <p14:tracePt t="12754" x="482600" y="3738563"/>
          <p14:tracePt t="12763" x="557213" y="3738563"/>
          <p14:tracePt t="12771" x="693738" y="3738563"/>
          <p14:tracePt t="12778" x="742950" y="3738563"/>
          <p14:tracePt t="12786" x="804863" y="3738563"/>
          <p14:tracePt t="12794" x="828675" y="3738563"/>
          <p14:tracePt t="12803" x="879475" y="3738563"/>
          <p14:tracePt t="12810" x="952500" y="3725863"/>
          <p14:tracePt t="12819" x="990600" y="3713163"/>
          <p14:tracePt t="12825" x="1027113" y="3702050"/>
          <p14:tracePt t="12833" x="1052513" y="3689350"/>
          <p14:tracePt t="12841" x="1076325" y="3676650"/>
          <p14:tracePt t="12850" x="1127125" y="3676650"/>
          <p14:tracePt t="12857" x="1212850" y="3676650"/>
          <p14:tracePt t="12865" x="1274763" y="3676650"/>
          <p14:tracePt t="12873" x="1323975" y="3676650"/>
          <p14:tracePt t="12878" x="1398588" y="3676650"/>
          <p14:tracePt t="12887" x="1435100" y="3676650"/>
          <p14:tracePt t="12894" x="1473200" y="3676650"/>
          <p14:tracePt t="12903" x="1509713" y="3676650"/>
          <p14:tracePt t="12910" x="1535113" y="3676650"/>
          <p14:tracePt t="12920" x="1547813" y="3676650"/>
          <p14:tracePt t="12927" x="1558925" y="3676650"/>
          <p14:tracePt t="12935" x="1597025" y="3676650"/>
          <p14:tracePt t="12949" x="1609725" y="3663950"/>
          <p14:tracePt t="13059" x="1633538" y="3663950"/>
          <p14:tracePt t="13065" x="1658938" y="3663950"/>
          <p14:tracePt t="13074" x="1682750" y="3663950"/>
          <p14:tracePt t="13081" x="1695450" y="3663950"/>
          <p14:tracePt t="13090" x="1757363" y="3663950"/>
          <p14:tracePt t="13097" x="1831975" y="3663950"/>
          <p14:tracePt t="13105" x="1992313" y="3689350"/>
          <p14:tracePt t="13111" x="2066925" y="3689350"/>
          <p14:tracePt t="13121" x="2178050" y="3702050"/>
          <p14:tracePt t="13127" x="2216150" y="3702050"/>
          <p14:tracePt t="13138" x="2227263" y="3702050"/>
          <p14:tracePt t="13143" x="2252663" y="3702050"/>
          <p14:tracePt t="13159" x="2265363" y="3702050"/>
          <p14:tracePt t="13175" x="2265363" y="3689350"/>
          <p14:tracePt t="13180" x="2265363" y="3676650"/>
          <p14:tracePt t="13189" x="2265363" y="3640138"/>
          <p14:tracePt t="13196" x="2265363" y="3614738"/>
          <p14:tracePt t="13205" x="2265363" y="3589338"/>
          <p14:tracePt t="13212" x="2265363" y="3578225"/>
          <p14:tracePt t="13221" x="2289175" y="3578225"/>
          <p14:tracePt t="13228" x="2289175" y="3565525"/>
          <p14:tracePt t="13237" x="2289175" y="3552825"/>
          <p14:tracePt t="13243" x="2289175" y="3540125"/>
          <p14:tracePt t="13259" x="2289175" y="3527425"/>
          <p14:tracePt t="13268" x="2289175" y="3516313"/>
          <p14:tracePt t="13299" x="2289175" y="3503613"/>
          <p14:tracePt t="13353" x="2265363" y="3490913"/>
          <p14:tracePt t="13361" x="2239963" y="3465513"/>
          <p14:tracePt t="13368" x="2227263" y="3465513"/>
          <p14:tracePt t="13375" x="2190750" y="3454400"/>
          <p14:tracePt t="13384" x="2128838" y="3441700"/>
          <p14:tracePt t="13391" x="2066925" y="3441700"/>
          <p14:tracePt t="13399" x="1968500" y="3441700"/>
          <p14:tracePt t="13406" x="1819275" y="3441700"/>
          <p14:tracePt t="13414" x="1682750" y="3454400"/>
          <p14:tracePt t="13421" x="1584325" y="3465513"/>
          <p14:tracePt t="13429" x="1349375" y="3516313"/>
          <p14:tracePt t="13438" x="1238250" y="3540125"/>
          <p14:tracePt t="13445" x="1101725" y="3589338"/>
          <p14:tracePt t="13454" x="1065213" y="3602038"/>
          <p14:tracePt t="13461" x="1039813" y="3627438"/>
          <p14:tracePt t="13470" x="1027113" y="3627438"/>
          <p14:tracePt t="13477" x="1027113" y="3640138"/>
          <p14:tracePt t="13523" x="1027113" y="3651250"/>
          <p14:tracePt t="13531" x="1076325" y="3676650"/>
          <p14:tracePt t="13539" x="1127125" y="3725863"/>
          <p14:tracePt t="13545" x="1249363" y="3775075"/>
          <p14:tracePt t="13554" x="1362075" y="3825875"/>
          <p14:tracePt t="13561" x="1398588" y="3825875"/>
          <p14:tracePt t="13572" x="1535113" y="3875088"/>
          <p14:tracePt t="13577" x="1571625" y="3875088"/>
          <p14:tracePt t="13585" x="1720850" y="3911600"/>
          <p14:tracePt t="13593" x="1868488" y="3924300"/>
          <p14:tracePt t="13599" x="2005013" y="3949700"/>
          <p14:tracePt t="13607" x="2190750" y="3973513"/>
          <p14:tracePt t="13615" x="2314575" y="3986213"/>
          <p14:tracePt t="13623" x="2389188" y="3986213"/>
          <p14:tracePt t="13630" x="2474913" y="3986213"/>
          <p14:tracePt t="13639" x="2549525" y="3986213"/>
          <p14:tracePt t="13647" x="2636838" y="3986213"/>
          <p14:tracePt t="13654" x="2698750" y="3986213"/>
          <p14:tracePt t="13661" x="2773363" y="3986213"/>
          <p14:tracePt t="13677" x="2784475" y="3986213"/>
          <p14:tracePt t="13709" x="2797175" y="3986213"/>
          <p14:tracePt t="13747" x="2797175" y="3973513"/>
          <p14:tracePt t="13755" x="2797175" y="3960813"/>
          <p14:tracePt t="13763" x="2797175" y="3937000"/>
          <p14:tracePt t="13771" x="2797175" y="3924300"/>
          <p14:tracePt t="13776" x="2773363" y="3887788"/>
          <p14:tracePt t="13785" x="2760663" y="3862388"/>
          <p14:tracePt t="13793" x="2722563" y="3836988"/>
          <p14:tracePt t="13802" x="2686050" y="3813175"/>
          <p14:tracePt t="13809" x="2636838" y="3763963"/>
          <p14:tracePt t="13818" x="2562225" y="3713163"/>
          <p14:tracePt t="13825" x="2536825" y="3689350"/>
          <p14:tracePt t="13833" x="2425700" y="3614738"/>
          <p14:tracePt t="13841" x="2376488" y="3565525"/>
          <p14:tracePt t="13846" x="2339975" y="3552825"/>
          <p14:tracePt t="13863" x="2327275" y="3540125"/>
          <p14:tracePt t="13871" x="2289175" y="3527425"/>
          <p14:tracePt t="13879" x="2265363" y="3503613"/>
          <p14:tracePt t="13887" x="2227263" y="3478213"/>
          <p14:tracePt t="13895" x="2165350" y="3454400"/>
          <p14:tracePt t="13904" x="2066925" y="3403600"/>
          <p14:tracePt t="13909" x="1992313" y="3379788"/>
          <p14:tracePt t="13917" x="1968500" y="3367088"/>
          <p14:tracePt t="13925" x="1919288" y="3354388"/>
          <p14:tracePt t="13933" x="1881188" y="3354388"/>
          <p14:tracePt t="13941" x="1831975" y="3354388"/>
          <p14:tracePt t="13948" x="1757363" y="3354388"/>
          <p14:tracePt t="13955" x="1682750" y="3367088"/>
          <p14:tracePt t="13962" x="1633538" y="3392488"/>
          <p14:tracePt t="13971" x="1509713" y="3478213"/>
          <p14:tracePt t="13979" x="1460500" y="3516313"/>
          <p14:tracePt t="14001" x="1385888" y="3663950"/>
          <p14:tracePt t="14011" x="1362075" y="3775075"/>
          <p14:tracePt t="14019" x="1336675" y="3825875"/>
          <p14:tracePt t="14026" x="1336675" y="3862388"/>
          <p14:tracePt t="14033" x="1336675" y="3898900"/>
          <p14:tracePt t="14041" x="1336675" y="3911600"/>
          <p14:tracePt t="14050" x="1336675" y="3937000"/>
          <p14:tracePt t="14059" x="1336675" y="3949700"/>
          <p14:tracePt t="14075" x="1349375" y="3960813"/>
          <p14:tracePt t="14079" x="1362075" y="3973513"/>
          <p14:tracePt t="14087" x="1385888" y="3986213"/>
          <p14:tracePt t="14095" x="1398588" y="3986213"/>
          <p14:tracePt t="14104" x="1447800" y="4010025"/>
          <p14:tracePt t="14111" x="1509713" y="4035425"/>
          <p14:tracePt t="14119" x="1584325" y="4035425"/>
          <p14:tracePt t="14127" x="1720850" y="4035425"/>
          <p14:tracePt t="14135" x="1819275" y="4035425"/>
          <p14:tracePt t="14141" x="1919288" y="4035425"/>
          <p14:tracePt t="14149" x="2017713" y="4035425"/>
          <p14:tracePt t="14157" x="2103438" y="4022725"/>
          <p14:tracePt t="14165" x="2154238" y="4010025"/>
          <p14:tracePt t="14173" x="2239963" y="3986213"/>
          <p14:tracePt t="14181" x="2314575" y="3949700"/>
          <p14:tracePt t="14189" x="2363788" y="3898900"/>
          <p14:tracePt t="14197" x="2389188" y="3875088"/>
          <p14:tracePt t="14205" x="2401888" y="3836988"/>
          <p14:tracePt t="14210" x="2413000" y="3763963"/>
          <p14:tracePt t="14220" x="2425700" y="3738563"/>
          <p14:tracePt t="14227" x="2425700" y="3713163"/>
          <p14:tracePt t="14235" x="2425700" y="3676650"/>
          <p14:tracePt t="14243" x="2451100" y="3663950"/>
          <p14:tracePt t="14251" x="2463800" y="3640138"/>
          <p14:tracePt t="14273" x="2463800" y="3627438"/>
          <p14:tracePt t="14304" x="2451100" y="3602038"/>
          <p14:tracePt t="14319" x="2425700" y="3578225"/>
          <p14:tracePt t="14327" x="2425700" y="3565525"/>
          <p14:tracePt t="14335" x="2413000" y="3565525"/>
          <p14:tracePt t="14343" x="2413000" y="3552825"/>
          <p14:tracePt t="14367" x="2413000" y="3540125"/>
          <p14:tracePt t="14375" x="2401888" y="3540125"/>
          <p14:tracePt t="14385" x="2389188" y="3527425"/>
          <p14:tracePt t="14389" x="2376488" y="3516313"/>
          <p14:tracePt t="14397" x="2339975" y="3490913"/>
          <p14:tracePt t="14406" x="2265363" y="3441700"/>
          <p14:tracePt t="14413" x="2203450" y="3429000"/>
          <p14:tracePt t="14422" x="2116138" y="3403600"/>
          <p14:tracePt t="14429" x="2054225" y="3367088"/>
          <p14:tracePt t="14438" x="1981200" y="3354388"/>
          <p14:tracePt t="14445" x="1919288" y="3354388"/>
          <p14:tracePt t="14451" x="1857375" y="3341688"/>
          <p14:tracePt t="14459" x="1819275" y="3341688"/>
          <p14:tracePt t="14469" x="1770063" y="3341688"/>
          <p14:tracePt t="14475" x="1695450" y="3354388"/>
          <p14:tracePt t="14485" x="1633538" y="3379788"/>
          <p14:tracePt t="14490" x="1571625" y="3392488"/>
          <p14:tracePt t="14499" x="1522413" y="3416300"/>
          <p14:tracePt t="14509" x="1485900" y="3465513"/>
          <p14:tracePt t="14513" x="1435100" y="3503613"/>
          <p14:tracePt t="14523" x="1411288" y="3552825"/>
          <p14:tracePt t="14529" x="1373188" y="3578225"/>
          <p14:tracePt t="14537" x="1362075" y="3602038"/>
          <p14:tracePt t="14545" x="1349375" y="3640138"/>
          <p14:tracePt t="14561" x="1349375" y="3676650"/>
          <p14:tracePt t="14591" x="1349375" y="3689350"/>
          <p14:tracePt t="14631" x="1349375" y="3702050"/>
          <p14:tracePt t="14645" x="1349375" y="3713163"/>
          <p14:tracePt t="14661" x="1349375" y="3725863"/>
          <p14:tracePt t="14669" x="1349375" y="3738563"/>
          <p14:tracePt t="14678" x="1349375" y="3751263"/>
          <p14:tracePt t="14685" x="1349375" y="3775075"/>
          <p14:tracePt t="14692" x="1323975" y="3800475"/>
          <p14:tracePt t="14699" x="1311275" y="3813175"/>
          <p14:tracePt t="14711" x="1262063" y="3862388"/>
          <p14:tracePt t="14715" x="1225550" y="3887788"/>
          <p14:tracePt t="14726" x="1189038" y="3911600"/>
          <p14:tracePt t="14731" x="1163638" y="3924300"/>
          <p14:tracePt t="14740" x="1138238" y="3937000"/>
          <p14:tracePt t="14745" x="1127125" y="3937000"/>
          <p14:tracePt t="14755" x="1114425" y="3949700"/>
          <p14:tracePt t="14839" x="1101725" y="3949700"/>
          <p14:tracePt t="14857" x="1089025" y="3949700"/>
          <p14:tracePt t="14885" x="1076325" y="3949700"/>
          <p14:tracePt t="14894" x="1065213" y="3949700"/>
          <p14:tracePt t="14917" x="1052513" y="3949700"/>
          <p14:tracePt t="14931" x="1027113" y="3949700"/>
          <p14:tracePt t="14941" x="1014413" y="3949700"/>
          <p14:tracePt t="14957" x="1003300" y="3949700"/>
          <p14:tracePt t="14973" x="990600" y="3949700"/>
          <p14:tracePt t="15002" x="977900" y="3949700"/>
          <p14:tracePt t="15009" x="941388" y="3949700"/>
          <p14:tracePt t="15017" x="928688" y="3949700"/>
          <p14:tracePt t="15024" x="903288" y="3949700"/>
          <p14:tracePt t="15034" x="866775" y="3949700"/>
          <p14:tracePt t="15041" x="854075" y="3937000"/>
          <p14:tracePt t="15049" x="828675" y="3937000"/>
          <p14:tracePt t="15357" x="841375" y="3937000"/>
          <p14:tracePt t="15365" x="866775" y="3937000"/>
          <p14:tracePt t="15373" x="903288" y="3937000"/>
          <p14:tracePt t="15390" x="915988" y="3937000"/>
          <p14:tracePt t="15397" x="928688" y="3937000"/>
          <p14:tracePt t="15575" x="941388" y="3937000"/>
          <p14:tracePt t="15923" x="928688" y="3937000"/>
          <p14:tracePt t="15931" x="915988" y="3949700"/>
          <p14:tracePt t="15941" x="903288" y="3949700"/>
          <p14:tracePt t="15948" x="903288" y="3960813"/>
          <p14:tracePt t="15953" x="890588" y="3960813"/>
          <p14:tracePt t="15970" x="879475" y="3960813"/>
          <p14:tracePt t="15984" x="866775" y="3960813"/>
          <p14:tracePt t="15994" x="866775" y="3973513"/>
          <p14:tracePt t="16101" x="854075" y="3973513"/>
          <p14:tracePt t="16164" x="841375" y="3960813"/>
          <p14:tracePt t="16171" x="779463" y="3911600"/>
          <p14:tracePt t="16179" x="704850" y="3862388"/>
          <p14:tracePt t="16189" x="557213" y="3787775"/>
          <p14:tracePt t="16195" x="508000" y="3751263"/>
          <p14:tracePt t="16203" x="495300" y="3738563"/>
          <p14:tracePt t="16791" x="482600" y="3738563"/>
          <p14:tracePt t="16805" x="469900" y="3738563"/>
          <p14:tracePt t="16813" x="457200" y="3738563"/>
          <p14:tracePt t="17055" x="457200" y="3751263"/>
          <p14:tracePt t="17425" x="446088" y="3751263"/>
          <p14:tracePt t="17433" x="433388" y="3763963"/>
          <p14:tracePt t="17441" x="407988" y="3775075"/>
          <p14:tracePt t="17452" x="396875" y="3800475"/>
          <p14:tracePt t="17458" x="384175" y="3825875"/>
          <p14:tracePt t="17465" x="384175" y="3862388"/>
          <p14:tracePt t="17474" x="371475" y="3898900"/>
          <p14:tracePt t="17479" x="371475" y="3937000"/>
          <p14:tracePt t="17489" x="371475" y="3960813"/>
          <p14:tracePt t="17495" x="371475" y="3998913"/>
          <p14:tracePt t="17503" x="371475" y="4010025"/>
          <p14:tracePt t="17511" x="407988" y="4060825"/>
          <p14:tracePt t="17518" x="433388" y="4071938"/>
          <p14:tracePt t="17527" x="495300" y="4122738"/>
          <p14:tracePt t="17534" x="606425" y="4184650"/>
          <p14:tracePt t="17543" x="693738" y="4246563"/>
          <p14:tracePt t="17551" x="804863" y="4332288"/>
          <p14:tracePt t="17557" x="915988" y="4406900"/>
          <p14:tracePt t="17565" x="1003300" y="4494213"/>
          <p14:tracePt t="17573" x="1065213" y="4556125"/>
          <p14:tracePt t="17581" x="1114425" y="4618038"/>
          <p14:tracePt t="17590" x="1138238" y="4667250"/>
          <p14:tracePt t="17595" x="1163638" y="4716463"/>
          <p14:tracePt t="17604" x="1189038" y="4741863"/>
          <p14:tracePt t="17620" x="1212850" y="4741863"/>
          <p14:tracePt t="17626" x="1225550" y="4752975"/>
          <p14:tracePt t="17635" x="1262063" y="4752975"/>
          <p14:tracePt t="17643" x="1300163" y="4752975"/>
          <p14:tracePt t="17651" x="1423988" y="4752975"/>
          <p14:tracePt t="17659" x="1720850" y="4752975"/>
          <p14:tracePt t="17665" x="1893888" y="4752975"/>
          <p14:tracePt t="17672" x="2389188" y="4716463"/>
          <p14:tracePt t="17681" x="2809875" y="4667250"/>
          <p14:tracePt t="17689" x="3230563" y="4629150"/>
          <p14:tracePt t="17697" x="3552825" y="4556125"/>
          <p14:tracePt t="17705" x="4035425" y="4394200"/>
          <p14:tracePt t="17713" x="4159250" y="4332288"/>
          <p14:tracePt t="17720" x="4419600" y="4110038"/>
          <p14:tracePt t="17727" x="4479925" y="4010025"/>
          <p14:tracePt t="17735" x="4579938" y="3825875"/>
          <p14:tracePt t="17743" x="4603750" y="3676650"/>
          <p14:tracePt t="17751" x="4616450" y="3354388"/>
          <p14:tracePt t="17759" x="4616450" y="3181350"/>
          <p14:tracePt t="17769" x="4616450" y="3044825"/>
          <p14:tracePt t="17775" x="4629150" y="2859088"/>
          <p14:tracePt t="17781" x="4629150" y="2724150"/>
          <p14:tracePt t="17789" x="4629150" y="2376488"/>
          <p14:tracePt t="17797" x="4616450" y="2228850"/>
          <p14:tracePt t="17805" x="4468813" y="1881188"/>
          <p14:tracePt t="17812" x="4233863" y="1509713"/>
          <p14:tracePt t="17821" x="3986213" y="1200150"/>
          <p14:tracePt t="17829" x="3514725" y="717550"/>
          <p14:tracePt t="17838" x="3168650" y="407988"/>
          <p14:tracePt t="17843" x="2660650" y="12700"/>
          <p14:tracePt t="17954" x="98425" y="160338"/>
          <p14:tracePt t="17959" x="0" y="407988"/>
          <p14:tracePt t="18002" x="309563" y="2463800"/>
          <p14:tracePt t="18006" x="508000" y="3094038"/>
          <p14:tracePt t="18015" x="681038" y="3516313"/>
          <p14:tracePt t="18025" x="890588" y="3960813"/>
          <p14:tracePt t="18029" x="977900" y="4122738"/>
          <p14:tracePt t="18039" x="1176338" y="4543425"/>
          <p14:tracePt t="18045" x="1349375" y="4814888"/>
          <p14:tracePt t="18052" x="1460500" y="5013325"/>
          <p14:tracePt t="18061" x="1584325" y="5186363"/>
          <p14:tracePt t="18070" x="1695450" y="5359400"/>
          <p14:tracePt t="18077" x="1782763" y="5495925"/>
          <p14:tracePt t="18083" x="1857375" y="5632450"/>
          <p14:tracePt t="18091" x="1906588" y="5694363"/>
          <p14:tracePt t="18099" x="1955800" y="5768975"/>
          <p14:tracePt t="18107" x="1968500" y="5768975"/>
          <p14:tracePt t="18115" x="1968500" y="5781675"/>
          <p14:tracePt t="18123" x="1981200" y="5781675"/>
          <p14:tracePt t="18131" x="1992313" y="5781675"/>
          <p14:tracePt t="18139" x="2041525" y="5781675"/>
          <p14:tracePt t="18145" x="2103438" y="5768975"/>
          <p14:tracePt t="18153" x="2178050" y="5719763"/>
          <p14:tracePt t="18161" x="2339975" y="5570538"/>
          <p14:tracePt t="18171" x="2463800" y="5472113"/>
          <p14:tracePt t="18177" x="2611438" y="5335588"/>
          <p14:tracePt t="18185" x="2735263" y="5186363"/>
          <p14:tracePt t="18193" x="2946400" y="4827588"/>
          <p14:tracePt t="18202" x="3008313" y="4592638"/>
          <p14:tracePt t="18209" x="3008313" y="4381500"/>
          <p14:tracePt t="18215" x="3008313" y="4035425"/>
          <p14:tracePt t="18222" x="2933700" y="3775075"/>
          <p14:tracePt t="18231" x="2822575" y="3454400"/>
          <p14:tracePt t="18239" x="2711450" y="3292475"/>
          <p14:tracePt t="18246" x="2562225" y="3057525"/>
          <p14:tracePt t="18255" x="2513013" y="2982913"/>
          <p14:tracePt t="18260" x="2487613" y="2946400"/>
          <p14:tracePt t="18269" x="2474913" y="2933700"/>
          <p14:tracePt t="18286" x="2463800" y="2921000"/>
          <p14:tracePt t="18301" x="2438400" y="2908300"/>
          <p14:tracePt t="18309" x="2438400" y="2897188"/>
          <p14:tracePt t="18316" x="2413000" y="2871788"/>
          <p14:tracePt t="18324" x="2413000" y="2835275"/>
          <p14:tracePt t="18331" x="2413000" y="2797175"/>
          <p14:tracePt t="18339" x="2413000" y="2735263"/>
          <p14:tracePt t="18347" x="2413000" y="2600325"/>
          <p14:tracePt t="18355" x="2413000" y="2513013"/>
          <p14:tracePt t="18363" x="2438400" y="2414588"/>
          <p14:tracePt t="18371" x="2438400" y="2363788"/>
          <p14:tracePt t="18379" x="2438400" y="2314575"/>
          <p14:tracePt t="18387" x="2438400" y="2278063"/>
          <p14:tracePt t="18393" x="2438400" y="2252663"/>
          <p14:tracePt t="18401" x="2438400" y="2228850"/>
          <p14:tracePt t="18409" x="2438400" y="2190750"/>
          <p14:tracePt t="18417" x="2438400" y="2141538"/>
          <p14:tracePt t="18424" x="2389188" y="2005013"/>
          <p14:tracePt t="18433" x="2363788" y="1906588"/>
          <p14:tracePt t="18441" x="2314575" y="1733550"/>
          <p14:tracePt t="18446" x="2301875" y="1658938"/>
          <p14:tracePt t="18455" x="2289175" y="1622425"/>
          <p14:tracePt t="18463" x="2278063" y="1622425"/>
          <p14:tracePt t="18509" x="2239963" y="1622425"/>
          <p14:tracePt t="18517" x="2178050" y="1671638"/>
          <p14:tracePt t="18524" x="2116138" y="1733550"/>
          <p14:tracePt t="18533" x="2054225" y="1831975"/>
          <p14:tracePt t="18540" x="1992313" y="1881188"/>
          <p14:tracePt t="18551" x="1906588" y="1992313"/>
          <p14:tracePt t="18556" x="1819275" y="2092325"/>
          <p14:tracePt t="18568" x="1744663" y="2166938"/>
          <p14:tracePt t="18572" x="1609725" y="2314575"/>
          <p14:tracePt t="18578" x="1522413" y="2401888"/>
          <p14:tracePt t="18588" x="1423988" y="2525713"/>
          <p14:tracePt t="18594" x="1249363" y="2747963"/>
          <p14:tracePt t="18604" x="1150938" y="2908300"/>
          <p14:tracePt t="18610" x="1039813" y="3106738"/>
          <p14:tracePt t="18620" x="977900" y="3194050"/>
          <p14:tracePt t="18624" x="903288" y="3330575"/>
          <p14:tracePt t="18632" x="828675" y="3516313"/>
          <p14:tracePt t="18640" x="804863" y="3565525"/>
          <p14:tracePt t="18649" x="730250" y="3689350"/>
          <p14:tracePt t="18656" x="717550" y="3713163"/>
          <p14:tracePt t="18667" x="693738" y="3751263"/>
          <p14:tracePt t="18727" x="704850" y="3751263"/>
          <p14:tracePt t="18743" x="717550" y="3751263"/>
          <p14:tracePt t="18750" x="717550" y="3738563"/>
          <p14:tracePt t="18757" x="730250" y="3738563"/>
          <p14:tracePt t="18766" x="742950" y="3713163"/>
          <p14:tracePt t="18774" x="742950" y="3689350"/>
          <p14:tracePt t="18780" x="742950" y="3663950"/>
          <p14:tracePt t="18790" x="742950" y="3627438"/>
          <p14:tracePt t="18797" x="742950" y="3589338"/>
          <p14:tracePt t="18806" x="742950" y="3565525"/>
          <p14:tracePt t="18811" x="742950" y="3552825"/>
          <p14:tracePt t="18820" x="742950" y="3540125"/>
          <p14:tracePt t="18873" x="730250" y="3540125"/>
          <p14:tracePt t="18881" x="730250" y="3527425"/>
          <p14:tracePt t="18889" x="717550" y="3516313"/>
          <p14:tracePt t="18897" x="704850" y="3503613"/>
          <p14:tracePt t="18905" x="704850" y="3490913"/>
          <p14:tracePt t="18920" x="693738" y="3478213"/>
          <p14:tracePt t="18926" x="693738" y="3465513"/>
          <p14:tracePt t="18942" x="693738" y="3454400"/>
          <p14:tracePt t="18968" x="681038" y="3454400"/>
          <p14:tracePt t="18974" x="642938" y="3454400"/>
          <p14:tracePt t="18983" x="581025" y="3441700"/>
          <p14:tracePt t="18988" x="495300" y="3429000"/>
          <p14:tracePt t="18997" x="396875" y="3403600"/>
          <p14:tracePt t="19005" x="260350" y="3392488"/>
          <p14:tracePt t="19013" x="160338" y="3379788"/>
          <p14:tracePt t="19021" x="0" y="3341688"/>
          <p14:tracePt t="19525" x="98425" y="3305175"/>
          <p14:tracePt t="19533" x="136525" y="3305175"/>
          <p14:tracePt t="19540" x="160338" y="3305175"/>
          <p14:tracePt t="19547" x="173038" y="3305175"/>
          <p14:tracePt t="23437" x="173038" y="3292475"/>
          <p14:tracePt t="23483" x="173038" y="3305175"/>
          <p14:tracePt t="24939" x="173038" y="3292475"/>
          <p14:tracePt t="24993" x="160338" y="3292475"/>
          <p14:tracePt t="25072" x="160338" y="3279775"/>
          <p14:tracePt t="25079" x="160338" y="3255963"/>
          <p14:tracePt t="25085" x="160338" y="3243263"/>
          <p14:tracePt t="25096" x="160338" y="3230563"/>
          <p14:tracePt t="25100" x="160338" y="3217863"/>
          <p14:tracePt t="25117" x="160338" y="3206750"/>
          <p14:tracePt t="25125" x="185738" y="3194050"/>
          <p14:tracePt t="25132" x="211138" y="3194050"/>
          <p14:tracePt t="25141" x="234950" y="3181350"/>
          <p14:tracePt t="25149" x="284163" y="3155950"/>
          <p14:tracePt t="25154" x="309563" y="3155950"/>
          <p14:tracePt t="25164" x="371475" y="3132138"/>
          <p14:tracePt t="25171" x="446088" y="3094038"/>
          <p14:tracePt t="25179" x="519113" y="3044825"/>
          <p14:tracePt t="25186" x="593725" y="2982913"/>
          <p14:tracePt t="25195" x="717550" y="2897188"/>
          <p14:tracePt t="25201" x="915988" y="2786063"/>
          <p14:tracePt t="25208" x="1238250" y="2624138"/>
          <p14:tracePt t="25217" x="1646238" y="2376488"/>
          <p14:tracePt t="25225" x="2030413" y="2166938"/>
          <p14:tracePt t="25232" x="2636838" y="1757363"/>
          <p14:tracePt t="25241" x="2946400" y="1509713"/>
          <p14:tracePt t="25249" x="3429000" y="1127125"/>
          <p14:tracePt t="25257" x="3651250" y="928688"/>
          <p14:tracePt t="25265" x="3997325" y="642938"/>
          <p14:tracePt t="25270" x="4208463" y="495300"/>
          <p14:tracePt t="25279" x="4357688" y="420688"/>
          <p14:tracePt t="25287" x="4530725" y="358775"/>
          <p14:tracePt t="25295" x="4678363" y="309563"/>
          <p14:tracePt t="25303" x="4778375" y="296863"/>
          <p14:tracePt t="25312" x="4851400" y="296863"/>
          <p14:tracePt t="25319" x="4889500" y="296863"/>
          <p14:tracePt t="25324" x="4913313" y="296863"/>
          <p14:tracePt t="25332" x="4926013" y="296863"/>
          <p14:tracePt t="25341" x="4938713" y="296863"/>
          <p14:tracePt t="25349" x="4964113" y="334963"/>
          <p14:tracePt t="25357" x="5013325" y="396875"/>
          <p14:tracePt t="25365" x="5049838" y="495300"/>
          <p14:tracePt t="25372" x="5149850" y="766763"/>
          <p14:tracePt t="25381" x="5248275" y="1114425"/>
          <p14:tracePt t="25387" x="5359400" y="1633538"/>
          <p14:tracePt t="25395" x="5421313" y="2054225"/>
          <p14:tracePt t="25403" x="5446713" y="2476500"/>
          <p14:tracePt t="25411" x="5446713" y="2711450"/>
          <p14:tracePt t="25419" x="5446713" y="3021013"/>
          <p14:tracePt t="25427" x="5395913" y="3144838"/>
          <p14:tracePt t="25435" x="5322888" y="3279775"/>
          <p14:tracePt t="25443" x="5211763" y="3441700"/>
          <p14:tracePt t="25451" x="5173663" y="3465513"/>
          <p14:tracePt t="25457" x="5075238" y="3627438"/>
          <p14:tracePt t="25464" x="5037138" y="3676650"/>
          <p14:tracePt t="25473" x="4964113" y="3875088"/>
          <p14:tracePt t="25482" x="4913313" y="4022725"/>
          <p14:tracePt t="25489" x="4876800" y="4195763"/>
          <p14:tracePt t="25498" x="4827588" y="4332288"/>
          <p14:tracePt t="25503" x="4765675" y="4468813"/>
          <p14:tracePt t="25512" x="4716463" y="4543425"/>
          <p14:tracePt t="25519" x="4654550" y="4618038"/>
          <p14:tracePt t="25527" x="4579938" y="4703763"/>
          <p14:tracePt t="25535" x="4541838" y="4778375"/>
          <p14:tracePt t="25544" x="4492625" y="4852988"/>
          <p14:tracePt t="25551" x="4468813" y="4914900"/>
          <p14:tracePt t="25559" x="4430713" y="5000625"/>
          <p14:tracePt t="25567" x="4406900" y="5038725"/>
          <p14:tracePt t="25572" x="4381500" y="5100638"/>
          <p14:tracePt t="25581" x="4357688" y="5137150"/>
          <p14:tracePt t="25588" x="4319588" y="5186363"/>
          <p14:tracePt t="25597" x="4257675" y="5224463"/>
          <p14:tracePt t="25604" x="4233863" y="5248275"/>
          <p14:tracePt t="25614" x="4159250" y="5273675"/>
          <p14:tracePt t="25620" x="4121150" y="5286375"/>
          <p14:tracePt t="25627" x="4084638" y="5322888"/>
          <p14:tracePt t="25635" x="4059238" y="5372100"/>
          <p14:tracePt t="25644" x="4048125" y="5434013"/>
          <p14:tracePt t="25651" x="4010025" y="5508625"/>
          <p14:tracePt t="25659" x="3973513" y="5557838"/>
          <p14:tracePt t="25666" x="3935413" y="5607050"/>
          <p14:tracePt t="25675" x="3873500" y="5681663"/>
          <p14:tracePt t="25682" x="3811588" y="5743575"/>
          <p14:tracePt t="25689" x="3775075" y="5781675"/>
          <p14:tracePt t="25697" x="3749675" y="5818188"/>
          <p14:tracePt t="25704" x="3713163" y="5843588"/>
          <p14:tracePt t="25714" x="3676650" y="5843588"/>
          <p14:tracePt t="25720" x="3638550" y="5843588"/>
          <p14:tracePt t="25729" x="3614738" y="5843588"/>
          <p14:tracePt t="25737" x="3589338" y="5843588"/>
          <p14:tracePt t="25745" x="3552825" y="5843588"/>
          <p14:tracePt t="25753" x="3540125" y="5843588"/>
          <p14:tracePt t="25783" x="3540125" y="5830888"/>
          <p14:tracePt t="25791" x="3540125" y="5768975"/>
          <p14:tracePt t="25799" x="3540125" y="5668963"/>
          <p14:tracePt t="25807" x="3527425" y="5495925"/>
          <p14:tracePt t="25814" x="3490913" y="5286375"/>
          <p14:tracePt t="25820" x="3490913" y="5124450"/>
          <p14:tracePt t="25830" x="3490913" y="5000625"/>
          <p14:tracePt t="25837" x="3490913" y="4703763"/>
          <p14:tracePt t="25846" x="3490913" y="4505325"/>
          <p14:tracePt t="25853" x="3490913" y="4221163"/>
          <p14:tracePt t="25861" x="3490913" y="4048125"/>
          <p14:tracePt t="25867" x="3514725" y="3738563"/>
          <p14:tracePt t="25875" x="3527425" y="3552825"/>
          <p14:tracePt t="25883" x="3565525" y="3230563"/>
          <p14:tracePt t="25891" x="3576638" y="3044825"/>
          <p14:tracePt t="25899" x="3589338" y="2933700"/>
          <p14:tracePt t="25907" x="3589338" y="2786063"/>
          <p14:tracePt t="25915" x="3589338" y="2600325"/>
          <p14:tracePt t="25923" x="3602038" y="2487613"/>
          <p14:tracePt t="25931" x="3614738" y="2401888"/>
          <p14:tracePt t="25937" x="3638550" y="2327275"/>
          <p14:tracePt t="25945" x="3663950" y="2228850"/>
          <p14:tracePt t="25953" x="3676650" y="2178050"/>
          <p14:tracePt t="25989" x="3700463" y="2105025"/>
          <p14:tracePt t="26023" x="3713163" y="2105025"/>
          <p14:tracePt t="26039" x="3738563" y="2105025"/>
          <p14:tracePt t="26047" x="3749675" y="2105025"/>
          <p14:tracePt t="26053" x="3762375" y="2116138"/>
          <p14:tracePt t="26062" x="3787775" y="2116138"/>
          <p14:tracePt t="26069" x="3787775" y="2128838"/>
          <p14:tracePt t="26079" x="3811588" y="2154238"/>
          <p14:tracePt t="26085" x="3849688" y="2178050"/>
          <p14:tracePt t="26093" x="3873500" y="2216150"/>
          <p14:tracePt t="26101" x="3935413" y="2290763"/>
          <p14:tracePt t="26108" x="3960813" y="2339975"/>
          <p14:tracePt t="26117" x="3986213" y="2389188"/>
          <p14:tracePt t="26123" x="3997325" y="2451100"/>
          <p14:tracePt t="26132" x="3997325" y="2476500"/>
          <p14:tracePt t="26139" x="3997325" y="2513013"/>
          <p14:tracePt t="26148" x="3997325" y="2538413"/>
          <p14:tracePt t="26154" x="3997325" y="2562225"/>
          <p14:tracePt t="26165" x="3997325" y="2600325"/>
          <p14:tracePt t="26171" x="3997325" y="2636838"/>
          <p14:tracePt t="26178" x="3997325" y="2686050"/>
          <p14:tracePt t="26185" x="3997325" y="2735263"/>
          <p14:tracePt t="26193" x="3986213" y="2822575"/>
          <p14:tracePt t="26201" x="3986213" y="2921000"/>
          <p14:tracePt t="26209" x="3986213" y="3008313"/>
          <p14:tracePt t="26217" x="3973513" y="3168650"/>
          <p14:tracePt t="26225" x="3973513" y="3354388"/>
          <p14:tracePt t="26231" x="3973513" y="3516313"/>
          <p14:tracePt t="26239" x="3960813" y="3602038"/>
          <p14:tracePt t="26247" x="3948113" y="3800475"/>
          <p14:tracePt t="26254" x="3948113" y="3949700"/>
          <p14:tracePt t="26264" x="3948113" y="4048125"/>
          <p14:tracePt t="26270" x="3948113" y="4195763"/>
          <p14:tracePt t="26279" x="3948113" y="4332288"/>
          <p14:tracePt t="26287" x="3948113" y="4394200"/>
          <p14:tracePt t="26292" x="3948113" y="4456113"/>
          <p14:tracePt t="26301" x="3948113" y="4481513"/>
          <p14:tracePt t="26309" x="3948113" y="4505325"/>
          <p14:tracePt t="26317" x="3948113" y="4518025"/>
          <p14:tracePt t="26325" x="3948113" y="4543425"/>
          <p14:tracePt t="26333" x="3960813" y="4567238"/>
          <p14:tracePt t="26341" x="3960813" y="4605338"/>
          <p14:tracePt t="26350" x="3973513" y="4641850"/>
          <p14:tracePt t="26355" x="3973513" y="4667250"/>
          <p14:tracePt t="26365" x="3997325" y="4703763"/>
          <p14:tracePt t="26371" x="3997325" y="4729163"/>
          <p14:tracePt t="26380" x="4010025" y="4752975"/>
          <p14:tracePt t="26387" x="4022725" y="4791075"/>
          <p14:tracePt t="26395" x="4022725" y="4814888"/>
          <p14:tracePt t="26409" x="4022725" y="4827588"/>
          <p14:tracePt t="26425" x="4022725" y="4852988"/>
          <p14:tracePt t="26432" x="4022725" y="4889500"/>
          <p14:tracePt t="26441" x="4035425" y="4938713"/>
          <p14:tracePt t="26449" x="4048125" y="4989513"/>
          <p14:tracePt t="26457" x="4071938" y="5087938"/>
          <p14:tracePt t="26465" x="4133850" y="5224463"/>
          <p14:tracePt t="26470" x="4171950" y="5322888"/>
          <p14:tracePt t="26481" x="4208463" y="5459413"/>
          <p14:tracePt t="26487" x="4244975" y="5557838"/>
          <p14:tracePt t="26496" x="4257675" y="5645150"/>
          <p14:tracePt t="26503" x="4257675" y="5743575"/>
          <p14:tracePt t="26510" x="4257675" y="5792788"/>
          <p14:tracePt t="26519" x="4257675" y="5830888"/>
          <p14:tracePt t="26528" x="4257675" y="5867400"/>
          <p14:tracePt t="26535" x="4257675" y="5892800"/>
          <p14:tracePt t="26541" x="4257675" y="5916613"/>
          <p14:tracePt t="26549" x="4257675" y="5942013"/>
          <p14:tracePt t="26564" x="4257675" y="5954713"/>
          <p14:tracePt t="26573" x="4257675" y="5967413"/>
          <p14:tracePt t="26587" x="4257675" y="5978525"/>
          <p14:tracePt t="26595" x="4244975" y="5978525"/>
          <p14:tracePt t="26603" x="4221163" y="5991225"/>
          <p14:tracePt t="26612" x="4208463" y="6029325"/>
          <p14:tracePt t="26619" x="4195763" y="6029325"/>
          <p14:tracePt t="26627" x="4183063" y="6053138"/>
          <p14:tracePt t="26643" x="4183063" y="6065838"/>
          <p14:tracePt t="26650" x="4171950" y="6065838"/>
          <p14:tracePt t="26657" x="4159250" y="6091238"/>
          <p14:tracePt t="26665" x="4133850" y="6091238"/>
          <p14:tracePt t="26672" x="4097338" y="6127750"/>
          <p14:tracePt t="26681" x="4059238" y="6140450"/>
          <p14:tracePt t="26688" x="3997325" y="6189663"/>
          <p14:tracePt t="26697" x="3960813" y="6238875"/>
          <p14:tracePt t="26705" x="3898900" y="6300788"/>
          <p14:tracePt t="26711" x="3862388" y="6326188"/>
          <p14:tracePt t="26719" x="3836988" y="6350000"/>
          <p14:tracePt t="26726" x="3811588" y="6375400"/>
          <p14:tracePt t="26735" x="3749675" y="6411913"/>
          <p14:tracePt t="26743" x="3713163" y="6424613"/>
          <p14:tracePt t="26751" x="3676650" y="6450013"/>
          <p14:tracePt t="26759" x="3638550" y="6461125"/>
          <p14:tracePt t="26767" x="3589338" y="6473825"/>
          <p14:tracePt t="26773" x="3540125" y="6486525"/>
          <p14:tracePt t="26781" x="3514725" y="6499225"/>
          <p14:tracePt t="26789" x="3478213" y="6511925"/>
          <p14:tracePt t="26798" x="3465513" y="6511925"/>
          <p14:tracePt t="26851" x="3465513" y="6523038"/>
          <p14:tracePt t="26914" x="3465513" y="6535738"/>
          <p14:tracePt t="27030" x="3465513" y="6548438"/>
          <p14:tracePt t="27107" x="3465513" y="6561138"/>
          <p14:tracePt t="27215" x="3465513" y="6573838"/>
          <p14:tracePt t="27813" x="3465513" y="6561138"/>
          <p14:tracePt t="27820" x="3452813" y="6561138"/>
          <p14:tracePt t="28610" x="3452813" y="6535738"/>
          <p14:tracePt t="28617" x="3452813" y="6523038"/>
          <p14:tracePt t="28625" x="3465513" y="6511925"/>
          <p14:tracePt t="28634" x="3478213" y="6499225"/>
          <p14:tracePt t="28641" x="3478213" y="6486525"/>
          <p14:tracePt t="28651" x="3478213" y="6473825"/>
          <p14:tracePt t="28679" x="3490913" y="6473825"/>
          <p14:tracePt t="28703" x="3514725" y="6473825"/>
          <p14:tracePt t="28711" x="3527425" y="6473825"/>
          <p14:tracePt t="28718" x="3565525" y="6473825"/>
          <p14:tracePt t="28725" x="3589338" y="6473825"/>
          <p14:tracePt t="28735" x="3602038" y="6473825"/>
          <p14:tracePt t="28750" x="3614738" y="6473825"/>
          <p14:tracePt t="28804" x="3627438" y="6473825"/>
          <p14:tracePt t="28811" x="3651250" y="6473825"/>
          <p14:tracePt t="28828" x="3663950" y="6473825"/>
          <p14:tracePt t="28835" x="3676650" y="6473825"/>
          <p14:tracePt t="28858" x="3687763" y="6473825"/>
          <p14:tracePt t="28898" x="3700463" y="6473825"/>
          <p14:tracePt t="28905" x="3700463" y="6461125"/>
          <p14:tracePt t="28912" x="3700463" y="6450013"/>
          <p14:tracePt t="28919" x="3700463" y="6424613"/>
          <p14:tracePt t="28926" x="3700463" y="6411913"/>
          <p14:tracePt t="28935" x="3700463" y="6375400"/>
          <p14:tracePt t="28942" x="3700463" y="6337300"/>
          <p14:tracePt t="28951" x="3700463" y="6313488"/>
          <p14:tracePt t="28957" x="3700463" y="6300788"/>
          <p14:tracePt t="28965" x="3700463" y="6288088"/>
          <p14:tracePt t="28973" x="3700463" y="6264275"/>
          <p14:tracePt t="29013" x="3700463" y="6251575"/>
          <p14:tracePt t="29097" x="3700463" y="6264275"/>
          <p14:tracePt t="29105" x="3713163" y="6276975"/>
          <p14:tracePt t="29121" x="3725863" y="6276975"/>
          <p14:tracePt t="29130" x="3725863" y="6288088"/>
          <p14:tracePt t="29230" x="3738563" y="6288088"/>
          <p14:tracePt t="29283" x="3749675" y="6300788"/>
          <p14:tracePt t="31251" x="3738563" y="6300788"/>
          <p14:tracePt t="31259" x="3725863" y="6276975"/>
          <p14:tracePt t="31269" x="3713163" y="6264275"/>
          <p14:tracePt t="31273" x="3700463" y="6251575"/>
          <p14:tracePt t="31282" x="3700463" y="6238875"/>
          <p14:tracePt t="31289" x="3687763" y="6238875"/>
          <p14:tracePt t="31577" x="3687763" y="6226175"/>
          <p14:tracePt t="31582" x="3687763" y="6202363"/>
          <p14:tracePt t="31592" x="3687763" y="6176963"/>
          <p14:tracePt t="31601" x="3687763" y="6140450"/>
          <p14:tracePt t="31608" x="3687763" y="6102350"/>
          <p14:tracePt t="31616" x="3687763" y="6065838"/>
          <p14:tracePt t="31623" x="3687763" y="6016625"/>
          <p14:tracePt t="31630" x="3687763" y="5978525"/>
          <p14:tracePt t="31639" x="3700463" y="5942013"/>
          <p14:tracePt t="31646" x="3725863" y="5892800"/>
          <p14:tracePt t="31653" x="3749675" y="5805488"/>
          <p14:tracePt t="31661" x="3749675" y="5781675"/>
          <p14:tracePt t="31669" x="3787775" y="5707063"/>
          <p14:tracePt t="31676" x="3824288" y="5632450"/>
          <p14:tracePt t="31686" x="3849688" y="5570538"/>
          <p14:tracePt t="31692" x="3873500" y="5483225"/>
          <p14:tracePt t="31699" x="3898900" y="5434013"/>
          <p14:tracePt t="31707" x="3924300" y="5335588"/>
          <p14:tracePt t="31715" x="3935413" y="5248275"/>
          <p14:tracePt t="31722" x="3948113" y="5113338"/>
          <p14:tracePt t="31731" x="3948113" y="5013325"/>
          <p14:tracePt t="31739" x="3948113" y="4876800"/>
          <p14:tracePt t="31748" x="3948113" y="4778375"/>
          <p14:tracePt t="31755" x="3948113" y="4654550"/>
          <p14:tracePt t="31762" x="3935413" y="4530725"/>
          <p14:tracePt t="31769" x="3924300" y="4332288"/>
          <p14:tracePt t="31776" x="3898900" y="4195763"/>
          <p14:tracePt t="31785" x="3886200" y="4060825"/>
          <p14:tracePt t="31792" x="3886200" y="3787775"/>
          <p14:tracePt t="31801" x="3886200" y="3602038"/>
          <p14:tracePt t="31809" x="3935413" y="3490913"/>
          <p14:tracePt t="31817" x="3986213" y="3392488"/>
          <p14:tracePt t="31825" x="4035425" y="3341688"/>
          <p14:tracePt t="31831" x="4084638" y="3279775"/>
          <p14:tracePt t="31840" x="4110038" y="3255963"/>
          <p14:tracePt t="31847" x="4133850" y="3206750"/>
          <p14:tracePt t="31855" x="4146550" y="3181350"/>
          <p14:tracePt t="31863" x="4159250" y="3144838"/>
          <p14:tracePt t="31871" x="4159250" y="3132138"/>
          <p14:tracePt t="31877" x="4159250" y="3106738"/>
          <p14:tracePt t="31885" x="4159250" y="3082925"/>
          <p14:tracePt t="31893" x="4159250" y="3032125"/>
          <p14:tracePt t="31901" x="4159250" y="2995613"/>
          <p14:tracePt t="31909" x="4159250" y="2959100"/>
          <p14:tracePt t="31917" x="4171950" y="2933700"/>
          <p14:tracePt t="31925" x="4171950" y="2908300"/>
          <p14:tracePt t="31933" x="4171950" y="2871788"/>
          <p14:tracePt t="31941" x="4195763" y="2835275"/>
          <p14:tracePt t="31948" x="4221163" y="2786063"/>
          <p14:tracePt t="31954" x="4244975" y="2735263"/>
          <p14:tracePt t="31964" x="4270375" y="2673350"/>
          <p14:tracePt t="31970" x="4332288" y="2600325"/>
          <p14:tracePt t="31981" x="4406900" y="2513013"/>
          <p14:tracePt t="31995" x="4592638" y="2178050"/>
          <p14:tracePt t="32000" x="4654550" y="2066925"/>
          <p14:tracePt t="32009" x="4703763" y="1906588"/>
          <p14:tracePt t="32017" x="4716463" y="1733550"/>
          <p14:tracePt t="32025" x="4716463" y="1571625"/>
          <p14:tracePt t="32034" x="4678363" y="1398588"/>
          <p14:tracePt t="32041" x="4579938" y="1176338"/>
          <p14:tracePt t="32049" x="4492625" y="1052513"/>
          <p14:tracePt t="32057" x="4430713" y="965200"/>
          <p14:tracePt t="32064" x="4357688" y="903288"/>
          <p14:tracePt t="32070" x="4332288" y="890588"/>
          <p14:tracePt t="32081" x="4306888" y="879475"/>
          <p14:tracePt t="32086" x="4295775" y="866775"/>
          <p14:tracePt t="32094" x="4283075" y="866775"/>
          <p14:tracePt t="32103" x="4244975" y="866775"/>
          <p14:tracePt t="32111" x="4146550" y="866775"/>
          <p14:tracePt t="32119" x="4010025" y="879475"/>
          <p14:tracePt t="32127" x="3824288" y="915988"/>
          <p14:tracePt t="32132" x="3465513" y="965200"/>
          <p14:tracePt t="32141" x="3132138" y="1065213"/>
          <p14:tracePt t="32148" x="2797175" y="1163638"/>
          <p14:tracePt t="32157" x="2438400" y="1336675"/>
          <p14:tracePt t="32165" x="2178050" y="1509713"/>
          <p14:tracePt t="32173" x="1844675" y="1720850"/>
          <p14:tracePt t="32178" x="1535113" y="1943100"/>
          <p14:tracePt t="32186" x="1398588" y="2092325"/>
          <p14:tracePt t="32194" x="1176338" y="2401888"/>
          <p14:tracePt t="32203" x="1089025" y="2538413"/>
          <p14:tracePt t="32211" x="965200" y="2859088"/>
          <p14:tracePt t="32219" x="915988" y="3057525"/>
          <p14:tracePt t="32227" x="890588" y="3255963"/>
          <p14:tracePt t="32235" x="854075" y="3565525"/>
          <p14:tracePt t="32243" x="854075" y="3775075"/>
          <p14:tracePt t="32250" x="854075" y="4071938"/>
          <p14:tracePt t="32257" x="854075" y="4257675"/>
          <p14:tracePt t="32278" x="915988" y="4765675"/>
          <p14:tracePt t="32283" x="1003300" y="5124450"/>
          <p14:tracePt t="32288" x="1065213" y="5273675"/>
          <p14:tracePt t="32295" x="1225550" y="5607050"/>
          <p14:tracePt t="32303" x="1373188" y="5792788"/>
          <p14:tracePt t="32311" x="1535113" y="5942013"/>
          <p14:tracePt t="32319" x="1831975" y="6127750"/>
          <p14:tracePt t="32326" x="2005013" y="6202363"/>
          <p14:tracePt t="32335" x="2178050" y="6238875"/>
          <p14:tracePt t="32343" x="2513013" y="6276975"/>
          <p14:tracePt t="32350" x="2673350" y="6276975"/>
          <p14:tracePt t="32359" x="2895600" y="6276975"/>
          <p14:tracePt t="32365" x="3094038" y="6238875"/>
          <p14:tracePt t="32373" x="3354388" y="6176963"/>
          <p14:tracePt t="32381" x="3527425" y="6127750"/>
          <p14:tracePt t="32390" x="3651250" y="6091238"/>
          <p14:tracePt t="32398" x="3749675" y="6053138"/>
          <p14:tracePt t="32405" x="3836988" y="6016625"/>
          <p14:tracePt t="32413" x="3935413" y="5942013"/>
          <p14:tracePt t="32420" x="3986213" y="5867400"/>
          <p14:tracePt t="32430" x="4022725" y="5768975"/>
          <p14:tracePt t="32435" x="4035425" y="5681663"/>
          <p14:tracePt t="32442" x="4048125" y="5521325"/>
          <p14:tracePt t="32451" x="4048125" y="5434013"/>
          <p14:tracePt t="32459" x="4048125" y="5273675"/>
          <p14:tracePt t="32467" x="4048125" y="5113338"/>
          <p14:tracePt t="32475" x="4035425" y="4951413"/>
          <p14:tracePt t="32482" x="3973513" y="4778375"/>
          <p14:tracePt t="32489" x="3911600" y="4618038"/>
          <p14:tracePt t="32498" x="3787775" y="4270375"/>
          <p14:tracePt t="32505" x="3687763" y="4084638"/>
          <p14:tracePt t="32514" x="3589338" y="3836988"/>
          <p14:tracePt t="32520" x="3354388" y="3379788"/>
          <p14:tracePt t="32529" x="3194050" y="3057525"/>
          <p14:tracePt t="32536" x="3008313" y="2698750"/>
          <p14:tracePt t="32547" x="2895600" y="2500313"/>
          <p14:tracePt t="32551" x="2660650" y="2166938"/>
          <p14:tracePt t="32558" x="2438400" y="1857375"/>
          <p14:tracePt t="32567" x="2203450" y="1547813"/>
          <p14:tracePt t="32575" x="2103438" y="1436688"/>
          <p14:tracePt t="32583" x="2005013" y="1336675"/>
          <p14:tracePt t="32591" x="1857375" y="1200150"/>
          <p14:tracePt t="32598" x="1744663" y="1101725"/>
          <p14:tracePt t="32605" x="1633538" y="1039813"/>
          <p14:tracePt t="32614" x="1547813" y="1014413"/>
          <p14:tracePt t="32620" x="1509713" y="1003300"/>
          <p14:tracePt t="32629" x="1423988" y="990600"/>
          <p14:tracePt t="32637" x="1336675" y="990600"/>
          <p14:tracePt t="32645" x="1176338" y="990600"/>
          <p14:tracePt t="32653" x="1065213" y="990600"/>
          <p14:tracePt t="32661" x="965200" y="1003300"/>
          <p14:tracePt t="32667" x="903288" y="1039813"/>
          <p14:tracePt t="32675" x="854075" y="1114425"/>
          <p14:tracePt t="32683" x="854075" y="1176338"/>
          <p14:tracePt t="32691" x="866775" y="1336675"/>
          <p14:tracePt t="32699" x="879475" y="1385888"/>
          <p14:tracePt t="32707" x="941388" y="1584325"/>
          <p14:tracePt t="32716" x="990600" y="1720850"/>
          <p14:tracePt t="32720" x="1014413" y="1819275"/>
          <p14:tracePt t="32729" x="1114425" y="2066925"/>
          <p14:tracePt t="32737" x="1150938" y="2166938"/>
          <p14:tracePt t="32744" x="1212850" y="2363788"/>
          <p14:tracePt t="32753" x="1225550" y="2425700"/>
          <p14:tracePt t="32761" x="1238250" y="2549525"/>
          <p14:tracePt t="32769" x="1249363" y="2649538"/>
          <p14:tracePt t="32778" x="1262063" y="2711450"/>
          <p14:tracePt t="32784" x="1287463" y="2747963"/>
          <p14:tracePt t="32790" x="1311275" y="2773363"/>
          <p14:tracePt t="32800" x="1349375" y="2835275"/>
          <p14:tracePt t="32807" x="1373188" y="2884488"/>
          <p14:tracePt t="32816" x="1385888" y="2897188"/>
          <p14:tracePt t="32823" x="1411288" y="2921000"/>
          <p14:tracePt t="32832" x="1411288" y="2933700"/>
          <p14:tracePt t="32848" x="1411288" y="2946400"/>
          <p14:tracePt t="32853" x="1411288" y="2959100"/>
          <p14:tracePt t="32861" x="1411288" y="2970213"/>
          <p14:tracePt t="32869" x="1411288" y="2982913"/>
          <p14:tracePt t="32878" x="1411288" y="3008313"/>
          <p14:tracePt t="32885" x="1411288" y="3021013"/>
          <p14:tracePt t="32893" x="1411288" y="3057525"/>
          <p14:tracePt t="32900" x="1411288" y="3094038"/>
          <p14:tracePt t="32907" x="1435100" y="3132138"/>
          <p14:tracePt t="32916" x="1447800" y="3194050"/>
          <p14:tracePt t="32923" x="1447800" y="3217863"/>
          <p14:tracePt t="32932" x="1460500" y="3243263"/>
          <p14:tracePt t="32939" x="1473200" y="3268663"/>
          <p14:tracePt t="32949" x="1485900" y="3292475"/>
          <p14:tracePt t="32954" x="1485900" y="3317875"/>
          <p14:tracePt t="32963" x="1485900" y="3341688"/>
          <p14:tracePt t="32969" x="1485900" y="3367088"/>
          <p14:tracePt t="32978" x="1497013" y="3392488"/>
          <p14:tracePt t="32985" x="1497013" y="3416300"/>
          <p14:tracePt t="32993" x="1509713" y="3441700"/>
          <p14:tracePt t="33001" x="1509713" y="3454400"/>
          <p14:tracePt t="33009" x="1509713" y="3465513"/>
          <p14:tracePt t="33017" x="1509713" y="3478213"/>
          <p14:tracePt t="33025" x="1522413" y="3478213"/>
          <p14:tracePt t="33071" x="1535113" y="3478213"/>
          <p14:tracePt t="33102" x="1547813" y="3490913"/>
          <p14:tracePt t="33109" x="1584325" y="3503613"/>
          <p14:tracePt t="33118" x="1609725" y="3516313"/>
          <p14:tracePt t="33125" x="1633538" y="3516313"/>
          <p14:tracePt t="33135" x="1658938" y="3527425"/>
          <p14:tracePt t="33141" x="1682750" y="3540125"/>
          <p14:tracePt t="33149" x="1733550" y="3540125"/>
          <p14:tracePt t="33155" x="1806575" y="3540125"/>
          <p14:tracePt t="33163" x="1893888" y="3578225"/>
          <p14:tracePt t="33171" x="2017713" y="3578225"/>
          <p14:tracePt t="33179" x="2128838" y="3589338"/>
          <p14:tracePt t="33187" x="2216150" y="3589338"/>
          <p14:tracePt t="33195" x="2301875" y="3589338"/>
          <p14:tracePt t="33202" x="2363788" y="3589338"/>
          <p14:tracePt t="33212" x="2425700" y="3589338"/>
          <p14:tracePt t="33217" x="2513013" y="3589338"/>
          <p14:tracePt t="33225" x="2611438" y="3589338"/>
          <p14:tracePt t="33233" x="2686050" y="3589338"/>
          <p14:tracePt t="33241" x="2735263" y="3589338"/>
          <p14:tracePt t="33249" x="2760663" y="3589338"/>
          <p14:tracePt t="33257" x="2797175" y="3589338"/>
          <p14:tracePt t="33263" x="2809875" y="3589338"/>
          <p14:tracePt t="33270" x="2835275" y="3589338"/>
          <p14:tracePt t="33278" x="2871788" y="3578225"/>
          <p14:tracePt t="33287" x="2895600" y="3565525"/>
          <p14:tracePt t="33294" x="2921000" y="3552825"/>
          <p14:tracePt t="33302" x="2933700" y="3552825"/>
          <p14:tracePt t="33311" x="2933700" y="3540125"/>
          <p14:tracePt t="33319" x="2957513" y="3540125"/>
          <p14:tracePt t="33327" x="2982913" y="3540125"/>
          <p14:tracePt t="33333" x="3019425" y="3527425"/>
          <p14:tracePt t="33341" x="3081338" y="3516313"/>
          <p14:tracePt t="33349" x="3143250" y="3503613"/>
          <p14:tracePt t="33357" x="3205163" y="3503613"/>
          <p14:tracePt t="33365" x="3255963" y="3490913"/>
          <p14:tracePt t="33373" x="3292475" y="3478213"/>
          <p14:tracePt t="33380" x="3317875" y="3478213"/>
          <p14:tracePt t="33389" x="3341688" y="3478213"/>
          <p14:tracePt t="33395" x="3379788" y="3465513"/>
          <p14:tracePt t="33403" x="3416300" y="3454400"/>
          <p14:tracePt t="33413" x="3441700" y="3454400"/>
          <p14:tracePt t="33421" x="3465513" y="3441700"/>
          <p14:tracePt t="33429" x="3490913" y="3441700"/>
          <p14:tracePt t="33435" x="3527425" y="3441700"/>
          <p14:tracePt t="33444" x="3565525" y="3429000"/>
          <p14:tracePt t="33448" x="3589338" y="3429000"/>
          <p14:tracePt t="33467" x="3602038" y="3429000"/>
          <p14:tracePt t="33474" x="3614738" y="3429000"/>
          <p14:tracePt t="33482" x="3627438" y="3416300"/>
          <p14:tracePt t="33490" x="3638550" y="3416300"/>
          <p14:tracePt t="33497" x="3651250" y="3416300"/>
          <p14:tracePt t="33505" x="3663950" y="3416300"/>
          <p14:tracePt t="33521" x="3687763" y="3416300"/>
          <p14:tracePt t="33529" x="3713163" y="3416300"/>
          <p14:tracePt t="33538" x="3749675" y="3416300"/>
          <p14:tracePt t="33544" x="3811588" y="3403600"/>
          <p14:tracePt t="33553" x="3898900" y="3392488"/>
          <p14:tracePt t="33560" x="3948113" y="3392488"/>
          <p14:tracePt t="33571" x="3997325" y="3379788"/>
          <p14:tracePt t="33573" x="4022725" y="3367088"/>
          <p14:tracePt t="33581" x="4059238" y="3367088"/>
          <p14:tracePt t="33592" x="4059238" y="3354388"/>
          <p14:tracePt t="33600" x="4071938" y="3341688"/>
          <p14:tracePt t="33660" x="4084638" y="3341688"/>
          <p14:tracePt t="33670" x="4110038" y="3341688"/>
          <p14:tracePt t="33676" x="4133850" y="3341688"/>
          <p14:tracePt t="33688" x="4159250" y="3341688"/>
          <p14:tracePt t="33690" x="4171950" y="3341688"/>
          <p14:tracePt t="33768" x="4183063" y="3341688"/>
          <p14:tracePt t="33883" x="4195763" y="3341688"/>
          <p14:tracePt t="33901" x="4208463" y="3341688"/>
          <p14:tracePt t="33907" x="4208463" y="3354388"/>
          <p14:tracePt t="33924" x="4233863" y="3367088"/>
          <p14:tracePt t="33932" x="4233863" y="3392488"/>
          <p14:tracePt t="33938" x="4257675" y="3416300"/>
          <p14:tracePt t="33946" x="4270375" y="3429000"/>
          <p14:tracePt t="33954" x="4283075" y="3441700"/>
          <p14:tracePt t="33962" x="4283075" y="3454400"/>
          <p14:tracePt t="33970" x="4283075" y="3465513"/>
          <p14:tracePt t="33979" x="4283075" y="3490913"/>
          <p14:tracePt t="33997" x="4283075" y="3503613"/>
          <p14:tracePt t="34007" x="4283075" y="3516313"/>
          <p14:tracePt t="34015" x="4283075" y="3527425"/>
          <p14:tracePt t="34022" x="4270375" y="3540125"/>
          <p14:tracePt t="34038" x="4257675" y="3540125"/>
          <p14:tracePt t="34048" x="4257675" y="3552825"/>
          <p14:tracePt t="34053" x="4257675" y="3565525"/>
          <p14:tracePt t="34061" x="4257675" y="3578225"/>
          <p14:tracePt t="34068" x="4257675" y="3589338"/>
          <p14:tracePt t="34078" x="4257675" y="3602038"/>
          <p14:tracePt t="34093" x="4244975" y="3614738"/>
          <p14:tracePt t="34101" x="4221163" y="3614738"/>
          <p14:tracePt t="34109" x="4208463" y="3627438"/>
          <p14:tracePt t="34120" x="4195763" y="3627438"/>
          <p14:tracePt t="34122" x="4171950" y="3640138"/>
          <p14:tracePt t="34131" x="4133850" y="3651250"/>
          <p14:tracePt t="34138" x="4110038" y="3651250"/>
          <p14:tracePt t="34146" x="4110038" y="3663950"/>
          <p14:tracePt t="34155" x="4084638" y="3676650"/>
          <p14:tracePt t="34164" x="4048125" y="3676650"/>
          <p14:tracePt t="34169" x="4010025" y="3689350"/>
          <p14:tracePt t="34177" x="3986213" y="3702050"/>
          <p14:tracePt t="34185" x="3973513" y="3702050"/>
          <p14:tracePt t="34193" x="3911600" y="3702050"/>
          <p14:tracePt t="34201" x="3849688" y="3713163"/>
          <p14:tracePt t="34209" x="3811588" y="3725863"/>
          <p14:tracePt t="34218" x="3775075" y="3725863"/>
          <p14:tracePt t="34224" x="3762375" y="3725863"/>
          <p14:tracePt t="34233" x="3738563" y="3725863"/>
          <p14:tracePt t="34238" x="3725863" y="3725863"/>
          <p14:tracePt t="34246" x="3700463" y="3725863"/>
          <p14:tracePt t="34255" x="3687763" y="3725863"/>
          <p14:tracePt t="34263" x="3676650" y="3725863"/>
          <p14:tracePt t="34270" x="3651250" y="3725863"/>
          <p14:tracePt t="34287" x="3638550" y="3725863"/>
          <p14:tracePt t="34403" x="3638550" y="3713163"/>
          <p14:tracePt t="34411" x="3638550" y="3689350"/>
          <p14:tracePt t="34420" x="3638550" y="3663950"/>
          <p14:tracePt t="34425" x="3638550" y="3627438"/>
          <p14:tracePt t="34433" x="3638550" y="3602038"/>
          <p14:tracePt t="34440" x="3627438" y="3565525"/>
          <p14:tracePt t="34448" x="3614738" y="3527425"/>
          <p14:tracePt t="34457" x="3614738" y="3503613"/>
          <p14:tracePt t="34464" x="3614738" y="3490913"/>
          <p14:tracePt t="34479" x="3614738" y="3478213"/>
          <p14:tracePt t="34487" x="3614738" y="3465513"/>
          <p14:tracePt t="34503" x="3627438" y="3454400"/>
          <p14:tracePt t="34511" x="3663950" y="3441700"/>
          <p14:tracePt t="34519" x="3700463" y="3441700"/>
          <p14:tracePt t="34527" x="3738563" y="3441700"/>
          <p14:tracePt t="34535" x="3849688" y="3429000"/>
          <p14:tracePt t="34541" x="3986213" y="3416300"/>
          <p14:tracePt t="34549" x="4097338" y="3416300"/>
          <p14:tracePt t="34557" x="4195763" y="3403600"/>
          <p14:tracePt t="34564" x="4332288" y="3403600"/>
          <p14:tracePt t="34573" x="4406900" y="3379788"/>
          <p14:tracePt t="34581" x="4430713" y="3379788"/>
          <p14:tracePt t="34589" x="4468813" y="3367088"/>
          <p14:tracePt t="34597" x="4479925" y="3354388"/>
          <p14:tracePt t="34651" x="4468813" y="3354388"/>
          <p14:tracePt t="34660" x="4443413" y="3367088"/>
          <p14:tracePt t="34665" x="4394200" y="3403600"/>
          <p14:tracePt t="34673" x="4381500" y="3429000"/>
          <p14:tracePt t="34682" x="4357688" y="3465513"/>
          <p14:tracePt t="34688" x="4344988" y="3516313"/>
          <p14:tracePt t="34697" x="4295775" y="3589338"/>
          <p14:tracePt t="34705" x="4270375" y="3614738"/>
          <p14:tracePt t="34713" x="4257675" y="3627438"/>
          <p14:tracePt t="34718" x="4233863" y="3663950"/>
          <p14:tracePt t="34735" x="4208463" y="3676650"/>
          <p14:tracePt t="34744" x="4171950" y="3689350"/>
          <p14:tracePt t="34751" x="4133850" y="3702050"/>
          <p14:tracePt t="34758" x="4097338" y="3713163"/>
          <p14:tracePt t="34767" x="4059238" y="3713163"/>
          <p14:tracePt t="34774" x="4022725" y="3725863"/>
          <p14:tracePt t="34780" x="3986213" y="3725863"/>
          <p14:tracePt t="34789" x="3935413" y="3725863"/>
          <p14:tracePt t="34797" x="3849688" y="3725863"/>
          <p14:tracePt t="34805" x="3787775" y="3725863"/>
          <p14:tracePt t="34813" x="3725863" y="3725863"/>
          <p14:tracePt t="34821" x="3700463" y="3725863"/>
          <p14:tracePt t="34830" x="3663950" y="3725863"/>
          <p14:tracePt t="34836" x="3638550" y="3725863"/>
          <p14:tracePt t="34891" x="3651250" y="3713163"/>
          <p14:tracePt t="34899" x="3663950" y="3713163"/>
          <p14:tracePt t="34905" x="3687763" y="3702050"/>
          <p14:tracePt t="34915" x="3687763" y="3689350"/>
          <p14:tracePt t="34921" x="3713163" y="3676650"/>
          <p14:tracePt t="34937" x="3713163" y="3663950"/>
          <p14:tracePt t="34945" x="3725863" y="3663950"/>
          <p14:tracePt t="34967" x="3738563" y="3663950"/>
          <p14:tracePt t="34974" x="3749675" y="3663950"/>
          <p14:tracePt t="34983" x="3775075" y="3651250"/>
          <p14:tracePt t="34990" x="3811588" y="3640138"/>
          <p14:tracePt t="34999" x="3873500" y="3640138"/>
          <p14:tracePt t="35007" x="3986213" y="3627438"/>
          <p14:tracePt t="35014" x="4059238" y="3614738"/>
          <p14:tracePt t="35020" x="4084638" y="3614738"/>
          <p14:tracePt t="35029" x="4110038" y="3614738"/>
          <p14:tracePt t="35037" x="4133850" y="3602038"/>
          <p14:tracePt t="35045" x="4146550" y="3602038"/>
          <p14:tracePt t="35053" x="4171950" y="3589338"/>
          <p14:tracePt t="35062" x="4183063" y="3578225"/>
          <p14:tracePt t="35123" x="4171950" y="3578225"/>
          <p14:tracePt t="35131" x="4133850" y="3578225"/>
          <p14:tracePt t="35140" x="4097338" y="3589338"/>
          <p14:tracePt t="35149" x="4071938" y="3602038"/>
          <p14:tracePt t="35158" x="3960813" y="3627438"/>
          <p14:tracePt t="35161" x="3935413" y="3627438"/>
          <p14:tracePt t="35169" x="3862388" y="3651250"/>
          <p14:tracePt t="35178" x="3811588" y="3676650"/>
          <p14:tracePt t="35185" x="3775075" y="3689350"/>
          <p14:tracePt t="35195" x="3725863" y="3713163"/>
          <p14:tracePt t="35202" x="3687763" y="3738563"/>
          <p14:tracePt t="35206" x="3663950" y="3751263"/>
          <p14:tracePt t="35215" x="3638550" y="3751263"/>
          <p14:tracePt t="35223" x="3627438" y="3763963"/>
          <p14:tracePt t="35231" x="3614738" y="3775075"/>
          <p14:tracePt t="35238" x="3602038" y="3775075"/>
          <p14:tracePt t="35317" x="3614738" y="3775075"/>
          <p14:tracePt t="35325" x="3638550" y="3775075"/>
          <p14:tracePt t="35332" x="3676650" y="3775075"/>
          <p14:tracePt t="35339" x="3713163" y="3775075"/>
          <p14:tracePt t="35348" x="3725863" y="3763963"/>
          <p14:tracePt t="35355" x="3738563" y="3763963"/>
          <p14:tracePt t="35364" x="3738563" y="3751263"/>
          <p14:tracePt t="35433" x="3749675" y="3751263"/>
          <p14:tracePt t="35525" x="3725863" y="3751263"/>
          <p14:tracePt t="35533" x="3700463" y="3751263"/>
          <p14:tracePt t="35541" x="3663950" y="3751263"/>
          <p14:tracePt t="35549" x="3614738" y="3763963"/>
          <p14:tracePt t="35557" x="3565525" y="3763963"/>
          <p14:tracePt t="35564" x="3490913" y="3775075"/>
          <p14:tracePt t="35572" x="3429000" y="3775075"/>
          <p14:tracePt t="35578" x="3354388" y="3775075"/>
          <p14:tracePt t="35587" x="3267075" y="3787775"/>
          <p14:tracePt t="35595" x="3194050" y="3787775"/>
          <p14:tracePt t="35603" x="3155950" y="3787775"/>
          <p14:tracePt t="35667" x="3168650" y="3775075"/>
          <p14:tracePt t="35674" x="3194050" y="3751263"/>
          <p14:tracePt t="35683" x="3217863" y="3738563"/>
          <p14:tracePt t="35689" x="3243263" y="3713163"/>
          <p14:tracePt t="35696" x="3267075" y="3702050"/>
          <p14:tracePt t="35705" x="3292475" y="3689350"/>
          <p14:tracePt t="35713" x="3317875" y="3676650"/>
          <p14:tracePt t="35721" x="3341688" y="3651250"/>
          <p14:tracePt t="35730" x="3367088" y="3640138"/>
          <p14:tracePt t="35738" x="3379788" y="3627438"/>
          <p14:tracePt t="35741" x="3403600" y="3614738"/>
          <p14:tracePt t="35758" x="3403600" y="3602038"/>
          <p14:tracePt t="35874" x="3429000" y="3602038"/>
          <p14:tracePt t="35881" x="3441700" y="3602038"/>
          <p14:tracePt t="35898" x="3503613" y="3614738"/>
          <p14:tracePt t="35907" x="3589338" y="3651250"/>
          <p14:tracePt t="35914" x="3738563" y="3713163"/>
          <p14:tracePt t="35921" x="3862388" y="3738563"/>
          <p14:tracePt t="35928" x="3924300" y="3751263"/>
          <p14:tracePt t="35937" x="3960813" y="3751263"/>
          <p14:tracePt t="35945" x="3973513" y="3751263"/>
          <p14:tracePt t="35959" x="3986213" y="3751263"/>
          <p14:tracePt t="35968" x="3997325" y="3751263"/>
          <p14:tracePt t="35983" x="4010025" y="3738563"/>
          <p14:tracePt t="35990" x="4022725" y="3738563"/>
          <p14:tracePt t="36011" x="4071938" y="3725863"/>
          <p14:tracePt t="36016" x="4110038" y="3713163"/>
          <p14:tracePt t="36021" x="4133850" y="3702050"/>
          <p14:tracePt t="36029" x="4159250" y="3702050"/>
          <p14:tracePt t="36045" x="4183063" y="3689350"/>
          <p14:tracePt t="36229" x="4159250" y="3689350"/>
          <p14:tracePt t="36237" x="4133850" y="3689350"/>
          <p14:tracePt t="36245" x="4121150" y="3689350"/>
          <p14:tracePt t="36254" x="4110038" y="3689350"/>
          <p14:tracePt t="36261" x="4097338" y="3689350"/>
          <p14:tracePt t="36292" x="4084638" y="3689350"/>
          <p14:tracePt t="36333" x="4071938" y="3689350"/>
          <p14:tracePt t="36339" x="4035425" y="3689350"/>
          <p14:tracePt t="36348" x="4022725" y="3689350"/>
          <p14:tracePt t="36356" x="3997325" y="3689350"/>
          <p14:tracePt t="36361" x="3986213" y="3689350"/>
          <p14:tracePt t="36373" x="3960813" y="3689350"/>
          <p14:tracePt t="36379" x="3924300" y="3689350"/>
          <p14:tracePt t="36387" x="3911600" y="3689350"/>
          <p14:tracePt t="36402" x="3898900" y="3689350"/>
          <p14:tracePt t="36539" x="3886200" y="3689350"/>
          <p14:tracePt t="36555" x="3873500" y="3689350"/>
          <p14:tracePt t="36709" x="3862388" y="3689350"/>
          <p14:tracePt t="36717" x="3849688" y="3689350"/>
          <p14:tracePt t="36725" x="3836988" y="3689350"/>
          <p14:tracePt t="36733" x="3824288" y="3689350"/>
          <p14:tracePt t="36741" x="3824288" y="3676650"/>
          <p14:tracePt t="36749" x="3811588" y="3676650"/>
          <p14:tracePt t="36765" x="3800475" y="3676650"/>
          <p14:tracePt t="36773" x="3787775" y="3676650"/>
          <p14:tracePt t="36835" x="3775075" y="3676650"/>
          <p14:tracePt t="36849" x="3762375" y="3676650"/>
          <p14:tracePt t="36858" x="3749675" y="3676650"/>
          <p14:tracePt t="36865" x="3725863" y="3676650"/>
          <p14:tracePt t="36874" x="3713163" y="3663950"/>
          <p14:tracePt t="36897" x="3700463" y="3663950"/>
          <p14:tracePt t="36957" x="3725863" y="3663950"/>
          <p14:tracePt t="36965" x="3787775" y="3651250"/>
          <p14:tracePt t="36974" x="3836988" y="3651250"/>
          <p14:tracePt t="36982" x="3911600" y="3627438"/>
          <p14:tracePt t="36989" x="3986213" y="3614738"/>
          <p14:tracePt t="36997" x="4035425" y="3614738"/>
          <p14:tracePt t="37005" x="4084638" y="3602038"/>
          <p14:tracePt t="37010" x="4121150" y="3589338"/>
          <p14:tracePt t="37019" x="4171950" y="3578225"/>
          <p14:tracePt t="37027" x="4195763" y="3565525"/>
          <p14:tracePt t="37035" x="4208463" y="3565525"/>
          <p14:tracePt t="37045" x="4221163" y="3565525"/>
          <p14:tracePt t="37151" x="4208463" y="3565525"/>
          <p14:tracePt t="37160" x="4183063" y="3565525"/>
          <p14:tracePt t="37167" x="4146550" y="3565525"/>
          <p14:tracePt t="37174" x="4097338" y="3565525"/>
          <p14:tracePt t="37183" x="3948113" y="3602038"/>
          <p14:tracePt t="37190" x="3824288" y="3614738"/>
          <p14:tracePt t="37196" x="3725863" y="3627438"/>
          <p14:tracePt t="37205" x="3614738" y="3640138"/>
          <p14:tracePt t="37213" x="3429000" y="3663950"/>
          <p14:tracePt t="37222" x="3317875" y="3702050"/>
          <p14:tracePt t="37228" x="3292475" y="3702050"/>
          <p14:tracePt t="37237" x="3230563" y="3725863"/>
          <p14:tracePt t="37244" x="3194050" y="3751263"/>
          <p14:tracePt t="37253" x="3181350" y="3751263"/>
          <p14:tracePt t="37260" x="3168650" y="3751263"/>
          <p14:tracePt t="37322" x="3168650" y="3763963"/>
          <p14:tracePt t="37345" x="3181350" y="3763963"/>
          <p14:tracePt t="37354" x="3205163" y="3763963"/>
          <p14:tracePt t="37361" x="3230563" y="3763963"/>
          <p14:tracePt t="37370" x="3292475" y="3763963"/>
          <p14:tracePt t="37377" x="3379788" y="3763963"/>
          <p14:tracePt t="37382" x="3478213" y="3751263"/>
          <p14:tracePt t="37390" x="3589338" y="3738563"/>
          <p14:tracePt t="37399" x="3713163" y="3738563"/>
          <p14:tracePt t="37406" x="3824288" y="3725863"/>
          <p14:tracePt t="37415" x="3924300" y="3725863"/>
          <p14:tracePt t="37423" x="3986213" y="3713163"/>
          <p14:tracePt t="37430" x="4022725" y="3702050"/>
          <p14:tracePt t="37439" x="4035425" y="3702050"/>
          <p14:tracePt t="37444" x="4048125" y="3702050"/>
          <p14:tracePt t="37585" x="4035425" y="3702050"/>
          <p14:tracePt t="37593" x="3997325" y="3702050"/>
          <p14:tracePt t="37601" x="3973513" y="3702050"/>
          <p14:tracePt t="37609" x="3935413" y="3702050"/>
          <p14:tracePt t="37623" x="3873500" y="3702050"/>
          <p14:tracePt t="37631" x="3862388" y="3702050"/>
          <p14:tracePt t="37639" x="3849688" y="3702050"/>
          <p14:tracePt t="37647" x="3824288" y="3702050"/>
          <p14:tracePt t="37654" x="3811588" y="3702050"/>
          <p14:tracePt t="37663" x="3800475" y="3702050"/>
          <p14:tracePt t="37671" x="3775075" y="3702050"/>
          <p14:tracePt t="37687" x="3762375" y="3702050"/>
          <p14:tracePt t="37833" x="3775075" y="3702050"/>
          <p14:tracePt t="39933" x="3762375" y="3702050"/>
          <p14:tracePt t="39947" x="3749675" y="3702050"/>
          <p14:tracePt t="39957" x="3725863" y="3702050"/>
          <p14:tracePt t="39971" x="3713163" y="3702050"/>
          <p14:tracePt t="39979" x="3700463" y="3702050"/>
          <p14:tracePt t="39987" x="3687763" y="3702050"/>
          <p14:tracePt t="39994" x="3663950" y="3702050"/>
          <p14:tracePt t="40011" x="3614738" y="3627438"/>
          <p14:tracePt t="40016" x="3576638" y="3552825"/>
          <p14:tracePt t="40027" x="3527425" y="3490913"/>
          <p14:tracePt t="40032" x="3478213" y="3403600"/>
          <p14:tracePt t="40043" x="3416300" y="3292475"/>
          <p14:tracePt t="40049" x="3416300" y="3255963"/>
          <p14:tracePt t="40056" x="3354388" y="3106738"/>
          <p14:tracePt t="40063" x="3341688" y="3070225"/>
          <p14:tracePt t="40070" x="3317875" y="2946400"/>
          <p14:tracePt t="40079" x="3317875" y="2847975"/>
          <p14:tracePt t="40086" x="3305175" y="2822575"/>
          <p14:tracePt t="40094" x="3305175" y="2747963"/>
          <p14:tracePt t="40102" x="3305175" y="2686050"/>
          <p14:tracePt t="40110" x="3305175" y="2600325"/>
          <p14:tracePt t="40118" x="3317875" y="2525713"/>
          <p14:tracePt t="40125" x="3328988" y="2476500"/>
          <p14:tracePt t="40132" x="3354388" y="2401888"/>
          <p14:tracePt t="40140" x="3379788" y="2363788"/>
          <p14:tracePt t="40148" x="3390900" y="2314575"/>
          <p14:tracePt t="40157" x="3429000" y="2278063"/>
          <p14:tracePt t="40165" x="3452813" y="2252663"/>
          <p14:tracePt t="40173" x="3503613" y="2228850"/>
          <p14:tracePt t="40179" x="3540125" y="2216150"/>
          <p14:tracePt t="40187" x="3576638" y="2203450"/>
          <p14:tracePt t="40195" x="3589338" y="2203450"/>
          <p14:tracePt t="40202" x="3627438" y="2190750"/>
          <p14:tracePt t="40211" x="3638550" y="2178050"/>
          <p14:tracePt t="40218" x="3663950" y="2166938"/>
          <p14:tracePt t="40227" x="3687763" y="2166938"/>
          <p14:tracePt t="40234" x="3738563" y="2154238"/>
          <p14:tracePt t="40248" x="3749675" y="2141538"/>
          <p14:tracePt t="40257" x="3762375" y="2141538"/>
          <p14:tracePt t="40264" x="3762375" y="2128838"/>
          <p14:tracePt t="40280" x="3787775" y="2128838"/>
          <p14:tracePt t="40289" x="3800475" y="2116138"/>
          <p14:tracePt t="40294" x="3811588" y="2105025"/>
          <p14:tracePt t="40302" x="3836988" y="2105025"/>
          <p14:tracePt t="40310" x="3862388" y="2105025"/>
          <p14:tracePt t="40319" x="3873500" y="2092325"/>
          <p14:tracePt t="40327" x="3886200" y="2079625"/>
          <p14:tracePt t="40334" x="3911600" y="2079625"/>
          <p14:tracePt t="40343" x="3924300" y="2079625"/>
          <p14:tracePt t="40351" x="3948113" y="2066925"/>
          <p14:tracePt t="40360" x="3960813" y="2054225"/>
          <p14:tracePt t="40364" x="3986213" y="2054225"/>
          <p14:tracePt t="40375" x="3986213" y="2043113"/>
          <p14:tracePt t="40391" x="3986213" y="2030413"/>
          <p14:tracePt t="40405" x="3997325" y="2030413"/>
          <p14:tracePt t="40421" x="4010025" y="2030413"/>
          <p14:tracePt t="40497" x="4010025" y="2017713"/>
          <p14:tracePt t="40506" x="3997325" y="2005013"/>
          <p14:tracePt t="40513" x="3948113" y="1981200"/>
          <p14:tracePt t="40521" x="3924300" y="1955800"/>
          <p14:tracePt t="40529" x="3862388" y="1906588"/>
          <p14:tracePt t="40535" x="3824288" y="1906588"/>
          <p14:tracePt t="40547" x="3800475" y="1893888"/>
          <p14:tracePt t="40551" x="3762375" y="1881188"/>
          <p14:tracePt t="40562" x="3738563" y="1881188"/>
          <p14:tracePt t="40567" x="3713163" y="1881188"/>
          <p14:tracePt t="40578" x="3687763" y="1881188"/>
          <p14:tracePt t="40583" x="3663950" y="1881188"/>
          <p14:tracePt t="40592" x="3638550" y="1881188"/>
          <p14:tracePt t="40599" x="3614738" y="1881188"/>
          <p14:tracePt t="40606" x="3602038" y="1881188"/>
          <p14:tracePt t="40613" x="3576638" y="1893888"/>
          <p14:tracePt t="40630" x="3552825" y="1893888"/>
          <p14:tracePt t="40637" x="3514725" y="1906588"/>
          <p14:tracePt t="40646" x="3478213" y="1919288"/>
          <p14:tracePt t="40653" x="3452813" y="1919288"/>
          <p14:tracePt t="40662" x="3390900" y="1930400"/>
          <p14:tracePt t="40667" x="3341688" y="1943100"/>
          <p14:tracePt t="40677" x="3305175" y="1955800"/>
          <p14:tracePt t="40683" x="3267075" y="1981200"/>
          <p14:tracePt t="40694" x="3255963" y="1981200"/>
          <p14:tracePt t="40699" x="3243263" y="2005013"/>
          <p14:tracePt t="40720" x="3230563" y="2017713"/>
          <p14:tracePt t="40769" x="3230563" y="2030413"/>
          <p14:tracePt t="40777" x="3267075" y="2043113"/>
          <p14:tracePt t="40783" x="3292475" y="2043113"/>
          <p14:tracePt t="40793" x="3341688" y="2066925"/>
          <p14:tracePt t="40799" x="3416300" y="2079625"/>
          <p14:tracePt t="40808" x="3514725" y="2105025"/>
          <p14:tracePt t="40815" x="3602038" y="2128838"/>
          <p14:tracePt t="40824" x="3700463" y="2141538"/>
          <p14:tracePt t="40831" x="3787775" y="2154238"/>
          <p14:tracePt t="40841" x="3824288" y="2166938"/>
          <p14:tracePt t="40846" x="3873500" y="2178050"/>
          <p14:tracePt t="40852" x="3948113" y="2178050"/>
          <p14:tracePt t="40861" x="3986213" y="2190750"/>
          <p14:tracePt t="40869" x="4022725" y="2190750"/>
          <p14:tracePt t="40878" x="4048125" y="2190750"/>
          <p14:tracePt t="40885" x="4071938" y="2190750"/>
          <p14:tracePt t="40895" x="4084638" y="2190750"/>
          <p14:tracePt t="40908" x="4110038" y="2190750"/>
          <p14:tracePt t="40915" x="4121150" y="2190750"/>
          <p14:tracePt t="40939" x="4121150" y="2178050"/>
          <p14:tracePt t="40960" x="4121150" y="2166938"/>
          <p14:tracePt t="40977" x="4121150" y="2141538"/>
          <p14:tracePt t="40984" x="4121150" y="2128838"/>
          <p14:tracePt t="40993" x="4121150" y="2116138"/>
          <p14:tracePt t="41000" x="4097338" y="2105025"/>
          <p14:tracePt t="41010" x="4084638" y="2066925"/>
          <p14:tracePt t="41017" x="4071938" y="2054225"/>
          <p14:tracePt t="41023" x="4022725" y="2017713"/>
          <p14:tracePt t="41031" x="3948113" y="1981200"/>
          <p14:tracePt t="41039" x="3849688" y="1930400"/>
          <p14:tracePt t="41047" x="3762375" y="1881188"/>
          <p14:tracePt t="41054" x="3589338" y="1819275"/>
          <p14:tracePt t="41063" x="3465513" y="1782763"/>
          <p14:tracePt t="41071" x="3441700" y="1770063"/>
          <p14:tracePt t="41093" x="3279775" y="1757363"/>
          <p14:tracePt t="41101" x="3230563" y="1757363"/>
          <p14:tracePt t="41111" x="3181350" y="1757363"/>
          <p14:tracePt t="41117" x="3119438" y="1757363"/>
          <p14:tracePt t="41125" x="3094038" y="1757363"/>
          <p14:tracePt t="41132" x="3057525" y="1757363"/>
          <p14:tracePt t="41139" x="3032125" y="1757363"/>
          <p14:tracePt t="41147" x="3019425" y="1782763"/>
          <p14:tracePt t="41155" x="2995613" y="1795463"/>
          <p14:tracePt t="41163" x="2970213" y="1819275"/>
          <p14:tracePt t="41171" x="2946400" y="1868488"/>
          <p14:tracePt t="41179" x="2946400" y="1919288"/>
          <p14:tracePt t="41187" x="2946400" y="1968500"/>
          <p14:tracePt t="41194" x="2946400" y="2017713"/>
          <p14:tracePt t="41202" x="2946400" y="2043113"/>
          <p14:tracePt t="41210" x="2957513" y="2066925"/>
          <p14:tracePt t="41217" x="2970213" y="2092325"/>
          <p14:tracePt t="41226" x="2970213" y="2105025"/>
          <p14:tracePt t="41233" x="2995613" y="2116138"/>
          <p14:tracePt t="41241" x="2995613" y="2128838"/>
          <p14:tracePt t="41249" x="3044825" y="2166938"/>
          <p14:tracePt t="41257" x="3119438" y="2203450"/>
          <p14:tracePt t="41263" x="3168650" y="2239963"/>
          <p14:tracePt t="41271" x="3243263" y="2290763"/>
          <p14:tracePt t="41279" x="3317875" y="2301875"/>
          <p14:tracePt t="41286" x="3403600" y="2352675"/>
          <p14:tracePt t="41295" x="3540125" y="2389188"/>
          <p14:tracePt t="41302" x="3638550" y="2401888"/>
          <p14:tracePt t="41311" x="3725863" y="2414588"/>
          <p14:tracePt t="41319" x="3849688" y="2425700"/>
          <p14:tracePt t="41327" x="3924300" y="2425700"/>
          <p14:tracePt t="41333" x="3948113" y="2425700"/>
          <p14:tracePt t="41342" x="3986213" y="2425700"/>
          <p14:tracePt t="41349" x="4010025" y="2425700"/>
          <p14:tracePt t="41358" x="4035425" y="2425700"/>
          <p14:tracePt t="41365" x="4048125" y="2414588"/>
          <p14:tracePt t="41374" x="4071938" y="2401888"/>
          <p14:tracePt t="41381" x="4071938" y="2389188"/>
          <p14:tracePt t="41389" x="4071938" y="2376488"/>
          <p14:tracePt t="41394" x="4071938" y="2352675"/>
          <p14:tracePt t="41402" x="4071938" y="2327275"/>
          <p14:tracePt t="41411" x="4071938" y="2314575"/>
          <p14:tracePt t="41419" x="4059238" y="2290763"/>
          <p14:tracePt t="41435" x="4059238" y="2278063"/>
          <p14:tracePt t="41458" x="4059238" y="2252663"/>
          <p14:tracePt t="41474" x="4059238" y="2239963"/>
          <p14:tracePt t="41481" x="4071938" y="2239963"/>
          <p14:tracePt t="41488" x="4071938" y="2228850"/>
          <p14:tracePt t="41505" x="4084638" y="2216150"/>
          <p14:tracePt t="41510" x="4097338" y="2203450"/>
          <p14:tracePt t="41528" x="4110038" y="2203450"/>
          <p14:tracePt t="41534" x="4110038" y="2190750"/>
          <p14:tracePt t="41551" x="4110038" y="2178050"/>
          <p14:tracePt t="41560" x="4121150" y="2166938"/>
          <p14:tracePt t="41566" x="4133850" y="2154238"/>
          <p14:tracePt t="41574" x="4146550" y="2154238"/>
          <p14:tracePt t="41580" x="4146550" y="2141538"/>
          <p14:tracePt t="41588" x="4146550" y="2128838"/>
          <p14:tracePt t="41605" x="4146550" y="2116138"/>
          <p14:tracePt t="41621" x="4146550" y="2105025"/>
          <p14:tracePt t="41627" x="4146550" y="2092325"/>
          <p14:tracePt t="41634" x="4121150" y="2079625"/>
          <p14:tracePt t="41644" x="4097338" y="2066925"/>
          <p14:tracePt t="41651" x="4084638" y="2054225"/>
          <p14:tracePt t="41661" x="4059238" y="2043113"/>
          <p14:tracePt t="41667" x="4048125" y="2030413"/>
          <p14:tracePt t="41677" x="4022725" y="2017713"/>
          <p14:tracePt t="41683" x="3997325" y="2017713"/>
          <p14:tracePt t="41689" x="3960813" y="1992313"/>
          <p14:tracePt t="41696" x="3911600" y="1968500"/>
          <p14:tracePt t="41705" x="3898900" y="1968500"/>
          <p14:tracePt t="41712" x="3836988" y="1943100"/>
          <p14:tracePt t="41720" x="3787775" y="1919288"/>
          <p14:tracePt t="41729" x="3725863" y="1893888"/>
          <p14:tracePt t="41736" x="3663950" y="1868488"/>
          <p14:tracePt t="41745" x="3589338" y="1868488"/>
          <p14:tracePt t="41752" x="3514725" y="1857375"/>
          <p14:tracePt t="41760" x="3452813" y="1857375"/>
          <p14:tracePt t="41767" x="3367088" y="1857375"/>
          <p14:tracePt t="41776" x="3255963" y="1857375"/>
          <p14:tracePt t="41784" x="3205163" y="1857375"/>
          <p14:tracePt t="41791" x="3106738" y="1868488"/>
          <p14:tracePt t="41799" x="3019425" y="1893888"/>
          <p14:tracePt t="41804" x="2946400" y="1930400"/>
          <p14:tracePt t="41813" x="2884488" y="1955800"/>
          <p14:tracePt t="41820" x="2871788" y="1981200"/>
          <p14:tracePt t="41830" x="2871788" y="2005013"/>
          <p14:tracePt t="41836" x="2846388" y="2017713"/>
          <p14:tracePt t="41846" x="2835275" y="2054225"/>
          <p14:tracePt t="41853" x="2835275" y="2066925"/>
          <p14:tracePt t="41863" x="2835275" y="2079625"/>
          <p14:tracePt t="41869" x="2835275" y="2105025"/>
          <p14:tracePt t="41878" x="2846388" y="2128838"/>
          <p14:tracePt t="41883" x="2884488" y="2166938"/>
          <p14:tracePt t="41891" x="2908300" y="2190750"/>
          <p14:tracePt t="41899" x="2946400" y="2239963"/>
          <p14:tracePt t="41908" x="3008313" y="2301875"/>
          <p14:tracePt t="41915" x="3070225" y="2339975"/>
          <p14:tracePt t="41923" x="3106738" y="2376488"/>
          <p14:tracePt t="41928" x="3155950" y="2414588"/>
          <p14:tracePt t="41936" x="3194050" y="2414588"/>
          <p14:tracePt t="41945" x="3243263" y="2451100"/>
          <p14:tracePt t="41952" x="3341688" y="2476500"/>
          <p14:tracePt t="41961" x="3429000" y="2500313"/>
          <p14:tracePt t="41968" x="3552825" y="2549525"/>
          <p14:tracePt t="41977" x="3638550" y="2574925"/>
          <p14:tracePt t="41995" x="3787775" y="2600325"/>
          <p14:tracePt t="41999" x="3824288" y="2600325"/>
          <p14:tracePt t="42007" x="3862388" y="2600325"/>
          <p14:tracePt t="42015" x="3935413" y="2600325"/>
          <p14:tracePt t="42023" x="3973513" y="2600325"/>
          <p14:tracePt t="42031" x="4010025" y="2587625"/>
          <p14:tracePt t="42039" x="4048125" y="2562225"/>
          <p14:tracePt t="42046" x="4059238" y="2549525"/>
          <p14:tracePt t="42052" x="4084638" y="2525713"/>
          <p14:tracePt t="42063" x="4110038" y="2476500"/>
          <p14:tracePt t="42069" x="4133850" y="2451100"/>
          <p14:tracePt t="42078" x="4159250" y="2401888"/>
          <p14:tracePt t="42085" x="4183063" y="2327275"/>
          <p14:tracePt t="42094" x="4195763" y="2265363"/>
          <p14:tracePt t="42101" x="4208463" y="2203450"/>
          <p14:tracePt t="42109" x="4208463" y="2154238"/>
          <p14:tracePt t="42115" x="4208463" y="2116138"/>
          <p14:tracePt t="42123" x="4208463" y="2079625"/>
          <p14:tracePt t="42130" x="4208463" y="2030413"/>
          <p14:tracePt t="42139" x="4195763" y="2005013"/>
          <p14:tracePt t="42147" x="4159250" y="1968500"/>
          <p14:tracePt t="42155" x="4146550" y="1943100"/>
          <p14:tracePt t="42162" x="4133850" y="1943100"/>
          <p14:tracePt t="42168" x="4121150" y="1930400"/>
          <p14:tracePt t="42185" x="4110038" y="1930400"/>
          <p14:tracePt t="42194" x="4097338" y="1930400"/>
          <p14:tracePt t="42200" x="4071938" y="1919288"/>
          <p14:tracePt t="42210" x="4035425" y="1893888"/>
          <p14:tracePt t="42217" x="3948113" y="1881188"/>
          <p14:tracePt t="42227" x="3873500" y="1868488"/>
          <p14:tracePt t="42233" x="3811588" y="1868488"/>
          <p14:tracePt t="42239" x="3725863" y="1868488"/>
          <p14:tracePt t="42247" x="3614738" y="1868488"/>
          <p14:tracePt t="42254" x="3490913" y="1868488"/>
          <p14:tracePt t="42263" x="3390900" y="1868488"/>
          <p14:tracePt t="42270" x="3317875" y="1881188"/>
          <p14:tracePt t="42279" x="3255963" y="1893888"/>
          <p14:tracePt t="42284" x="3181350" y="1919288"/>
          <p14:tracePt t="42294" x="3155950" y="1955800"/>
          <p14:tracePt t="42301" x="3143250" y="1981200"/>
          <p14:tracePt t="42311" x="3132138" y="2030413"/>
          <p14:tracePt t="42317" x="3119438" y="2054225"/>
          <p14:tracePt t="42325" x="3119438" y="2079625"/>
          <p14:tracePt t="42332" x="3119438" y="2116138"/>
          <p14:tracePt t="42342" x="3119438" y="2141538"/>
          <p14:tracePt t="42349" x="3119438" y="2166938"/>
          <p14:tracePt t="42354" x="3119438" y="2190750"/>
          <p14:tracePt t="42363" x="3132138" y="2203450"/>
          <p14:tracePt t="42370" x="3143250" y="2228850"/>
          <p14:tracePt t="42378" x="3168650" y="2265363"/>
          <p14:tracePt t="42386" x="3230563" y="2339975"/>
          <p14:tracePt t="42395" x="3279775" y="2389188"/>
          <p14:tracePt t="42402" x="3341688" y="2451100"/>
          <p14:tracePt t="42410" x="3416300" y="2538413"/>
          <p14:tracePt t="42417" x="3478213" y="2587625"/>
          <p14:tracePt t="42427" x="3514725" y="2636838"/>
          <p14:tracePt t="42433" x="3540125" y="2662238"/>
          <p14:tracePt t="42442" x="3565525" y="2673350"/>
          <p14:tracePt t="42449" x="3602038" y="2724150"/>
          <p14:tracePt t="42458" x="3627438" y="2760663"/>
          <p14:tracePt t="42465" x="3663950" y="2786063"/>
          <p14:tracePt t="42471" x="3700463" y="2847975"/>
          <p14:tracePt t="42478" x="3738563" y="2921000"/>
          <p14:tracePt t="42487" x="3800475" y="3044825"/>
          <p14:tracePt t="42495" x="3886200" y="3206750"/>
          <p14:tracePt t="42502" x="3973513" y="3367088"/>
          <p14:tracePt t="42511" x="4071938" y="3552825"/>
          <p14:tracePt t="42519" x="4171950" y="3800475"/>
          <p14:tracePt t="42527" x="4295775" y="4110038"/>
          <p14:tracePt t="42534" x="4357688" y="4319588"/>
          <p14:tracePt t="42541" x="4430713" y="4592638"/>
          <p14:tracePt t="42549" x="4468813" y="4729163"/>
          <p14:tracePt t="42558" x="4567238" y="4976813"/>
          <p14:tracePt t="42565" x="4641850" y="5124450"/>
          <p14:tracePt t="42572" x="4727575" y="5286375"/>
          <p14:tracePt t="42581" x="4789488" y="5384800"/>
          <p14:tracePt t="42586" x="4814888" y="5421313"/>
          <p14:tracePt t="42595" x="4840288" y="5434013"/>
          <p14:tracePt t="42602" x="4840288" y="5446713"/>
          <p14:tracePt t="42657" x="4876800" y="5434013"/>
          <p14:tracePt t="42665" x="4926013" y="5410200"/>
          <p14:tracePt t="42674" x="4938713" y="5372100"/>
          <p14:tracePt t="42682" x="4975225" y="5335588"/>
          <p14:tracePt t="42689" x="5000625" y="5286375"/>
          <p14:tracePt t="42697" x="5013325" y="5235575"/>
          <p14:tracePt t="42705" x="5013325" y="5186363"/>
          <p14:tracePt t="42711" x="5013325" y="5149850"/>
          <p14:tracePt t="42719" x="5013325" y="5113338"/>
          <p14:tracePt t="42729" x="5013325" y="5087938"/>
          <p14:tracePt t="42735" x="5013325" y="5051425"/>
          <p14:tracePt t="42743" x="5013325" y="5026025"/>
          <p14:tracePt t="42750" x="5013325" y="5013325"/>
          <p14:tracePt t="42759" x="5013325" y="4989513"/>
          <p14:tracePt t="42767" x="5000625" y="4951413"/>
          <p14:tracePt t="42773" x="4987925" y="4927600"/>
          <p14:tracePt t="42781" x="4987925" y="4914900"/>
          <p14:tracePt t="42788" x="4987925" y="4902200"/>
          <p14:tracePt t="42797" x="4987925" y="4889500"/>
          <p14:tracePt t="42805" x="4987925" y="4876800"/>
          <p14:tracePt t="42820" x="4975225" y="4865688"/>
          <p14:tracePt t="42837" x="4964113" y="4865688"/>
          <p14:tracePt t="42844" x="4964113" y="4852988"/>
          <p14:tracePt t="42858" x="4951413" y="4852988"/>
          <p14:tracePt t="42867" x="4926013" y="4827588"/>
          <p14:tracePt t="42875" x="4902200" y="4814888"/>
          <p14:tracePt t="42883" x="4889500" y="4803775"/>
          <p14:tracePt t="42888" x="4851400" y="4791075"/>
          <p14:tracePt t="42897" x="4802188" y="4752975"/>
          <p14:tracePt t="42905" x="4778375" y="4741863"/>
          <p14:tracePt t="42913" x="4765675" y="4729163"/>
          <p14:tracePt t="42921" x="4740275" y="4716463"/>
          <p14:tracePt t="42929" x="4691063" y="4703763"/>
          <p14:tracePt t="42945" x="4678363" y="4691063"/>
          <p14:tracePt t="42958" x="4665663" y="4679950"/>
          <p14:tracePt t="42983" x="4654550" y="4679950"/>
          <p14:tracePt t="42994" x="4654550" y="4667250"/>
          <p14:tracePt t="42999" x="4629150" y="4667250"/>
          <p14:tracePt t="43008" x="4616450" y="4654550"/>
          <p14:tracePt t="43021" x="4603750" y="4641850"/>
          <p14:tracePt t="43037" x="4592638" y="4641850"/>
          <p14:tracePt t="43048" x="4579938" y="4641850"/>
          <p14:tracePt t="43052" x="4554538" y="4641850"/>
          <p14:tracePt t="43063" x="4530725" y="4667250"/>
          <p14:tracePt t="43069" x="4518025" y="4691063"/>
          <p14:tracePt t="43079" x="4518025" y="4741863"/>
          <p14:tracePt t="43083" x="4518025" y="4752975"/>
          <p14:tracePt t="43092" x="4518025" y="4803775"/>
          <p14:tracePt t="43099" x="4518025" y="4876800"/>
          <p14:tracePt t="43109" x="4518025" y="4902200"/>
          <p14:tracePt t="43115" x="4518025" y="4964113"/>
          <p14:tracePt t="43123" x="4518025" y="5013325"/>
          <p14:tracePt t="43130" x="4492625" y="5051425"/>
          <p14:tracePt t="43136" x="4492625" y="5075238"/>
          <p14:tracePt t="43145" x="4479925" y="5113338"/>
          <p14:tracePt t="43152" x="4468813" y="5137150"/>
          <p14:tracePt t="43161" x="4468813" y="5173663"/>
          <p14:tracePt t="43168" x="4468813" y="5199063"/>
          <p14:tracePt t="43178" x="4456113" y="5235575"/>
          <p14:tracePt t="43184" x="4443413" y="5273675"/>
          <p14:tracePt t="43194" x="4443413" y="5310188"/>
          <p14:tracePt t="43198" x="4443413" y="5335588"/>
          <p14:tracePt t="43208" x="4443413" y="5359400"/>
          <p14:tracePt t="43215" x="4456113" y="5397500"/>
          <p14:tracePt t="43222" x="4468813" y="5397500"/>
          <p14:tracePt t="43238" x="4479925" y="5410200"/>
          <p14:tracePt t="43269" x="4492625" y="5410200"/>
          <p14:tracePt t="43294" x="4518025" y="5410200"/>
          <p14:tracePt t="43301" x="4530725" y="5410200"/>
          <p14:tracePt t="43309" x="4554538" y="5410200"/>
          <p14:tracePt t="43314" x="4567238" y="5410200"/>
          <p14:tracePt t="43323" x="4603750" y="5372100"/>
          <p14:tracePt t="43330" x="4629150" y="5348288"/>
          <p14:tracePt t="43339" x="4654550" y="5310188"/>
          <p14:tracePt t="43346" x="4665663" y="5248275"/>
          <p14:tracePt t="43355" x="4678363" y="5149850"/>
          <p14:tracePt t="43363" x="4691063" y="5075238"/>
          <p14:tracePt t="43371" x="4703763" y="5026025"/>
          <p14:tracePt t="43379" x="4703763" y="4989513"/>
          <p14:tracePt t="43384" x="4703763" y="4964113"/>
          <p14:tracePt t="43394" x="4703763" y="4938713"/>
          <p14:tracePt t="43400" x="4703763" y="4914900"/>
          <p14:tracePt t="43408" x="4678363" y="4876800"/>
          <p14:tracePt t="43416" x="4654550" y="4852988"/>
          <p14:tracePt t="43426" x="4641850" y="4840288"/>
          <p14:tracePt t="43433" x="4641850" y="4814888"/>
          <p14:tracePt t="43438" x="4629150" y="4814888"/>
          <p14:tracePt t="43472" x="4629150" y="4803775"/>
          <p14:tracePt t="43480" x="4616450" y="4803775"/>
          <p14:tracePt t="43493" x="4603750" y="4803775"/>
          <p14:tracePt t="43501" x="4592638" y="4803775"/>
          <p14:tracePt t="43509" x="4567238" y="4803775"/>
          <p14:tracePt t="43517" x="4541838" y="4803775"/>
          <p14:tracePt t="43525" x="4530725" y="4803775"/>
          <p14:tracePt t="43533" x="4505325" y="4803775"/>
          <p14:tracePt t="43542" x="4492625" y="4814888"/>
          <p14:tracePt t="43549" x="4468813" y="4827588"/>
          <p14:tracePt t="43558" x="4468813" y="4840288"/>
          <p14:tracePt t="43563" x="4456113" y="4852988"/>
          <p14:tracePt t="43571" x="4443413" y="4852988"/>
          <p14:tracePt t="43579" x="4443413" y="4876800"/>
          <p14:tracePt t="43587" x="4430713" y="4902200"/>
          <p14:tracePt t="43595" x="4430713" y="4914900"/>
          <p14:tracePt t="43602" x="4430713" y="4938713"/>
          <p14:tracePt t="43611" x="4430713" y="4964113"/>
          <p14:tracePt t="43618" x="4430713" y="4989513"/>
          <p14:tracePt t="43625" x="4430713" y="5026025"/>
          <p14:tracePt t="43633" x="4430713" y="5051425"/>
          <p14:tracePt t="43642" x="4430713" y="5062538"/>
          <p14:tracePt t="43649" x="4443413" y="5075238"/>
          <p14:tracePt t="43658" x="4456113" y="5087938"/>
          <p14:tracePt t="43673" x="4456113" y="5100638"/>
          <p14:tracePt t="43686" x="4456113" y="5113338"/>
          <p14:tracePt t="43703" x="4456113" y="5124450"/>
          <p14:tracePt t="43711" x="4456113" y="5137150"/>
          <p14:tracePt t="43718" x="4443413" y="5162550"/>
          <p14:tracePt t="43728" x="4443413" y="5186363"/>
          <p14:tracePt t="43734" x="4430713" y="5199063"/>
          <p14:tracePt t="43741" x="4419600" y="5211763"/>
          <p14:tracePt t="43749" x="4394200" y="5224463"/>
          <p14:tracePt t="43759" x="4368800" y="5235575"/>
          <p14:tracePt t="43765" x="4357688" y="5235575"/>
          <p14:tracePt t="43772" x="4344988" y="5235575"/>
          <p14:tracePt t="43788" x="4344988" y="5248275"/>
          <p14:tracePt t="43828" x="4344988" y="5211763"/>
          <p14:tracePt t="43843" x="4332288" y="5173663"/>
          <p14:tracePt t="43851" x="4332288" y="5149850"/>
          <p14:tracePt t="43858" x="4319588" y="5137150"/>
          <p14:tracePt t="43864" x="4319588" y="5113338"/>
          <p14:tracePt t="43873" x="4295775" y="5113338"/>
          <p14:tracePt t="43880" x="4283075" y="5087938"/>
          <p14:tracePt t="43889" x="4270375" y="5087938"/>
          <p14:tracePt t="43896" x="4257675" y="5087938"/>
          <p14:tracePt t="43905" x="4244975" y="5087938"/>
          <p14:tracePt t="43913" x="4208463" y="5075238"/>
          <p14:tracePt t="43921" x="4146550" y="5062538"/>
          <p14:tracePt t="43927" x="4110038" y="5062538"/>
          <p14:tracePt t="43934" x="4071938" y="5051425"/>
          <p14:tracePt t="43944" x="4048125" y="5051425"/>
          <p14:tracePt t="43950" x="4035425" y="5051425"/>
          <p14:tracePt t="43959" x="4022725" y="5051425"/>
          <p14:tracePt t="43966" x="3986213" y="5051425"/>
          <p14:tracePt t="43974" x="3911600" y="5051425"/>
          <p14:tracePt t="43983" x="3886200" y="5051425"/>
          <p14:tracePt t="43988" x="3862388" y="5051425"/>
          <p14:tracePt t="43997" x="3836988" y="5051425"/>
          <p14:tracePt t="44004" x="3811588" y="5051425"/>
          <p14:tracePt t="44013" x="3787775" y="5062538"/>
          <p14:tracePt t="44021" x="3749675" y="5062538"/>
          <p14:tracePt t="44029" x="3738563" y="5087938"/>
          <p14:tracePt t="44037" x="3725863" y="5100638"/>
          <p14:tracePt t="44043" x="3725863" y="5124450"/>
          <p14:tracePt t="44060" x="3725863" y="5199063"/>
          <p14:tracePt t="44067" x="3738563" y="5235575"/>
          <p14:tracePt t="44076" x="3749675" y="5273675"/>
          <p14:tracePt t="44083" x="3775075" y="5322888"/>
          <p14:tracePt t="44092" x="3811588" y="5372100"/>
          <p14:tracePt t="44099" x="3849688" y="5421313"/>
          <p14:tracePt t="44104" x="3886200" y="5446713"/>
          <p14:tracePt t="44113" x="3911600" y="5472113"/>
          <p14:tracePt t="44120" x="3924300" y="5483225"/>
          <p14:tracePt t="44129" x="3935413" y="5483225"/>
          <p14:tracePt t="44136" x="3948113" y="5495925"/>
          <p14:tracePt t="44145" x="3960813" y="5495925"/>
          <p14:tracePt t="44152" x="3973513" y="5495925"/>
          <p14:tracePt t="44161" x="3997325" y="5508625"/>
          <p14:tracePt t="44168" x="4022725" y="5508625"/>
          <p14:tracePt t="44176" x="4048125" y="5508625"/>
          <p14:tracePt t="44183" x="4097338" y="5508625"/>
          <p14:tracePt t="44192" x="4146550" y="5508625"/>
          <p14:tracePt t="44199" x="4208463" y="5508625"/>
          <p14:tracePt t="44207" x="4257675" y="5495925"/>
          <p14:tracePt t="44215" x="4270375" y="5483225"/>
          <p14:tracePt t="44220" x="4283075" y="5472113"/>
          <p14:tracePt t="44229" x="4283075" y="5459413"/>
          <p14:tracePt t="44237" x="4283075" y="5434013"/>
          <p14:tracePt t="44245" x="4295775" y="5410200"/>
          <p14:tracePt t="44253" x="4295775" y="5397500"/>
          <p14:tracePt t="44261" x="4295775" y="5384800"/>
          <p14:tracePt t="44268" x="4306888" y="5372100"/>
          <p14:tracePt t="44277" x="4306888" y="5359400"/>
          <p14:tracePt t="44283" x="4306888" y="5348288"/>
          <p14:tracePt t="44290" x="4306888" y="5335588"/>
          <p14:tracePt t="44299" x="4306888" y="5322888"/>
          <p14:tracePt t="44307" x="4306888" y="5297488"/>
          <p14:tracePt t="44323" x="4283075" y="5286375"/>
          <p14:tracePt t="44331" x="4270375" y="5260975"/>
          <p14:tracePt t="44338" x="4244975" y="5248275"/>
          <p14:tracePt t="44346" x="4208463" y="5224463"/>
          <p14:tracePt t="44352" x="4195763" y="5224463"/>
          <p14:tracePt t="44361" x="4195763" y="5211763"/>
          <p14:tracePt t="44368" x="4183063" y="5211763"/>
          <p14:tracePt t="44471" x="4171950" y="5211763"/>
          <p14:tracePt t="44495" x="4159250" y="5211763"/>
          <p14:tracePt t="44510" x="4146550" y="5211763"/>
          <p14:tracePt t="44517" x="4133850" y="5224463"/>
          <p14:tracePt t="44525" x="4121150" y="5248275"/>
          <p14:tracePt t="44531" x="4110038" y="5260975"/>
          <p14:tracePt t="44539" x="4097338" y="5286375"/>
          <p14:tracePt t="44546" x="4084638" y="5310188"/>
          <p14:tracePt t="44563" x="4071938" y="5335588"/>
          <p14:tracePt t="44571" x="4059238" y="5359400"/>
          <p14:tracePt t="44578" x="4059238" y="5384800"/>
          <p14:tracePt t="44587" x="4048125" y="5397500"/>
          <p14:tracePt t="44594" x="4035425" y="5421313"/>
          <p14:tracePt t="44626" x="4022725" y="5421313"/>
          <p14:tracePt t="44647" x="4022725" y="5434013"/>
          <p14:tracePt t="44679" x="4010025" y="5434013"/>
          <p14:tracePt t="44687" x="3997325" y="5434013"/>
          <p14:tracePt t="44711" x="3986213" y="5446713"/>
          <p14:tracePt t="44725" x="3986213" y="5459413"/>
          <p14:tracePt t="44733" x="3973513" y="5459413"/>
          <p14:tracePt t="44749" x="3948113" y="5472113"/>
          <p14:tracePt t="44881" x="3935413" y="5472113"/>
          <p14:tracePt t="44973" x="3924300" y="5472113"/>
          <p14:tracePt t="44980" x="3873500" y="5459413"/>
          <p14:tracePt t="44999" x="3836988" y="5446713"/>
          <p14:tracePt t="45005" x="3824288" y="5446713"/>
          <p14:tracePt t="45044" x="3824288" y="5434013"/>
          <p14:tracePt t="45067" x="3824288" y="5410200"/>
          <p14:tracePt t="45075" x="3800475" y="5372100"/>
          <p14:tracePt t="45081" x="3775075" y="5322888"/>
          <p14:tracePt t="45089" x="3749675" y="5260975"/>
          <p14:tracePt t="45096" x="3725863" y="5235575"/>
          <p14:tracePt t="45104" x="3700463" y="5186363"/>
          <p14:tracePt t="45112" x="3663950" y="5113338"/>
          <p14:tracePt t="45120" x="3651250" y="5062538"/>
          <p14:tracePt t="45127" x="3638550" y="5026025"/>
          <p14:tracePt t="45134" x="3627438" y="5000625"/>
          <p14:tracePt t="45143" x="3627438" y="4989513"/>
          <p14:tracePt t="45150" x="3627438" y="4976813"/>
          <p14:tracePt t="45161" x="3627438" y="4964113"/>
          <p14:tracePt t="45166" x="3627438" y="4951413"/>
          <p14:tracePt t="45175" x="3627438" y="4938713"/>
          <p14:tracePt t="45191" x="3614738" y="4927600"/>
          <p14:tracePt t="45196" x="3614738" y="4914900"/>
          <p14:tracePt t="45237" x="3614738" y="4902200"/>
          <p14:tracePt t="45253" x="3602038" y="4902200"/>
          <p14:tracePt t="45261" x="3589338" y="4902200"/>
          <p14:tracePt t="45266" x="3576638" y="4876800"/>
          <p14:tracePt t="45275" x="3565525" y="4876800"/>
          <p14:tracePt t="45282" x="3540125" y="4852988"/>
          <p14:tracePt t="45293" x="3514725" y="4852988"/>
          <p14:tracePt t="45298" x="3503613" y="4840288"/>
          <p14:tracePt t="45307" x="3478213" y="4827588"/>
          <p14:tracePt t="45315" x="3441700" y="4814888"/>
          <p14:tracePt t="45320" x="3403600" y="4814888"/>
          <p14:tracePt t="45329" x="3317875" y="4814888"/>
          <p14:tracePt t="45336" x="3181350" y="4827588"/>
          <p14:tracePt t="45344" x="3070225" y="4827588"/>
          <p14:tracePt t="45352" x="2895600" y="4814888"/>
          <p14:tracePt t="45361" x="2587625" y="4791075"/>
          <p14:tracePt t="45368" x="2536825" y="4791075"/>
          <p14:tracePt t="45375" x="2389188" y="4778375"/>
          <p14:tracePt t="45382" x="2351088" y="4765675"/>
          <p14:tracePt t="45392" x="2314575" y="4752975"/>
          <p14:tracePt t="45516" x="2339975" y="4752975"/>
          <p14:tracePt t="45525" x="2351088" y="4752975"/>
          <p14:tracePt t="45530" x="2363788" y="4741863"/>
          <p14:tracePt t="45539" x="2376488" y="4741863"/>
          <p14:tracePt t="45555" x="2401888" y="4729163"/>
          <p14:tracePt t="45569" x="2425700" y="4729163"/>
          <p14:tracePt t="45578" x="2451100" y="4729163"/>
          <p14:tracePt t="45584" x="2474913" y="4729163"/>
          <p14:tracePt t="45593" x="2474913" y="4716463"/>
          <p14:tracePt t="45600" x="2500313" y="4703763"/>
          <p14:tracePt t="45610" x="2513013" y="4703763"/>
          <p14:tracePt t="45617" x="2525713" y="4703763"/>
          <p14:tracePt t="45624" x="2536825" y="4691063"/>
          <p14:tracePt t="45631" x="2536825" y="4679950"/>
          <p14:tracePt t="45639" x="2562225" y="4679950"/>
          <p14:tracePt t="45654" x="2574925" y="4679950"/>
          <p14:tracePt t="45662" x="2587625" y="4667250"/>
          <p14:tracePt t="45671" x="2598738" y="4667250"/>
          <p14:tracePt t="45684" x="2611438" y="4667250"/>
          <p14:tracePt t="45717" x="2624138" y="4667250"/>
          <p14:tracePt t="45763" x="2636838" y="4667250"/>
          <p14:tracePt t="45771" x="2649538" y="4667250"/>
          <p14:tracePt t="45779" x="2673350" y="4667250"/>
          <p14:tracePt t="45787" x="2698750" y="4667250"/>
          <p14:tracePt t="45796" x="2711450" y="4654550"/>
          <p14:tracePt t="45802" x="2735263" y="4654550"/>
          <p14:tracePt t="45809" x="2735263" y="4641850"/>
          <p14:tracePt t="45995" x="2747963" y="4618038"/>
          <p14:tracePt t="46003" x="2760663" y="4618038"/>
          <p14:tracePt t="48157" x="2773363" y="4618038"/>
          <p14:tracePt t="48165" x="2809875" y="4618038"/>
          <p14:tracePt t="48174" x="2859088" y="4618038"/>
          <p14:tracePt t="48179" x="2884488" y="4618038"/>
          <p14:tracePt t="48186" x="2933700" y="4605338"/>
          <p14:tracePt t="48195" x="2970213" y="4592638"/>
          <p14:tracePt t="48203" x="2995613" y="4592638"/>
          <p14:tracePt t="48211" x="3019425" y="4592638"/>
          <p14:tracePt t="48219" x="3032125" y="4592638"/>
          <p14:tracePt t="48226" x="3057525" y="4592638"/>
          <p14:tracePt t="48235" x="3094038" y="4579938"/>
          <p14:tracePt t="48242" x="3155950" y="4579938"/>
          <p14:tracePt t="48249" x="3217863" y="4579938"/>
          <p14:tracePt t="48256" x="3267075" y="4567238"/>
          <p14:tracePt t="48264" x="3328988" y="4556125"/>
          <p14:tracePt t="48273" x="3379788" y="4530725"/>
          <p14:tracePt t="48281" x="3416300" y="4518025"/>
          <p14:tracePt t="48289" x="3490913" y="4494213"/>
          <p14:tracePt t="48297" x="3589338" y="4468813"/>
          <p14:tracePt t="48302" x="3687763" y="4443413"/>
          <p14:tracePt t="48311" x="3898900" y="4419600"/>
          <p14:tracePt t="48319" x="4097338" y="4394200"/>
          <p14:tracePt t="48326" x="4233863" y="4357688"/>
          <p14:tracePt t="48334" x="4456113" y="4332288"/>
          <p14:tracePt t="48343" x="4654550" y="4295775"/>
          <p14:tracePt t="48351" x="4951413" y="4208463"/>
          <p14:tracePt t="48359" x="5137150" y="4133850"/>
          <p14:tracePt t="48364" x="5260975" y="4048125"/>
          <p14:tracePt t="48372" x="5359400" y="3949700"/>
          <p14:tracePt t="48382" x="5421313" y="3862388"/>
          <p14:tracePt t="48390" x="5470525" y="3775075"/>
          <p14:tracePt t="48397" x="5495925" y="3702050"/>
          <p14:tracePt t="48405" x="5519738" y="3627438"/>
          <p14:tracePt t="48413" x="5545138" y="3540125"/>
          <p14:tracePt t="48420" x="5581650" y="3465513"/>
          <p14:tracePt t="48430" x="5643563" y="3403600"/>
          <p14:tracePt t="48434" x="5694363" y="3354388"/>
          <p14:tracePt t="48442" x="5818188" y="3268663"/>
          <p14:tracePt t="48451" x="5867400" y="3206750"/>
          <p14:tracePt t="48460" x="5916613" y="3168650"/>
          <p14:tracePt t="48466" x="5942013" y="3119438"/>
          <p14:tracePt t="48474" x="5953125" y="3070225"/>
          <p14:tracePt t="48481" x="5965825" y="2982913"/>
          <p14:tracePt t="48489" x="5978525" y="2908300"/>
          <p14:tracePt t="48497" x="5978525" y="2847975"/>
          <p14:tracePt t="48505" x="5978525" y="2760663"/>
          <p14:tracePt t="48514" x="5978525" y="2724150"/>
          <p14:tracePt t="48520" x="5978525" y="2662238"/>
          <p14:tracePt t="48530" x="5991225" y="2574925"/>
          <p14:tracePt t="48537" x="5991225" y="2513013"/>
          <p14:tracePt t="48545" x="5991225" y="2463800"/>
          <p14:tracePt t="48551" x="5991225" y="2425700"/>
          <p14:tracePt t="48559" x="6003925" y="2389188"/>
          <p14:tracePt t="48567" x="6003925" y="2352675"/>
          <p14:tracePt t="48574" x="6003925" y="2327275"/>
          <p14:tracePt t="48583" x="6003925" y="2301875"/>
          <p14:tracePt t="48592" x="6003925" y="2290763"/>
          <p14:tracePt t="48596" x="6003925" y="2265363"/>
          <p14:tracePt t="48608" x="6003925" y="2239963"/>
          <p14:tracePt t="48613" x="6003925" y="2216150"/>
          <p14:tracePt t="48621" x="6003925" y="2203450"/>
          <p14:tracePt t="48630" x="5991225" y="2178050"/>
          <p14:tracePt t="48637" x="5978525" y="2166938"/>
          <p14:tracePt t="48653" x="5978525" y="2154238"/>
          <p14:tracePt t="48901" x="5965825" y="2154238"/>
          <p14:tracePt t="48955" x="5953125" y="2154238"/>
          <p14:tracePt t="48969" x="5942013" y="2154238"/>
          <p14:tracePt t="48978" x="5929313" y="2154238"/>
          <p14:tracePt t="49010" x="5929313" y="2166938"/>
          <p14:tracePt t="49465" x="5929313" y="2154238"/>
          <p14:tracePt t="49473" x="5903913" y="2128838"/>
          <p14:tracePt t="49481" x="5880100" y="2105025"/>
          <p14:tracePt t="49489" x="5854700" y="2066925"/>
          <p14:tracePt t="49499" x="5854700" y="2054225"/>
          <p14:tracePt t="49507" x="5842000" y="2054225"/>
          <p14:tracePt t="49513" x="5842000" y="2043113"/>
          <p14:tracePt t="49559" x="5842000" y="2030413"/>
          <p14:tracePt t="49567" x="5842000" y="2005013"/>
          <p14:tracePt t="49576" x="5842000" y="1955800"/>
          <p14:tracePt t="49583" x="5842000" y="1893888"/>
          <p14:tracePt t="49591" x="5842000" y="1844675"/>
          <p14:tracePt t="49597" x="5842000" y="1795463"/>
          <p14:tracePt t="49607" x="5829300" y="1757363"/>
          <p14:tracePt t="49614" x="5829300" y="1733550"/>
          <p14:tracePt t="49621" x="5818188" y="1708150"/>
          <p14:tracePt t="49692" x="5805488" y="1708150"/>
          <p14:tracePt t="49705" x="5780088" y="1708150"/>
          <p14:tracePt t="49715" x="5767388" y="1708150"/>
          <p14:tracePt t="49723" x="5743575" y="1720850"/>
          <p14:tracePt t="49730" x="5730875" y="1733550"/>
          <p14:tracePt t="49737" x="5718175" y="1733550"/>
          <p14:tracePt t="49745" x="5705475" y="1733550"/>
          <p14:tracePt t="49753" x="5694363" y="1744663"/>
          <p14:tracePt t="49758" x="5681663" y="1744663"/>
          <p14:tracePt t="49767" x="5668963" y="1757363"/>
          <p14:tracePt t="49774" x="5632450" y="1770063"/>
          <p14:tracePt t="49783" x="5619750" y="1782763"/>
          <p14:tracePt t="49792" x="5607050" y="1795463"/>
          <p14:tracePt t="49798" x="5581650" y="1806575"/>
          <p14:tracePt t="49806" x="5557838" y="1806575"/>
          <p14:tracePt t="49816" x="5532438" y="1806575"/>
          <p14:tracePt t="49825" x="5508625" y="1819275"/>
          <p14:tracePt t="49829" x="5483225" y="1831975"/>
          <p14:tracePt t="49836" x="5470525" y="1831975"/>
          <p14:tracePt t="49845" x="5457825" y="1831975"/>
          <p14:tracePt t="50078" x="5446713" y="1831975"/>
          <p14:tracePt t="50085" x="5421313" y="1844675"/>
          <p14:tracePt t="50092" x="5395913" y="1857375"/>
          <p14:tracePt t="50101" x="5384800" y="1857375"/>
          <p14:tracePt t="50109" x="5359400" y="1868488"/>
          <p14:tracePt t="50117" x="5322888" y="1881188"/>
          <p14:tracePt t="50124" x="5297488" y="1893888"/>
          <p14:tracePt t="50132" x="5273675" y="1893888"/>
          <p14:tracePt t="50139" x="5235575" y="1906588"/>
          <p14:tracePt t="50148" x="5199063" y="1919288"/>
          <p14:tracePt t="50155" x="5160963" y="1930400"/>
          <p14:tracePt t="50162" x="5137150" y="1930400"/>
          <p14:tracePt t="50171" x="5124450" y="1930400"/>
          <p14:tracePt t="50179" x="5111750" y="1943100"/>
          <p14:tracePt t="50186" x="5111750" y="1955800"/>
          <p14:tracePt t="50201" x="5111750" y="1968500"/>
          <p14:tracePt t="50209" x="5099050" y="1968500"/>
          <p14:tracePt t="50216" x="5099050" y="1981200"/>
          <p14:tracePt t="50233" x="5099050" y="1992313"/>
          <p14:tracePt t="50241" x="5099050" y="2005013"/>
          <p14:tracePt t="50249" x="5099050" y="2017713"/>
          <p14:tracePt t="50255" x="5111750" y="2043113"/>
          <p14:tracePt t="50262" x="5124450" y="2054225"/>
          <p14:tracePt t="50271" x="5137150" y="2079625"/>
          <p14:tracePt t="50279" x="5186363" y="2105025"/>
          <p14:tracePt t="50286" x="5222875" y="2154238"/>
          <p14:tracePt t="50295" x="5273675" y="2178050"/>
          <p14:tracePt t="50301" x="5322888" y="2216150"/>
          <p14:tracePt t="50309" x="5384800" y="2265363"/>
          <p14:tracePt t="50317" x="5408613" y="2290763"/>
          <p14:tracePt t="50324" x="5434013" y="2314575"/>
          <p14:tracePt t="50333" x="5446713" y="2314575"/>
          <p14:tracePt t="50341" x="5470525" y="2327275"/>
          <p14:tracePt t="50348" x="5470525" y="2339975"/>
          <p14:tracePt t="50356" x="5483225" y="2339975"/>
          <p14:tracePt t="50378" x="5495925" y="2339975"/>
          <p14:tracePt t="50386" x="5495925" y="2352675"/>
          <p14:tracePt t="50395" x="5508625" y="2352675"/>
          <p14:tracePt t="50402" x="5519738" y="2352675"/>
          <p14:tracePt t="50411" x="5545138" y="2352675"/>
          <p14:tracePt t="50418" x="5557838" y="2352675"/>
          <p14:tracePt t="50427" x="5570538" y="2339975"/>
          <p14:tracePt t="50433" x="5594350" y="2339975"/>
          <p14:tracePt t="50441" x="5668963" y="2314575"/>
          <p14:tracePt t="50449" x="5694363" y="2301875"/>
          <p14:tracePt t="50458" x="5730875" y="2290763"/>
          <p14:tracePt t="50464" x="5767388" y="2265363"/>
          <p14:tracePt t="50475" x="5805488" y="2252663"/>
          <p14:tracePt t="50481" x="5805488" y="2239963"/>
          <p14:tracePt t="50486" x="5829300" y="2228850"/>
          <p14:tracePt t="50495" x="5854700" y="2216150"/>
          <p14:tracePt t="50502" x="5891213" y="2190750"/>
          <p14:tracePt t="50511" x="5903913" y="2178050"/>
          <p14:tracePt t="50519" x="5929313" y="2154238"/>
          <p14:tracePt t="50527" x="5929313" y="2141538"/>
          <p14:tracePt t="50535" x="5942013" y="2128838"/>
          <p14:tracePt t="50543" x="5942013" y="2092325"/>
          <p14:tracePt t="50549" x="5942013" y="2066925"/>
          <p14:tracePt t="50557" x="5942013" y="2043113"/>
          <p14:tracePt t="50564" x="5929313" y="2017713"/>
          <p14:tracePt t="50572" x="5916613" y="1981200"/>
          <p14:tracePt t="50581" x="5891213" y="1955800"/>
          <p14:tracePt t="50588" x="5880100" y="1930400"/>
          <p14:tracePt t="50596" x="5867400" y="1919288"/>
          <p14:tracePt t="50605" x="5867400" y="1906588"/>
          <p14:tracePt t="50619" x="5867400" y="1893888"/>
          <p14:tracePt t="50627" x="5842000" y="1881188"/>
          <p14:tracePt t="50635" x="5818188" y="1868488"/>
          <p14:tracePt t="50643" x="5792788" y="1844675"/>
          <p14:tracePt t="50651" x="5756275" y="1831975"/>
          <p14:tracePt t="50659" x="5705475" y="1806575"/>
          <p14:tracePt t="50667" x="5656263" y="1782763"/>
          <p14:tracePt t="50674" x="5607050" y="1770063"/>
          <p14:tracePt t="50681" x="5545138" y="1770063"/>
          <p14:tracePt t="50688" x="5434013" y="1770063"/>
          <p14:tracePt t="50696" x="5408613" y="1770063"/>
          <p14:tracePt t="50705" x="5334000" y="1770063"/>
          <p14:tracePt t="50713" x="5260975" y="1770063"/>
          <p14:tracePt t="50721" x="5199063" y="1770063"/>
          <p14:tracePt t="50729" x="5137150" y="1782763"/>
          <p14:tracePt t="50734" x="5099050" y="1806575"/>
          <p14:tracePt t="50742" x="5049838" y="1819275"/>
          <p14:tracePt t="50751" x="4964113" y="1831975"/>
          <p14:tracePt t="50759" x="4864100" y="1868488"/>
          <p14:tracePt t="50767" x="4814888" y="1906588"/>
          <p14:tracePt t="50774" x="4802188" y="1906588"/>
          <p14:tracePt t="50784" x="4778375" y="1919288"/>
          <p14:tracePt t="50789" x="4778375" y="1943100"/>
          <p14:tracePt t="50796" x="4765675" y="1955800"/>
          <p14:tracePt t="50805" x="4752975" y="1981200"/>
          <p14:tracePt t="50821" x="4752975" y="1992313"/>
          <p14:tracePt t="50828" x="4752975" y="2005013"/>
          <p14:tracePt t="50845" x="4752975" y="2030413"/>
          <p14:tracePt t="50851" x="4765675" y="2054225"/>
          <p14:tracePt t="50858" x="4789488" y="2079625"/>
          <p14:tracePt t="50868" x="4802188" y="2092325"/>
          <p14:tracePt t="50874" x="4851400" y="2141538"/>
          <p14:tracePt t="50883" x="4926013" y="2190750"/>
          <p14:tracePt t="50890" x="4975225" y="2216150"/>
          <p14:tracePt t="50899" x="5099050" y="2301875"/>
          <p14:tracePt t="50906" x="5186363" y="2352675"/>
          <p14:tracePt t="50915" x="5310188" y="2389188"/>
          <p14:tracePt t="50922" x="5434013" y="2451100"/>
          <p14:tracePt t="50929" x="5519738" y="2476500"/>
          <p14:tracePt t="50937" x="5668963" y="2513013"/>
          <p14:tracePt t="50945" x="5718175" y="2538413"/>
          <p14:tracePt t="50952" x="5829300" y="2562225"/>
          <p14:tracePt t="50961" x="5903913" y="2574925"/>
          <p14:tracePt t="50967" x="5942013" y="2574925"/>
          <p14:tracePt t="50975" x="5965825" y="2574925"/>
          <p14:tracePt t="50984" x="5978525" y="2574925"/>
          <p14:tracePt t="50990" x="6003925" y="2574925"/>
          <p14:tracePt t="50999" x="6040438" y="2574925"/>
          <p14:tracePt t="51006" x="6076950" y="2562225"/>
          <p14:tracePt t="51016" x="6102350" y="2562225"/>
          <p14:tracePt t="51022" x="6164263" y="2538413"/>
          <p14:tracePt t="51032" x="6226175" y="2513013"/>
          <p14:tracePt t="51036" x="6262688" y="2487613"/>
          <p14:tracePt t="51045" x="6311900" y="2476500"/>
          <p14:tracePt t="51052" x="6324600" y="2451100"/>
          <p14:tracePt t="51061" x="6337300" y="2425700"/>
          <p14:tracePt t="51069" x="6350000" y="2401888"/>
          <p14:tracePt t="51077" x="6350000" y="2389188"/>
          <p14:tracePt t="51085" x="6350000" y="2363788"/>
          <p14:tracePt t="51093" x="6350000" y="2352675"/>
          <p14:tracePt t="51099" x="6350000" y="2339975"/>
          <p14:tracePt t="51115" x="6350000" y="2327275"/>
          <p14:tracePt t="51155" x="6324600" y="2314575"/>
          <p14:tracePt t="51161" x="6311900" y="2301875"/>
          <p14:tracePt t="51169" x="6300788" y="2278063"/>
          <p14:tracePt t="51177" x="6275388" y="2265363"/>
          <p14:tracePt t="51186" x="6238875" y="2228850"/>
          <p14:tracePt t="51193" x="6151563" y="2178050"/>
          <p14:tracePt t="51201" x="6076950" y="2116138"/>
          <p14:tracePt t="51209" x="5991225" y="2066925"/>
          <p14:tracePt t="51215" x="5942013" y="2030413"/>
          <p14:tracePt t="51223" x="5916613" y="2017713"/>
          <p14:tracePt t="51231" x="5903913" y="2005013"/>
          <p14:tracePt t="51238" x="5880100" y="1992313"/>
          <p14:tracePt t="51247" x="5854700" y="1981200"/>
          <p14:tracePt t="51255" x="5792788" y="1955800"/>
          <p14:tracePt t="51262" x="5743575" y="1943100"/>
          <p14:tracePt t="51272" x="5643563" y="1930400"/>
          <p14:tracePt t="51276" x="5557838" y="1919288"/>
          <p14:tracePt t="51285" x="5495925" y="1919288"/>
          <p14:tracePt t="51293" x="5421313" y="1919288"/>
          <p14:tracePt t="51302" x="5359400" y="1919288"/>
          <p14:tracePt t="51309" x="5297488" y="1943100"/>
          <p14:tracePt t="51318" x="5222875" y="1955800"/>
          <p14:tracePt t="51324" x="5222875" y="1968500"/>
          <p14:tracePt t="51334" x="5211763" y="1992313"/>
          <p14:tracePt t="51340" x="5199063" y="2005013"/>
          <p14:tracePt t="51346" x="5186363" y="2017713"/>
          <p14:tracePt t="51355" x="5186363" y="2030413"/>
          <p14:tracePt t="51378" x="5186363" y="2043113"/>
          <p14:tracePt t="51387" x="5173663" y="2043113"/>
          <p14:tracePt t="51393" x="5173663" y="2054225"/>
          <p14:tracePt t="51402" x="5173663" y="2079625"/>
          <p14:tracePt t="51409" x="5173663" y="2105025"/>
          <p14:tracePt t="51418" x="5173663" y="2128838"/>
          <p14:tracePt t="51424" x="5160963" y="2154238"/>
          <p14:tracePt t="51434" x="5160963" y="2203450"/>
          <p14:tracePt t="51440" x="5160963" y="2290763"/>
          <p14:tracePt t="51449" x="5173663" y="2352675"/>
          <p14:tracePt t="51455" x="5211763" y="2414588"/>
          <p14:tracePt t="51462" x="5222875" y="2463800"/>
          <p14:tracePt t="51472" x="5260975" y="2513013"/>
          <p14:tracePt t="51478" x="5297488" y="2562225"/>
          <p14:tracePt t="51487" x="5372100" y="2636838"/>
          <p14:tracePt t="51495" x="5434013" y="2698750"/>
          <p14:tracePt t="51502" x="5519738" y="2773363"/>
          <p14:tracePt t="51511" x="5557838" y="2809875"/>
          <p14:tracePt t="51519" x="5718175" y="2946400"/>
          <p14:tracePt t="51525" x="5867400" y="3082925"/>
          <p14:tracePt t="51534" x="5965825" y="3155950"/>
          <p14:tracePt t="51540" x="6076950" y="3255963"/>
          <p14:tracePt t="51549" x="6164263" y="3367088"/>
          <p14:tracePt t="51556" x="6226175" y="3441700"/>
          <p14:tracePt t="51566" x="6275388" y="3503613"/>
          <p14:tracePt t="51572" x="6288088" y="3516313"/>
          <p14:tracePt t="51578" x="6324600" y="3578225"/>
          <p14:tracePt t="51587" x="6324600" y="3602038"/>
          <p14:tracePt t="51595" x="6350000" y="3663950"/>
          <p14:tracePt t="51603" x="6373813" y="3713163"/>
          <p14:tracePt t="51611" x="6386513" y="3800475"/>
          <p14:tracePt t="51619" x="6399213" y="3887788"/>
          <p14:tracePt t="51627" x="6399213" y="3960813"/>
          <p14:tracePt t="51635" x="6399213" y="4110038"/>
          <p14:tracePt t="51640" x="6386513" y="4208463"/>
          <p14:tracePt t="51649" x="6373813" y="4257675"/>
          <p14:tracePt t="51657" x="6337300" y="4344988"/>
          <p14:tracePt t="51665" x="6300788" y="4406900"/>
          <p14:tracePt t="51672" x="6275388" y="4443413"/>
          <p14:tracePt t="51681" x="6262688" y="4505325"/>
          <p14:tracePt t="51688" x="6262688" y="4530725"/>
          <p14:tracePt t="51696" x="6262688" y="4567238"/>
          <p14:tracePt t="51703" x="6262688" y="4641850"/>
          <p14:tracePt t="51711" x="6262688" y="4679950"/>
          <p14:tracePt t="51719" x="6262688" y="4716463"/>
          <p14:tracePt t="51727" x="6262688" y="4741863"/>
          <p14:tracePt t="51735" x="6249988" y="4765675"/>
          <p14:tracePt t="51743" x="6249988" y="4803775"/>
          <p14:tracePt t="51751" x="6238875" y="4827588"/>
          <p14:tracePt t="51756" x="6226175" y="4852988"/>
          <p14:tracePt t="51766" x="6226175" y="4876800"/>
          <p14:tracePt t="51772" x="6226175" y="4914900"/>
          <p14:tracePt t="51781" x="6213475" y="4938713"/>
          <p14:tracePt t="51789" x="6200775" y="4976813"/>
          <p14:tracePt t="51796" x="6200775" y="5013325"/>
          <p14:tracePt t="51805" x="6188075" y="5038725"/>
          <p14:tracePt t="51812" x="6188075" y="5051425"/>
          <p14:tracePt t="51819" x="6176963" y="5075238"/>
          <p14:tracePt t="51826" x="6164263" y="5113338"/>
          <p14:tracePt t="51835" x="6164263" y="5149850"/>
          <p14:tracePt t="51843" x="6151563" y="5211763"/>
          <p14:tracePt t="51852" x="6138863" y="5235575"/>
          <p14:tracePt t="51858" x="6126163" y="5260975"/>
          <p14:tracePt t="51868" x="6102350" y="5297488"/>
          <p14:tracePt t="51874" x="6102350" y="5322888"/>
          <p14:tracePt t="51881" x="6089650" y="5348288"/>
          <p14:tracePt t="51888" x="6076950" y="5359400"/>
          <p14:tracePt t="51896" x="6065838" y="5397500"/>
          <p14:tracePt t="51905" x="6027738" y="5410200"/>
          <p14:tracePt t="51912" x="6003925" y="5434013"/>
          <p14:tracePt t="51921" x="5978525" y="5446713"/>
          <p14:tracePt t="51928" x="5965825" y="5459413"/>
          <p14:tracePt t="51937" x="5942013" y="5495925"/>
          <p14:tracePt t="51943" x="5929313" y="5521325"/>
          <p14:tracePt t="51952" x="5929313" y="5545138"/>
          <p14:tracePt t="51959" x="5929313" y="5557838"/>
          <p14:tracePt t="51968" x="5916613" y="5583238"/>
          <p14:tracePt t="51985" x="5903913" y="5595938"/>
          <p14:tracePt t="51997" x="5903913" y="5607050"/>
          <p14:tracePt t="52006" x="5903913" y="5619750"/>
          <p14:tracePt t="52012" x="5903913" y="5632450"/>
          <p14:tracePt t="52022" x="5916613" y="5657850"/>
          <p14:tracePt t="52029" x="5942013" y="5657850"/>
          <p14:tracePt t="52037" x="5965825" y="5657850"/>
          <p14:tracePt t="52056" x="6040438" y="5657850"/>
          <p14:tracePt t="52061" x="6065838" y="5657850"/>
          <p14:tracePt t="52068" x="6115050" y="5657850"/>
          <p14:tracePt t="52075" x="6200775" y="5645150"/>
          <p14:tracePt t="52084" x="6262688" y="5632450"/>
          <p14:tracePt t="52090" x="6311900" y="5595938"/>
          <p14:tracePt t="52100" x="6350000" y="5557838"/>
          <p14:tracePt t="52107" x="6362700" y="5557838"/>
          <p14:tracePt t="52116" x="6399213" y="5508625"/>
          <p14:tracePt t="52122" x="6435725" y="5472113"/>
          <p14:tracePt t="52129" x="6473825" y="5421313"/>
          <p14:tracePt t="52137" x="6510338" y="5384800"/>
          <p14:tracePt t="52145" x="6584950" y="5322888"/>
          <p14:tracePt t="52153" x="6597650" y="5297488"/>
          <p14:tracePt t="52161" x="6621463" y="5260975"/>
          <p14:tracePt t="52169" x="6646863" y="5224463"/>
          <p14:tracePt t="52177" x="6659563" y="5186363"/>
          <p14:tracePt t="52183" x="6672263" y="5162550"/>
          <p14:tracePt t="52190" x="6672263" y="5124450"/>
          <p14:tracePt t="52199" x="6672263" y="5087938"/>
          <p14:tracePt t="52206" x="6672263" y="5051425"/>
          <p14:tracePt t="52215" x="6672263" y="5000625"/>
          <p14:tracePt t="52222" x="6672263" y="4976813"/>
          <p14:tracePt t="52231" x="6659563" y="4951413"/>
          <p14:tracePt t="52238" x="6659563" y="4938713"/>
          <p14:tracePt t="52252" x="6646863" y="4914900"/>
          <p14:tracePt t="52261" x="6634163" y="4914900"/>
          <p14:tracePt t="52285" x="6621463" y="4902200"/>
          <p14:tracePt t="52301" x="6610350" y="4902200"/>
          <p14:tracePt t="52306" x="6597650" y="4889500"/>
          <p14:tracePt t="52323" x="6572250" y="4889500"/>
          <p14:tracePt t="52331" x="6548438" y="4889500"/>
          <p14:tracePt t="52339" x="6523038" y="4889500"/>
          <p14:tracePt t="52347" x="6510338" y="4889500"/>
          <p14:tracePt t="52352" x="6486525" y="4889500"/>
          <p14:tracePt t="52361" x="6461125" y="4889500"/>
          <p14:tracePt t="52369" x="6424613" y="4889500"/>
          <p14:tracePt t="52377" x="6373813" y="4889500"/>
          <p14:tracePt t="52385" x="6337300" y="4889500"/>
          <p14:tracePt t="52392" x="6300788" y="4889500"/>
          <p14:tracePt t="52401" x="6288088" y="4914900"/>
          <p14:tracePt t="52409" x="6275388" y="4914900"/>
          <p14:tracePt t="52418" x="6262688" y="4927600"/>
          <p14:tracePt t="52422" x="6249988" y="4938713"/>
          <p14:tracePt t="52431" x="6213475" y="4951413"/>
          <p14:tracePt t="52439" x="6200775" y="4976813"/>
          <p14:tracePt t="52446" x="6188075" y="4989513"/>
          <p14:tracePt t="52455" x="6164263" y="5000625"/>
          <p14:tracePt t="52462" x="6164263" y="5013325"/>
          <p14:tracePt t="52471" x="6151563" y="5026025"/>
          <p14:tracePt t="52478" x="6138863" y="5051425"/>
          <p14:tracePt t="52487" x="6138863" y="5062538"/>
          <p14:tracePt t="52493" x="6126163" y="5075238"/>
          <p14:tracePt t="52501" x="6115050" y="5087938"/>
          <p14:tracePt t="52509" x="6115050" y="5100638"/>
          <p14:tracePt t="52517" x="6115050" y="5113338"/>
          <p14:tracePt t="52525" x="6115050" y="5149850"/>
          <p14:tracePt t="52534" x="6115050" y="5173663"/>
          <p14:tracePt t="52538" x="6115050" y="5199063"/>
          <p14:tracePt t="52547" x="6115050" y="5211763"/>
          <p14:tracePt t="52555" x="6115050" y="5224463"/>
          <p14:tracePt t="52562" x="6115050" y="5235575"/>
          <p14:tracePt t="52571" x="6126163" y="5248275"/>
          <p14:tracePt t="52601" x="6126163" y="5260975"/>
          <p14:tracePt t="52609" x="6126163" y="5273675"/>
          <p14:tracePt t="52624" x="6126163" y="5286375"/>
          <p14:tracePt t="52633" x="6126163" y="5297488"/>
          <p14:tracePt t="52657" x="6126163" y="5310188"/>
          <p14:tracePt t="52662" x="6115050" y="5310188"/>
          <p14:tracePt t="52672" x="6102350" y="5310188"/>
          <p14:tracePt t="52687" x="6076950" y="5322888"/>
          <p14:tracePt t="52694" x="6053138" y="5322888"/>
          <p14:tracePt t="52703" x="6015038" y="5322888"/>
          <p14:tracePt t="52711" x="6003925" y="5322888"/>
          <p14:tracePt t="52719" x="5991225" y="5335588"/>
          <p14:tracePt t="52727" x="5978525" y="5335588"/>
          <p14:tracePt t="52734" x="5965825" y="5348288"/>
          <p14:tracePt t="52740" x="5942013" y="5359400"/>
          <p14:tracePt t="52757" x="5929313" y="5359400"/>
          <p14:tracePt t="52772" x="5929313" y="5372100"/>
          <p14:tracePt t="52794" x="5916613" y="5372100"/>
          <p14:tracePt t="52943" x="5929313" y="5372100"/>
          <p14:tracePt t="52951" x="5942013" y="5372100"/>
          <p14:tracePt t="52959" x="5965825" y="5372100"/>
          <p14:tracePt t="52967" x="5978525" y="5372100"/>
          <p14:tracePt t="52973" x="5991225" y="5372100"/>
          <p14:tracePt t="52981" x="6003925" y="5372100"/>
          <p14:tracePt t="52997" x="6015038" y="5372100"/>
          <p14:tracePt t="53253" x="6003925" y="5372100"/>
          <p14:tracePt t="53261" x="5991225" y="5372100"/>
          <p14:tracePt t="53275" x="5978525" y="5372100"/>
          <p14:tracePt t="53285" x="5978525" y="5384800"/>
          <p14:tracePt t="53331" x="5965825" y="5384800"/>
          <p14:tracePt t="53423" x="5953125" y="5384800"/>
          <p14:tracePt t="53440" x="5953125" y="5397500"/>
          <p14:tracePt t="53447" x="5942013" y="5397500"/>
          <p14:tracePt t="53788" x="5929313" y="5410200"/>
          <p14:tracePt t="54400" x="5929313" y="5421313"/>
          <p14:tracePt t="54415" x="5929313" y="5434013"/>
          <p14:tracePt t="54438" x="5929313" y="5446713"/>
          <p14:tracePt t="54445" x="5929313" y="5459413"/>
          <p14:tracePt t="54460" x="5929313" y="5472113"/>
          <p14:tracePt t="54469" x="5929313" y="5495925"/>
          <p14:tracePt t="54486" x="5929313" y="5508625"/>
          <p14:tracePt t="54490" x="5929313" y="5534025"/>
          <p14:tracePt t="54506" x="5929313" y="5545138"/>
          <p14:tracePt t="54523" x="5942013" y="5545138"/>
          <p14:tracePt t="54538" x="5942013" y="5557838"/>
          <p14:tracePt t="54555" x="5942013" y="5570538"/>
          <p14:tracePt t="54586" x="5953125" y="5570538"/>
          <p14:tracePt t="54592" x="5965825" y="5583238"/>
          <p14:tracePt t="54599" x="5978525" y="5583238"/>
          <p14:tracePt t="54606" x="5991225" y="5583238"/>
          <p14:tracePt t="54623" x="6003925" y="5583238"/>
          <p14:tracePt t="54631" x="6015038" y="5583238"/>
          <p14:tracePt t="54647" x="6027738" y="5583238"/>
          <p14:tracePt t="54663" x="6040438" y="5583238"/>
          <p14:tracePt t="54677" x="6065838" y="5583238"/>
          <p14:tracePt t="54693" x="6076950" y="5583238"/>
          <p14:tracePt t="54709" x="6089650" y="5583238"/>
          <p14:tracePt t="54716" x="6102350" y="5583238"/>
          <p14:tracePt t="54739" x="6115050" y="5583238"/>
          <p14:tracePt t="54747" x="6115050" y="5570538"/>
          <p14:tracePt t="54755" x="6126163" y="5557838"/>
          <p14:tracePt t="54778" x="6151563" y="5545138"/>
          <p14:tracePt t="54785" x="6164263" y="5545138"/>
          <p14:tracePt t="54793" x="6188075" y="5534025"/>
          <p14:tracePt t="54801" x="6226175" y="5508625"/>
          <p14:tracePt t="54809" x="6249988" y="5483225"/>
          <p14:tracePt t="54817" x="6275388" y="5459413"/>
          <p14:tracePt t="54824" x="6300788" y="5410200"/>
          <p14:tracePt t="54833" x="6324600" y="5384800"/>
          <p14:tracePt t="54840" x="6362700" y="5297488"/>
          <p14:tracePt t="54847" x="6399213" y="5224463"/>
          <p14:tracePt t="54856" x="6424613" y="5173663"/>
          <p14:tracePt t="54862" x="6461125" y="5075238"/>
          <p14:tracePt t="54872" x="6497638" y="4989513"/>
          <p14:tracePt t="54878" x="6535738" y="4889500"/>
          <p14:tracePt t="54888" x="6584950" y="4778375"/>
          <p14:tracePt t="54894" x="6634163" y="4679950"/>
          <p14:tracePt t="54903" x="6672263" y="4543425"/>
          <p14:tracePt t="54911" x="6696075" y="4456113"/>
          <p14:tracePt t="54917" x="6708775" y="4319588"/>
          <p14:tracePt t="54925" x="6708775" y="4221163"/>
          <p14:tracePt t="54933" x="6708775" y="4122738"/>
          <p14:tracePt t="54941" x="6708775" y="4071938"/>
          <p14:tracePt t="54949" x="6696075" y="3973513"/>
          <p14:tracePt t="54956" x="6672263" y="3898900"/>
          <p14:tracePt t="54963" x="6646863" y="3751263"/>
          <p14:tracePt t="54972" x="6621463" y="3651250"/>
          <p14:tracePt t="54990" x="6610350" y="3490913"/>
          <p14:tracePt t="55005" x="6610350" y="3317875"/>
          <p14:tracePt t="55011" x="6610350" y="3255963"/>
          <p14:tracePt t="55019" x="6610350" y="3181350"/>
          <p14:tracePt t="55026" x="6610350" y="3057525"/>
          <p14:tracePt t="55032" x="6610350" y="2970213"/>
          <p14:tracePt t="55041" x="6572250" y="2884488"/>
          <p14:tracePt t="55049" x="6523038" y="2809875"/>
          <p14:tracePt t="55056" x="6435725" y="2673350"/>
          <p14:tracePt t="55065" x="6337300" y="2549525"/>
          <p14:tracePt t="55073" x="6238875" y="2414588"/>
          <p14:tracePt t="55080" x="6188075" y="2339975"/>
          <p14:tracePt t="55090" x="6138863" y="2265363"/>
          <p14:tracePt t="55095" x="6126163" y="2203450"/>
          <p14:tracePt t="55105" x="6089650" y="2154238"/>
          <p14:tracePt t="55111" x="6065838" y="2128838"/>
          <p14:tracePt t="55120" x="6053138" y="2092325"/>
          <p14:tracePt t="55127" x="6003925" y="2030413"/>
          <p14:tracePt t="55135" x="5953125" y="2005013"/>
          <p14:tracePt t="55142" x="5903913" y="1955800"/>
          <p14:tracePt t="55149" x="5854700" y="1930400"/>
          <p14:tracePt t="55157" x="5767388" y="1893888"/>
          <p14:tracePt t="55165" x="5470525" y="1795463"/>
          <p14:tracePt t="55174" x="5310188" y="1757363"/>
          <p14:tracePt t="55181" x="5160963" y="1733550"/>
          <p14:tracePt t="55190" x="5013325" y="1733550"/>
          <p14:tracePt t="55197" x="4876800" y="1733550"/>
          <p14:tracePt t="55205" x="4840288" y="1733550"/>
          <p14:tracePt t="55211" x="4765675" y="1744663"/>
          <p14:tracePt t="55220" x="4716463" y="1757363"/>
          <p14:tracePt t="55227" x="4665663" y="1770063"/>
          <p14:tracePt t="55235" x="4579938" y="1806575"/>
          <p14:tracePt t="55243" x="4505325" y="1857375"/>
          <p14:tracePt t="55252" x="4456113" y="1906588"/>
          <p14:tracePt t="55259" x="4419600" y="2005013"/>
          <p14:tracePt t="55265" x="4406900" y="2128838"/>
          <p14:tracePt t="55273" x="4406900" y="2252663"/>
          <p14:tracePt t="55281" x="4406900" y="2376488"/>
          <p14:tracePt t="55290" x="4430713" y="2587625"/>
          <p14:tracePt t="55296" x="4443413" y="2773363"/>
          <p14:tracePt t="55305" x="4492625" y="2933700"/>
          <p14:tracePt t="55312" x="4541838" y="3181350"/>
          <p14:tracePt t="55321" x="4579938" y="3403600"/>
          <p14:tracePt t="55329" x="4616450" y="3578225"/>
          <p14:tracePt t="55336" x="4654550" y="3738563"/>
          <p14:tracePt t="55343" x="4678363" y="3836988"/>
          <p14:tracePt t="55352" x="4716463" y="3973513"/>
          <p14:tracePt t="55359" x="4802188" y="4171950"/>
          <p14:tracePt t="55367" x="4864100" y="4308475"/>
          <p14:tracePt t="55374" x="4951413" y="4468813"/>
          <p14:tracePt t="55382" x="5000625" y="4579938"/>
          <p14:tracePt t="55390" x="5075238" y="4679950"/>
          <p14:tracePt t="55396" x="5124450" y="4791075"/>
          <p14:tracePt t="55406" x="5222875" y="4951413"/>
          <p14:tracePt t="55412" x="5359400" y="5100638"/>
          <p14:tracePt t="55422" x="5483225" y="5224463"/>
          <p14:tracePt t="55428" x="5607050" y="5335588"/>
          <p14:tracePt t="55439" x="5730875" y="5434013"/>
          <p14:tracePt t="55442" x="5842000" y="5495925"/>
          <p14:tracePt t="55451" x="5942013" y="5534025"/>
          <p14:tracePt t="55459" x="6176963" y="5632450"/>
          <p14:tracePt t="55467" x="6275388" y="5657850"/>
          <p14:tracePt t="55475" x="6386513" y="5668963"/>
          <p14:tracePt t="55483" x="6486525" y="5668963"/>
          <p14:tracePt t="55490" x="6559550" y="5645150"/>
          <p14:tracePt t="55498" x="6621463" y="5619750"/>
          <p14:tracePt t="55506" x="6683375" y="5534025"/>
          <p14:tracePt t="55512" x="6757988" y="5434013"/>
          <p14:tracePt t="55521" x="6832600" y="5211763"/>
          <p14:tracePt t="55528" x="6858000" y="5026025"/>
          <p14:tracePt t="55538" x="6869113" y="4889500"/>
          <p14:tracePt t="55545" x="6907213" y="4579938"/>
          <p14:tracePt t="55555" x="6918325" y="4394200"/>
          <p14:tracePt t="55561" x="6943725" y="4146550"/>
          <p14:tracePt t="55567" x="6956425" y="3960813"/>
          <p14:tracePt t="55575" x="6969125" y="3589338"/>
          <p14:tracePt t="55583" x="6969125" y="3181350"/>
          <p14:tracePt t="55591" x="6956425" y="2773363"/>
          <p14:tracePt t="55598" x="6931025" y="2611438"/>
          <p14:tracePt t="55607" x="6918325" y="2401888"/>
          <p14:tracePt t="55614" x="6918325" y="2228850"/>
          <p14:tracePt t="55624" x="6907213" y="2092325"/>
          <p14:tracePt t="55629" x="6881813" y="1992313"/>
          <p14:tracePt t="55638" x="6858000" y="1943100"/>
          <p14:tracePt t="55645" x="6796088" y="1844675"/>
          <p14:tracePt t="55655" x="6734175" y="1770063"/>
          <p14:tracePt t="55661" x="6621463" y="1671638"/>
          <p14:tracePt t="55669" x="6572250" y="1622425"/>
          <p14:tracePt t="55677" x="6473825" y="1547813"/>
          <p14:tracePt t="55686" x="6399213" y="1509713"/>
          <p14:tracePt t="55692" x="6337300" y="1485900"/>
          <p14:tracePt t="55699" x="6288088" y="1460500"/>
          <p14:tracePt t="55706" x="6213475" y="1447800"/>
          <p14:tracePt t="55715" x="6126163" y="1436688"/>
          <p14:tracePt t="55722" x="6015038" y="1436688"/>
          <p14:tracePt t="55731" x="5965825" y="1436688"/>
          <p14:tracePt t="55739" x="5880100" y="1460500"/>
          <p14:tracePt t="55747" x="5756275" y="1509713"/>
          <p14:tracePt t="55755" x="5619750" y="1560513"/>
          <p14:tracePt t="55761" x="5557838" y="1609725"/>
          <p14:tracePt t="55769" x="5495925" y="1671638"/>
          <p14:tracePt t="55777" x="5457825" y="1770063"/>
          <p14:tracePt t="55785" x="5446713" y="1844675"/>
          <p14:tracePt t="55793" x="5434013" y="2005013"/>
          <p14:tracePt t="55800" x="5434013" y="2166938"/>
          <p14:tracePt t="55809" x="5434013" y="2252663"/>
          <p14:tracePt t="55814" x="5457825" y="2487613"/>
          <p14:tracePt t="55823" x="5483225" y="2673350"/>
          <p14:tracePt t="55831" x="5508625" y="2822575"/>
          <p14:tracePt t="55838" x="5519738" y="3044825"/>
          <p14:tracePt t="55847" x="5532438" y="3194050"/>
          <p14:tracePt t="55856" x="5532438" y="3292475"/>
          <p14:tracePt t="55862" x="5557838" y="3478213"/>
          <p14:tracePt t="55869" x="5581650" y="3627438"/>
          <p14:tracePt t="55877" x="5607050" y="3751263"/>
          <p14:tracePt t="55885" x="5643563" y="3911600"/>
          <p14:tracePt t="55893" x="5668963" y="3998913"/>
          <p14:tracePt t="55901" x="5730875" y="4159250"/>
          <p14:tracePt t="55909" x="5780088" y="4295775"/>
          <p14:tracePt t="55917" x="5818188" y="4370388"/>
          <p14:tracePt t="55924" x="5867400" y="4456113"/>
          <p14:tracePt t="55930" x="5880100" y="4468813"/>
          <p14:tracePt t="55940" x="5916613" y="4505325"/>
          <p14:tracePt t="55946" x="5942013" y="4530725"/>
          <p14:tracePt t="55956" x="5965825" y="4543425"/>
          <p14:tracePt t="55962" x="5991225" y="4543425"/>
          <p14:tracePt t="55972" x="6027738" y="4543425"/>
          <p14:tracePt t="55979" x="6053138" y="4543425"/>
          <p14:tracePt t="55989" x="6065838" y="4543425"/>
          <p14:tracePt t="55995" x="6115050" y="4543425"/>
          <p14:tracePt t="56000" x="6164263" y="4518025"/>
          <p14:tracePt t="56009" x="6226175" y="4456113"/>
          <p14:tracePt t="56017" x="6288088" y="4381500"/>
          <p14:tracePt t="56025" x="6337300" y="4257675"/>
          <p14:tracePt t="56033" x="6373813" y="4159250"/>
          <p14:tracePt t="56041" x="6424613" y="4035425"/>
          <p14:tracePt t="56046" x="6497638" y="3775075"/>
          <p14:tracePt t="56055" x="6548438" y="3540125"/>
          <p14:tracePt t="56062" x="6584950" y="3379788"/>
          <p14:tracePt t="56072" x="6597650" y="3194050"/>
          <p14:tracePt t="56078" x="6597650" y="3057525"/>
          <p14:tracePt t="56089" x="6597650" y="2946400"/>
          <p14:tracePt t="56095" x="6510338" y="2673350"/>
          <p14:tracePt t="56105" x="6424613" y="2487613"/>
          <p14:tracePt t="56111" x="6324600" y="2376488"/>
          <p14:tracePt t="56116" x="6213475" y="2252663"/>
          <p14:tracePt t="56125" x="6138863" y="2166938"/>
          <p14:tracePt t="56133" x="6102350" y="2128838"/>
          <p14:tracePt t="56155" x="6053138" y="2105025"/>
          <p14:tracePt t="56173" x="6040438" y="2105025"/>
          <p14:tracePt t="56178" x="6015038" y="2105025"/>
          <p14:tracePt t="56187" x="5978525" y="2105025"/>
          <p14:tracePt t="56194" x="5929313" y="2105025"/>
          <p14:tracePt t="56203" x="5880100" y="2105025"/>
          <p14:tracePt t="56211" x="5767388" y="2166938"/>
          <p14:tracePt t="56221" x="5705475" y="2252663"/>
          <p14:tracePt t="56227" x="5656263" y="2363788"/>
          <p14:tracePt t="56233" x="5607050" y="2463800"/>
          <p14:tracePt t="56240" x="5545138" y="2662238"/>
          <p14:tracePt t="56249" x="5495925" y="2809875"/>
          <p14:tracePt t="56257" x="5395913" y="3057525"/>
          <p14:tracePt t="56265" x="5322888" y="3243263"/>
          <p14:tracePt t="56273" x="5235575" y="3516313"/>
          <p14:tracePt t="56281" x="5160963" y="3849688"/>
          <p14:tracePt t="56290" x="5124450" y="4035425"/>
          <p14:tracePt t="56295" x="5087938" y="4319588"/>
          <p14:tracePt t="56303" x="5062538" y="4518025"/>
          <p14:tracePt t="56312" x="5049838" y="4679950"/>
          <p14:tracePt t="56320" x="5049838" y="4729163"/>
          <p14:tracePt t="56327" x="5049838" y="4865688"/>
          <p14:tracePt t="56334" x="5062538" y="4914900"/>
          <p14:tracePt t="56343" x="5075238" y="4938713"/>
          <p14:tracePt t="56351" x="5099050" y="4976813"/>
          <p14:tracePt t="56357" x="5111750" y="4976813"/>
          <p14:tracePt t="56364" x="5124450" y="4989513"/>
          <p14:tracePt t="56373" x="5149850" y="5000625"/>
          <p14:tracePt t="56380" x="5160963" y="5000625"/>
          <p14:tracePt t="56390" x="5186363" y="5013325"/>
          <p14:tracePt t="56396" x="5222875" y="5026025"/>
          <p14:tracePt t="56406" x="5260975" y="5038725"/>
          <p14:tracePt t="56411" x="5284788" y="5038725"/>
          <p14:tracePt t="56419" x="5310188" y="5051425"/>
          <p14:tracePt t="56427" x="5322888" y="5051425"/>
          <p14:tracePt t="56434" x="5334000" y="5051425"/>
          <p14:tracePt t="56451" x="5346700" y="5051425"/>
          <p14:tracePt t="56467" x="5359400" y="5051425"/>
          <p14:tracePt t="56474" x="5372100" y="5051425"/>
          <p14:tracePt t="56505" x="5384800" y="5051425"/>
          <p14:tracePt t="56529" x="5384800" y="5062538"/>
          <p14:tracePt t="56592" x="5384800" y="5087938"/>
          <p14:tracePt t="56597" x="5421313" y="5100638"/>
          <p14:tracePt t="56605" x="5434013" y="5124450"/>
          <p14:tracePt t="56613" x="5470525" y="5149850"/>
          <p14:tracePt t="56621" x="5508625" y="5173663"/>
          <p14:tracePt t="56630" x="5519738" y="5199063"/>
          <p14:tracePt t="56637" x="5532438" y="5211763"/>
          <p14:tracePt t="56645" x="5545138" y="5211763"/>
          <p14:tracePt t="56715" x="5570538" y="5211763"/>
          <p14:tracePt t="56722" x="5594350" y="5162550"/>
          <p14:tracePt t="56729" x="5643563" y="5124450"/>
          <p14:tracePt t="56737" x="5668963" y="5051425"/>
          <p14:tracePt t="56744" x="5681663" y="5026025"/>
          <p14:tracePt t="56754" x="5705475" y="4964113"/>
          <p14:tracePt t="56760" x="5743575" y="4852988"/>
          <p14:tracePt t="56771" x="5767388" y="4752975"/>
          <p14:tracePt t="56776" x="5818188" y="4629150"/>
          <p14:tracePt t="56783" x="5854700" y="4505325"/>
          <p14:tracePt t="56791" x="5942013" y="4270375"/>
          <p14:tracePt t="56800" x="5965825" y="4146550"/>
          <p14:tracePt t="56807" x="6003925" y="3960813"/>
          <p14:tracePt t="56815" x="6027738" y="3813175"/>
          <p14:tracePt t="56822" x="6065838" y="3676650"/>
          <p14:tracePt t="56831" x="6065838" y="3614738"/>
          <p14:tracePt t="56839" x="6089650" y="3565525"/>
          <p14:tracePt t="56845" x="6115050" y="3527425"/>
          <p14:tracePt t="56853" x="6126163" y="3490913"/>
          <p14:tracePt t="56861" x="6138863" y="3478213"/>
          <p14:tracePt t="56870" x="6138863" y="3465513"/>
          <p14:tracePt t="56877" x="6151563" y="3454400"/>
          <p14:tracePt t="56893" x="6151563" y="3441700"/>
          <p14:tracePt t="56899" x="6151563" y="3429000"/>
          <p14:tracePt t="56923" x="6151563" y="3416300"/>
          <p14:tracePt t="57101" x="6138863" y="3416300"/>
          <p14:tracePt t="57109" x="6115050" y="3416300"/>
          <p14:tracePt t="57117" x="6102350" y="3441700"/>
          <p14:tracePt t="57126" x="6089650" y="3454400"/>
          <p14:tracePt t="57132" x="6076950" y="3503613"/>
          <p14:tracePt t="57139" x="6065838" y="3552825"/>
          <p14:tracePt t="57147" x="6065838" y="3589338"/>
          <p14:tracePt t="57156" x="6065838" y="3627438"/>
          <p14:tracePt t="57162" x="6065838" y="3663950"/>
          <p14:tracePt t="57170" x="6027738" y="3738563"/>
          <p14:tracePt t="57178" x="5978525" y="3787775"/>
          <p14:tracePt t="57188" x="5916613" y="3836988"/>
          <p14:tracePt t="57194" x="5805488" y="3937000"/>
          <p14:tracePt t="57200" x="5681663" y="4010025"/>
          <p14:tracePt t="57209" x="5395913" y="4208463"/>
          <p14:tracePt t="57217" x="5248275" y="4332288"/>
          <p14:tracePt t="57225" x="5111750" y="4443413"/>
          <p14:tracePt t="57233" x="5000625" y="4567238"/>
          <p14:tracePt t="57240" x="4926013" y="4629150"/>
          <p14:tracePt t="57249" x="4778375" y="4729163"/>
          <p14:tracePt t="57257" x="4752975" y="4765675"/>
          <p14:tracePt t="57265" x="4654550" y="4803775"/>
          <p14:tracePt t="57273" x="4518025" y="4827588"/>
          <p14:tracePt t="57278" x="4368800" y="4852988"/>
          <p14:tracePt t="57286" x="4233863" y="4865688"/>
          <p14:tracePt t="57294" x="3986213" y="4865688"/>
          <p14:tracePt t="57303" x="3775075" y="4865688"/>
          <p14:tracePt t="57311" x="3651250" y="4865688"/>
          <p14:tracePt t="57317" x="3478213" y="4865688"/>
          <p14:tracePt t="57325" x="3317875" y="4865688"/>
          <p14:tracePt t="57332" x="3155950" y="4865688"/>
          <p14:tracePt t="57340" x="3008313" y="4865688"/>
          <p14:tracePt t="57349" x="2859088" y="4865688"/>
          <p14:tracePt t="57357" x="2673350" y="4852988"/>
          <p14:tracePt t="57365" x="2513013" y="4840288"/>
          <p14:tracePt t="57373" x="2327275" y="4803775"/>
          <p14:tracePt t="57380" x="2178050" y="4778375"/>
          <p14:tracePt t="57386" x="2030413" y="4765675"/>
          <p14:tracePt t="57395" x="1992313" y="4765675"/>
          <p14:tracePt t="57403" x="1968500" y="4765675"/>
          <p14:tracePt t="57420" x="1955800" y="4778375"/>
          <p14:tracePt t="57427" x="1943100" y="4778375"/>
          <p14:tracePt t="57435" x="1930400" y="4791075"/>
          <p14:tracePt t="57442" x="1906588" y="4791075"/>
          <p14:tracePt t="57448" x="1893888" y="4791075"/>
          <p14:tracePt t="57457" x="1881188" y="4791075"/>
          <p14:tracePt t="57465" x="1857375" y="4791075"/>
          <p14:tracePt t="57473" x="1782763" y="4803775"/>
          <p14:tracePt t="57481" x="1720850" y="4814888"/>
          <p14:tracePt t="57490" x="1633538" y="4827588"/>
          <p14:tracePt t="57497" x="1597025" y="4840288"/>
          <p14:tracePt t="57503" x="1558925" y="4865688"/>
          <p14:tracePt t="57511" x="1547813" y="4865688"/>
          <p14:tracePt t="57521" x="1535113" y="4876800"/>
          <p14:tracePt t="57557" x="1571625" y="4876800"/>
          <p14:tracePt t="57565" x="1609725" y="4876800"/>
          <p14:tracePt t="57573" x="1658938" y="4865688"/>
          <p14:tracePt t="57581" x="1757363" y="4840288"/>
          <p14:tracePt t="57590" x="1919288" y="4791075"/>
          <p14:tracePt t="57597" x="2128838" y="4729163"/>
          <p14:tracePt t="57606" x="2265363" y="4679950"/>
          <p14:tracePt t="57612" x="2438400" y="4618038"/>
          <p14:tracePt t="57621" x="2624138" y="4543425"/>
          <p14:tracePt t="57627" x="2933700" y="4443413"/>
          <p14:tracePt t="57635" x="3168650" y="4357688"/>
          <p14:tracePt t="57643" x="3328988" y="4308475"/>
          <p14:tracePt t="57650" x="3602038" y="4184650"/>
          <p14:tracePt t="57658" x="3811588" y="4097338"/>
          <p14:tracePt t="57666" x="3948113" y="4048125"/>
          <p14:tracePt t="57675" x="4121150" y="3973513"/>
          <p14:tracePt t="57681" x="4319588" y="3875088"/>
          <p14:tracePt t="57689" x="4456113" y="3849688"/>
          <p14:tracePt t="57697" x="4518025" y="3836988"/>
          <p14:tracePt t="57706" x="4654550" y="3825875"/>
          <p14:tracePt t="57712" x="4716463" y="3825875"/>
          <p14:tracePt t="57721" x="4789488" y="3825875"/>
          <p14:tracePt t="57728" x="4827588" y="3825875"/>
          <p14:tracePt t="57738" x="4876800" y="3825875"/>
          <p14:tracePt t="57743" x="4951413" y="3825875"/>
          <p14:tracePt t="57750" x="5075238" y="3836988"/>
          <p14:tracePt t="57759" x="5211763" y="3887788"/>
          <p14:tracePt t="57767" x="5284788" y="3898900"/>
          <p14:tracePt t="57775" x="5434013" y="3937000"/>
          <p14:tracePt t="57783" x="5545138" y="3949700"/>
          <p14:tracePt t="57790" x="5643563" y="3960813"/>
          <p14:tracePt t="57799" x="5718175" y="3960813"/>
          <p14:tracePt t="57807" x="5743575" y="3960813"/>
          <p14:tracePt t="57812" x="5756275" y="3960813"/>
          <p14:tracePt t="57821" x="5792788" y="3960813"/>
          <p14:tracePt t="57828" x="5842000" y="3949700"/>
          <p14:tracePt t="57838" x="5903913" y="3937000"/>
          <p14:tracePt t="57844" x="5991225" y="3911600"/>
          <p14:tracePt t="57853" x="6076950" y="3898900"/>
          <p14:tracePt t="57859" x="6176963" y="3875088"/>
          <p14:tracePt t="57867" x="6226175" y="3849688"/>
          <p14:tracePt t="57875" x="6262688" y="3836988"/>
          <p14:tracePt t="57883" x="6275388" y="3825875"/>
          <p14:tracePt t="57890" x="6288088" y="3825875"/>
          <p14:tracePt t="58225" x="6288088" y="3813175"/>
          <p14:tracePt t="58231" x="6288088" y="3800475"/>
          <p14:tracePt t="58240" x="6262688" y="3775075"/>
          <p14:tracePt t="58246" x="6200775" y="3738563"/>
          <p14:tracePt t="58256" x="6164263" y="3713163"/>
          <p14:tracePt t="58263" x="6089650" y="3676650"/>
          <p14:tracePt t="58271" x="5965825" y="3627438"/>
          <p14:tracePt t="58279" x="5842000" y="3589338"/>
          <p14:tracePt t="58285" x="5756275" y="3565525"/>
          <p14:tracePt t="58292" x="5594350" y="3552825"/>
          <p14:tracePt t="58301" x="5483225" y="3552825"/>
          <p14:tracePt t="58308" x="5408613" y="3552825"/>
          <p14:tracePt t="58316" x="5359400" y="3552825"/>
          <p14:tracePt t="58325" x="5322888" y="3552825"/>
          <p14:tracePt t="58333" x="5284788" y="3578225"/>
          <p14:tracePt t="58340" x="5260975" y="3589338"/>
          <p14:tracePt t="58347" x="5222875" y="3614738"/>
          <p14:tracePt t="58356" x="5160963" y="3651250"/>
          <p14:tracePt t="58362" x="5087938" y="3689350"/>
          <p14:tracePt t="58371" x="5013325" y="3738563"/>
          <p14:tracePt t="58378" x="4840288" y="3813175"/>
          <p14:tracePt t="58389" x="4740275" y="3862388"/>
          <p14:tracePt t="58394" x="4665663" y="3924300"/>
          <p14:tracePt t="58403" x="4629150" y="3949700"/>
          <p14:tracePt t="58411" x="4567238" y="4048125"/>
          <p14:tracePt t="58416" x="4530725" y="4084638"/>
          <p14:tracePt t="58425" x="4505325" y="4133850"/>
          <p14:tracePt t="58432" x="4443413" y="4184650"/>
          <p14:tracePt t="58440" x="4419600" y="4208463"/>
          <p14:tracePt t="58449" x="4368800" y="4233863"/>
          <p14:tracePt t="58456" x="4332288" y="4257675"/>
          <p14:tracePt t="58463" x="4295775" y="4283075"/>
          <p14:tracePt t="58471" x="4270375" y="4283075"/>
          <p14:tracePt t="58478" x="4233863" y="4295775"/>
          <p14:tracePt t="58489" x="4221163" y="4308475"/>
          <p14:tracePt t="58494" x="4195763" y="4332288"/>
          <p14:tracePt t="58502" x="4171950" y="4332288"/>
          <p14:tracePt t="58510" x="4171950" y="4344988"/>
          <p14:tracePt t="58519" x="4146550" y="4344988"/>
          <p14:tracePt t="58527" x="4133850" y="4357688"/>
          <p14:tracePt t="58533" x="4121150" y="4370388"/>
          <p14:tracePt t="58673" x="4110038" y="4370388"/>
          <p14:tracePt t="58681" x="4071938" y="4332288"/>
          <p14:tracePt t="58690" x="3997325" y="4270375"/>
          <p14:tracePt t="58697" x="3886200" y="4184650"/>
          <p14:tracePt t="58706" x="3762375" y="4097338"/>
          <p14:tracePt t="58713" x="3602038" y="3986213"/>
          <p14:tracePt t="58721" x="3514725" y="3937000"/>
          <p14:tracePt t="58726" x="3390900" y="3875088"/>
          <p14:tracePt t="58738" x="3255963" y="3787775"/>
          <p14:tracePt t="58743" x="3057525" y="3713163"/>
          <p14:tracePt t="58751" x="2921000" y="3676650"/>
          <p14:tracePt t="58759" x="2846388" y="3651250"/>
          <p14:tracePt t="58767" x="2773363" y="3651250"/>
          <p14:tracePt t="58773" x="2735263" y="3651250"/>
          <p14:tracePt t="58781" x="2686050" y="3651250"/>
          <p14:tracePt t="58789" x="2649538" y="3651250"/>
          <p14:tracePt t="58797" x="2611438" y="3651250"/>
          <p14:tracePt t="58806" x="2587625" y="3689350"/>
          <p14:tracePt t="58812" x="2525713" y="3738563"/>
          <p14:tracePt t="58821" x="2487613" y="3813175"/>
          <p14:tracePt t="58828" x="2438400" y="3911600"/>
          <p14:tracePt t="58835" x="2425700" y="4022725"/>
          <p14:tracePt t="58842" x="2413000" y="4071938"/>
          <p14:tracePt t="58850" x="2413000" y="4257675"/>
          <p14:tracePt t="58858" x="2413000" y="4344988"/>
          <p14:tracePt t="58866" x="2425700" y="4494213"/>
          <p14:tracePt t="58875" x="2425700" y="4592638"/>
          <p14:tracePt t="58883" x="2425700" y="4641850"/>
          <p14:tracePt t="58889" x="2425700" y="4729163"/>
          <p14:tracePt t="58897" x="2401888" y="4803775"/>
          <p14:tracePt t="58906" x="2389188" y="4852988"/>
          <p14:tracePt t="58913" x="2376488" y="4876800"/>
          <p14:tracePt t="58921" x="2351088" y="4902200"/>
          <p14:tracePt t="58929" x="2339975" y="4927600"/>
          <p14:tracePt t="58937" x="2339975" y="4938713"/>
          <p14:tracePt t="58944" x="2327275" y="4951413"/>
          <p14:tracePt t="58950" x="2327275" y="4976813"/>
          <p14:tracePt t="59193" x="2327275" y="4964113"/>
          <p14:tracePt t="59199" x="2314575" y="4951413"/>
          <p14:tracePt t="59209" x="2314575" y="4927600"/>
          <p14:tracePt t="59215" x="2314575" y="4902200"/>
          <p14:tracePt t="59223" x="2301875" y="4876800"/>
          <p14:tracePt t="59231" x="2301875" y="4827588"/>
          <p14:tracePt t="59240" x="2301875" y="4791075"/>
          <p14:tracePt t="59246" x="2327275" y="4716463"/>
          <p14:tracePt t="59253" x="2363788" y="4641850"/>
          <p14:tracePt t="59261" x="2401888" y="4567238"/>
          <p14:tracePt t="59269" x="2487613" y="4443413"/>
          <p14:tracePt t="59278" x="2574925" y="4308475"/>
          <p14:tracePt t="59286" x="2686050" y="4195763"/>
          <p14:tracePt t="59293" x="2747963" y="4122738"/>
          <p14:tracePt t="59300" x="2846388" y="4022725"/>
          <p14:tracePt t="59309" x="2946400" y="3924300"/>
          <p14:tracePt t="59316" x="2982913" y="3887788"/>
          <p14:tracePt t="59323" x="3106738" y="3836988"/>
          <p14:tracePt t="59330" x="3205163" y="3813175"/>
          <p14:tracePt t="59340" x="3305175" y="3787775"/>
          <p14:tracePt t="59347" x="3354388" y="3787775"/>
          <p14:tracePt t="59356" x="3478213" y="3775075"/>
          <p14:tracePt t="59363" x="3638550" y="3775075"/>
          <p14:tracePt t="59372" x="3787775" y="3763963"/>
          <p14:tracePt t="59378" x="3873500" y="3763963"/>
          <p14:tracePt t="59386" x="3924300" y="3763963"/>
          <p14:tracePt t="59392" x="3973513" y="3763963"/>
          <p14:tracePt t="59400" x="4071938" y="3800475"/>
          <p14:tracePt t="59409" x="4121150" y="3836988"/>
          <p14:tracePt t="59416" x="4159250" y="3849688"/>
          <p14:tracePt t="59425" x="4195763" y="3875088"/>
          <p14:tracePt t="59431" x="4208463" y="3898900"/>
          <p14:tracePt t="59439" x="4244975" y="3937000"/>
          <p14:tracePt t="59447" x="4270375" y="3973513"/>
          <p14:tracePt t="59455" x="4319588" y="4022725"/>
          <p14:tracePt t="59463" x="4344988" y="4071938"/>
          <p14:tracePt t="59470" x="4394200" y="4110038"/>
          <p14:tracePt t="59478" x="4406900" y="4133850"/>
          <p14:tracePt t="59487" x="4406900" y="4159250"/>
          <p14:tracePt t="59494" x="4406900" y="4171950"/>
          <p14:tracePt t="59501" x="4406900" y="4184650"/>
          <p14:tracePt t="59509" x="4406900" y="4195763"/>
          <p14:tracePt t="59516" x="4419600" y="4221163"/>
          <p14:tracePt t="59525" x="4430713" y="4257675"/>
          <p14:tracePt t="59532" x="4443413" y="4283075"/>
          <p14:tracePt t="59541" x="4443413" y="4319588"/>
          <p14:tracePt t="59555" x="4443413" y="4332288"/>
          <p14:tracePt t="59562" x="4443413" y="4344988"/>
          <p14:tracePt t="59578" x="4443413" y="4357688"/>
          <p14:tracePt t="59657" x="4456113" y="4357688"/>
          <p14:tracePt t="59681" x="4468813" y="4357688"/>
          <p14:tracePt t="59773" x="4479925" y="4357688"/>
          <p14:tracePt t="59781" x="4505325" y="4357688"/>
          <p14:tracePt t="59790" x="4541838" y="4357688"/>
          <p14:tracePt t="59797" x="4554538" y="4357688"/>
          <p14:tracePt t="59804" x="4592638" y="4381500"/>
          <p14:tracePt t="59812" x="4616450" y="4406900"/>
          <p14:tracePt t="59819" x="4678363" y="4443413"/>
          <p14:tracePt t="59826" x="4752975" y="4494213"/>
          <p14:tracePt t="59836" x="4814888" y="4543425"/>
          <p14:tracePt t="59842" x="4951413" y="4629150"/>
          <p14:tracePt t="59850" x="5026025" y="4703763"/>
          <p14:tracePt t="59857" x="5186363" y="4814888"/>
          <p14:tracePt t="59865" x="5260975" y="4876800"/>
          <p14:tracePt t="59873" x="5408613" y="5013325"/>
          <p14:tracePt t="59881" x="5457825" y="5062538"/>
          <p14:tracePt t="59890" x="5581650" y="5173663"/>
          <p14:tracePt t="59897" x="5643563" y="5224463"/>
          <p14:tracePt t="59906" x="5694363" y="5273675"/>
          <p14:tracePt t="59913" x="5705475" y="5297488"/>
          <p14:tracePt t="59919" x="5730875" y="5335588"/>
          <p14:tracePt t="59927" x="5767388" y="5372100"/>
          <p14:tracePt t="59936" x="5792788" y="5397500"/>
          <p14:tracePt t="59943" x="5818188" y="5434013"/>
          <p14:tracePt t="59950" x="5829300" y="5434013"/>
          <p14:tracePt t="59959" x="5842000" y="5446713"/>
          <p14:tracePt t="59966" x="5854700" y="5459413"/>
          <p14:tracePt t="59974" x="5867400" y="5472113"/>
          <p14:tracePt t="59980" x="5880100" y="5472113"/>
          <p14:tracePt t="60005" x="5891213" y="5472113"/>
          <p14:tracePt t="60021" x="5916613" y="5472113"/>
          <p14:tracePt t="60029" x="5942013" y="5446713"/>
          <p14:tracePt t="60035" x="5978525" y="5446713"/>
          <p14:tracePt t="60043" x="6027738" y="5421313"/>
          <p14:tracePt t="60055" x="6102350" y="5384800"/>
          <p14:tracePt t="60058" x="6138863" y="5372100"/>
          <p14:tracePt t="60066" x="6213475" y="5335588"/>
          <p14:tracePt t="60074" x="6288088" y="5297488"/>
          <p14:tracePt t="60083" x="6362700" y="5248275"/>
          <p14:tracePt t="60091" x="6399213" y="5224463"/>
          <p14:tracePt t="60099" x="6473825" y="5124450"/>
          <p14:tracePt t="60106" x="6535738" y="5038725"/>
          <p14:tracePt t="60112" x="6597650" y="4927600"/>
          <p14:tracePt t="60120" x="6646863" y="4827588"/>
          <p14:tracePt t="60128" x="6708775" y="4691063"/>
          <p14:tracePt t="60137" x="6796088" y="4530725"/>
          <p14:tracePt t="60144" x="6807200" y="4494213"/>
          <p14:tracePt t="60153" x="6881813" y="4381500"/>
          <p14:tracePt t="60160" x="6931025" y="4270375"/>
          <p14:tracePt t="60166" x="6969125" y="4110038"/>
          <p14:tracePt t="60174" x="6992938" y="3973513"/>
          <p14:tracePt t="60182" x="7005638" y="3898900"/>
          <p14:tracePt t="60191" x="7005638" y="3725863"/>
          <p14:tracePt t="60199" x="7005638" y="3552825"/>
          <p14:tracePt t="60207" x="7005638" y="3367088"/>
          <p14:tracePt t="60215" x="6980238" y="3217863"/>
          <p14:tracePt t="60221" x="6858000" y="2871788"/>
          <p14:tracePt t="60229" x="6708775" y="2487613"/>
          <p14:tracePt t="60238" x="6597650" y="2239963"/>
          <p14:tracePt t="60244" x="6510338" y="2030413"/>
          <p14:tracePt t="60255" x="6461125" y="1881188"/>
          <p14:tracePt t="60260" x="6435725" y="1770063"/>
          <p14:tracePt t="60269" x="6399213" y="1658938"/>
          <p14:tracePt t="60277" x="6362700" y="1535113"/>
          <p14:tracePt t="60283" x="6311900" y="1447800"/>
          <p14:tracePt t="60291" x="6275388" y="1349375"/>
          <p14:tracePt t="60299" x="6226175" y="1287463"/>
          <p14:tracePt t="60306" x="6200775" y="1238250"/>
          <p14:tracePt t="60315" x="6126163" y="1163638"/>
          <p14:tracePt t="60322" x="6089650" y="1138238"/>
          <p14:tracePt t="60331" x="6053138" y="1114425"/>
          <p14:tracePt t="60337" x="5991225" y="1089025"/>
          <p14:tracePt t="60355" x="5929313" y="1089025"/>
          <p14:tracePt t="60361" x="5805488" y="1089025"/>
          <p14:tracePt t="60369" x="5681663" y="1089025"/>
          <p14:tracePt t="60377" x="5519738" y="1089025"/>
          <p14:tracePt t="60385" x="5346700" y="1101725"/>
          <p14:tracePt t="60393" x="5222875" y="1127125"/>
          <p14:tracePt t="60399" x="5099050" y="1163638"/>
          <p14:tracePt t="60407" x="4975225" y="1250950"/>
          <p14:tracePt t="60415" x="4913313" y="1336675"/>
          <p14:tracePt t="60423" x="4864100" y="1423988"/>
          <p14:tracePt t="60431" x="4778375" y="1609725"/>
          <p14:tracePt t="60439" x="4716463" y="1744663"/>
          <p14:tracePt t="60447" x="4678363" y="1844675"/>
          <p14:tracePt t="60456" x="4641850" y="2017713"/>
          <p14:tracePt t="60463" x="4629150" y="2128838"/>
          <p14:tracePt t="60469" x="4579938" y="2414588"/>
          <p14:tracePt t="60477" x="4554538" y="2636838"/>
          <p14:tracePt t="60486" x="4541838" y="2747963"/>
          <p14:tracePt t="60493" x="4554538" y="3094038"/>
          <p14:tracePt t="60501" x="4567238" y="3279775"/>
          <p14:tracePt t="60508" x="4641850" y="3640138"/>
          <p14:tracePt t="60516" x="4765675" y="4048125"/>
          <p14:tracePt t="60523" x="4851400" y="4257675"/>
          <p14:tracePt t="60530" x="4987925" y="4605338"/>
          <p14:tracePt t="60539" x="5075238" y="4791075"/>
          <p14:tracePt t="60547" x="5149850" y="4976813"/>
          <p14:tracePt t="60555" x="5211763" y="5113338"/>
          <p14:tracePt t="60563" x="5322888" y="5348288"/>
          <p14:tracePt t="60572" x="5395913" y="5459413"/>
          <p14:tracePt t="60579" x="5446713" y="5534025"/>
          <p14:tracePt t="60585" x="5545138" y="5657850"/>
          <p14:tracePt t="60593" x="5607050" y="5743575"/>
          <p14:tracePt t="60601" x="5681663" y="5805488"/>
          <p14:tracePt t="60609" x="5743575" y="5843588"/>
          <p14:tracePt t="60616" x="5780088" y="5880100"/>
          <p14:tracePt t="60624" x="5792788" y="5892800"/>
          <p14:tracePt t="60655" x="5818188" y="5880100"/>
          <p14:tracePt t="60663" x="5842000" y="5854700"/>
          <p14:tracePt t="60671" x="5891213" y="5805488"/>
          <p14:tracePt t="60679" x="5942013" y="5756275"/>
          <p14:tracePt t="60688" x="6065838" y="5657850"/>
          <p14:tracePt t="60694" x="6213475" y="5557838"/>
          <p14:tracePt t="60701" x="6311900" y="5495925"/>
          <p14:tracePt t="60709" x="6559550" y="5286375"/>
          <p14:tracePt t="60716" x="6683375" y="5173663"/>
          <p14:tracePt t="60724" x="6869113" y="4951413"/>
          <p14:tracePt t="60733" x="6980238" y="4752975"/>
          <p14:tracePt t="60741" x="7031038" y="4592638"/>
          <p14:tracePt t="60749" x="7054850" y="4283075"/>
          <p14:tracePt t="60757" x="7054850" y="4097338"/>
          <p14:tracePt t="60762" x="7042150" y="3849688"/>
          <p14:tracePt t="60772" x="6931025" y="3478213"/>
          <p14:tracePt t="60778" x="6796088" y="3094038"/>
          <p14:tracePt t="60788" x="6473825" y="2500313"/>
          <p14:tracePt t="60794" x="6213475" y="2043113"/>
          <p14:tracePt t="60802" x="6115050" y="1819275"/>
          <p14:tracePt t="60810" x="6027738" y="1658938"/>
          <p14:tracePt t="60819" x="5978525" y="1522413"/>
          <p14:tracePt t="60826" x="5916613" y="1436688"/>
          <p14:tracePt t="60832" x="5916613" y="1398588"/>
          <p14:tracePt t="60841" x="5867400" y="1323975"/>
          <p14:tracePt t="60849" x="5854700" y="1312863"/>
          <p14:tracePt t="60857" x="5842000" y="1300163"/>
          <p14:tracePt t="60872" x="5818188" y="1287463"/>
          <p14:tracePt t="60879" x="5792788" y="1287463"/>
          <p14:tracePt t="60887" x="5756275" y="1287463"/>
          <p14:tracePt t="60894" x="5705475" y="1287463"/>
          <p14:tracePt t="60902" x="5643563" y="1287463"/>
          <p14:tracePt t="60910" x="5508625" y="1312863"/>
          <p14:tracePt t="60918" x="5470525" y="1336675"/>
          <p14:tracePt t="60927" x="5359400" y="1374775"/>
          <p14:tracePt t="60938" x="5273675" y="1436688"/>
          <p14:tracePt t="60943" x="5099050" y="1571625"/>
          <p14:tracePt t="60949" x="5026025" y="1622425"/>
          <p14:tracePt t="60957" x="4913313" y="1733550"/>
          <p14:tracePt t="60965" x="4814888" y="1857375"/>
          <p14:tracePt t="60985" x="4678363" y="2216150"/>
          <p14:tracePt t="60989" x="4678363" y="2425700"/>
          <p14:tracePt t="60997" x="4703763" y="2735263"/>
          <p14:tracePt t="61003" x="4765675" y="2946400"/>
          <p14:tracePt t="61010" x="4851400" y="3155950"/>
          <p14:tracePt t="61019" x="4902200" y="3292475"/>
          <p14:tracePt t="61028" x="5026025" y="3552825"/>
          <p14:tracePt t="61035" x="5087938" y="3663950"/>
          <p14:tracePt t="61043" x="5173663" y="3813175"/>
          <p14:tracePt t="61050" x="5211763" y="3875088"/>
          <p14:tracePt t="61060" x="5260975" y="3949700"/>
          <p14:tracePt t="61064" x="5310188" y="4035425"/>
          <p14:tracePt t="61073" x="5359400" y="4071938"/>
          <p14:tracePt t="61081" x="5457825" y="4184650"/>
          <p14:tracePt t="61089" x="5545138" y="4270375"/>
          <p14:tracePt t="61097" x="5632450" y="4357688"/>
          <p14:tracePt t="61106" x="5743575" y="4468813"/>
          <p14:tracePt t="61113" x="5867400" y="4556125"/>
          <p14:tracePt t="61122" x="5953125" y="4629150"/>
          <p14:tracePt t="61129" x="6015038" y="4654550"/>
          <p14:tracePt t="61135" x="6040438" y="4654550"/>
          <p14:tracePt t="61143" x="6065838" y="4667250"/>
          <p14:tracePt t="61151" x="6102350" y="4667250"/>
          <p14:tracePt t="61159" x="6138863" y="4667250"/>
          <p14:tracePt t="61166" x="6176963" y="4667250"/>
          <p14:tracePt t="61174" x="6238875" y="4641850"/>
          <p14:tracePt t="61181" x="6337300" y="4530725"/>
          <p14:tracePt t="61189" x="6373813" y="4468813"/>
          <p14:tracePt t="61197" x="6448425" y="4381500"/>
          <p14:tracePt t="61205" x="6497638" y="4308475"/>
          <p14:tracePt t="61213" x="6646863" y="4159250"/>
          <p14:tracePt t="61221" x="6721475" y="4084638"/>
          <p14:tracePt t="61229" x="6819900" y="3998913"/>
          <p14:tracePt t="61238" x="6845300" y="3949700"/>
          <p14:tracePt t="61244" x="6858000" y="3924300"/>
          <p14:tracePt t="61252" x="6869113" y="3898900"/>
          <p14:tracePt t="61270" x="6869113" y="3862388"/>
          <p14:tracePt t="61274" x="6845300" y="3825875"/>
          <p14:tracePt t="61282" x="6845300" y="3813175"/>
          <p14:tracePt t="61291" x="6832600" y="3800475"/>
          <p14:tracePt t="61298" x="6819900" y="3800475"/>
          <p14:tracePt t="61361" x="6807200" y="3787775"/>
          <p14:tracePt t="61368" x="6783388" y="3775075"/>
          <p14:tracePt t="61376" x="6757988" y="3775075"/>
          <p14:tracePt t="61383" x="6696075" y="3763963"/>
          <p14:tracePt t="61390" x="6634163" y="3763963"/>
          <p14:tracePt t="61398" x="6597650" y="3763963"/>
          <p14:tracePt t="61408" x="6559550" y="3763963"/>
          <p14:tracePt t="61415" x="6548438" y="3763963"/>
          <p14:tracePt t="61423" x="6535738" y="3763963"/>
          <p14:tracePt t="61429" x="6535738" y="3775075"/>
          <p14:tracePt t="61436" x="6535738" y="3787775"/>
          <p14:tracePt t="61444" x="6535738" y="3800475"/>
          <p14:tracePt t="61460" x="6535738" y="3813175"/>
          <p14:tracePt t="62041" x="6523038" y="3813175"/>
          <p14:tracePt t="62198" x="6510338" y="3800475"/>
          <p14:tracePt t="62244" x="6510338" y="3787775"/>
          <p14:tracePt t="62337" x="6497638" y="3787775"/>
          <p14:tracePt t="62669" x="6486525" y="3787775"/>
          <p14:tracePt t="62677" x="6448425" y="3787775"/>
          <p14:tracePt t="62686" x="6386513" y="3800475"/>
          <p14:tracePt t="62694" x="6337300" y="3813175"/>
          <p14:tracePt t="62702" x="6300788" y="3825875"/>
          <p14:tracePt t="62709" x="6288088" y="3825875"/>
          <p14:tracePt t="62715" x="6262688" y="3825875"/>
          <p14:tracePt t="62723" x="6226175" y="3825875"/>
          <p14:tracePt t="62731" x="6213475" y="3825875"/>
          <p14:tracePt t="62738" x="6200775" y="3836988"/>
          <p14:tracePt t="62754" x="6188075" y="3836988"/>
          <p14:tracePt t="63058" x="6213475" y="3836988"/>
          <p14:tracePt t="63074" x="6226175" y="3836988"/>
          <p14:tracePt t="63079" x="6238875" y="3836988"/>
          <p14:tracePt t="63087" x="6249988" y="3836988"/>
          <p14:tracePt t="63105" x="6262688" y="3836988"/>
          <p14:tracePt t="63119" x="6275388" y="3836988"/>
          <p14:tracePt t="63305" x="6238875" y="3836988"/>
          <p14:tracePt t="63313" x="6200775" y="3836988"/>
          <p14:tracePt t="63318" x="6151563" y="3849688"/>
          <p14:tracePt t="63328" x="6115050" y="3862388"/>
          <p14:tracePt t="63335" x="6076950" y="3875088"/>
          <p14:tracePt t="63342" x="6040438" y="3887788"/>
          <p14:tracePt t="63351" x="5978525" y="3924300"/>
          <p14:tracePt t="63358" x="5942013" y="3973513"/>
          <p14:tracePt t="63368" x="5903913" y="4022725"/>
          <p14:tracePt t="63373" x="5880100" y="4071938"/>
          <p14:tracePt t="63381" x="5854700" y="4146550"/>
          <p14:tracePt t="63389" x="5829300" y="4195763"/>
          <p14:tracePt t="63397" x="5818188" y="4246563"/>
          <p14:tracePt t="63405" x="5805488" y="4308475"/>
          <p14:tracePt t="63413" x="5780088" y="4344988"/>
          <p14:tracePt t="63420" x="5756275" y="4370388"/>
          <p14:tracePt t="63429" x="5743575" y="4419600"/>
          <p14:tracePt t="63434" x="5718175" y="4443413"/>
          <p14:tracePt t="63442" x="5718175" y="4468813"/>
          <p14:tracePt t="63451" x="5705475" y="4494213"/>
          <p14:tracePt t="63459" x="5694363" y="4518025"/>
          <p14:tracePt t="63469" x="5694363" y="4530725"/>
          <p14:tracePt t="63475" x="5681663" y="4530725"/>
          <p14:tracePt t="63490" x="5668963" y="4530725"/>
          <p14:tracePt t="63530" x="5656263" y="4530725"/>
          <p14:tracePt t="63538" x="5643563" y="4505325"/>
          <p14:tracePt t="63544" x="5619750" y="4468813"/>
          <p14:tracePt t="63554" x="5607050" y="4456113"/>
          <p14:tracePt t="63558" x="5607050" y="4432300"/>
          <p14:tracePt t="63568" x="5594350" y="4406900"/>
          <p14:tracePt t="63630" x="5594350" y="4394200"/>
          <p14:tracePt t="63638" x="5607050" y="4381500"/>
          <p14:tracePt t="63646" x="5607050" y="4370388"/>
          <p14:tracePt t="63654" x="5632450" y="4357688"/>
          <p14:tracePt t="63660" x="5643563" y="4344988"/>
          <p14:tracePt t="63669" x="5668963" y="4319588"/>
          <p14:tracePt t="63675" x="5694363" y="4308475"/>
          <p14:tracePt t="63682" x="5705475" y="4295775"/>
          <p14:tracePt t="63691" x="5718175" y="4283075"/>
          <p14:tracePt t="63723" x="5718175" y="4270375"/>
          <p14:tracePt t="63754" x="5730875" y="4270375"/>
          <p14:tracePt t="63854" x="5730875" y="4257675"/>
          <p14:tracePt t="63924" x="5743575" y="4257675"/>
          <p14:tracePt t="64195" x="5730875" y="4257675"/>
          <p14:tracePt t="64203" x="5656263" y="4246563"/>
          <p14:tracePt t="64211" x="5607050" y="4246563"/>
          <p14:tracePt t="64219" x="5508625" y="4246563"/>
          <p14:tracePt t="64227" x="5408613" y="4246563"/>
          <p14:tracePt t="64233" x="5235575" y="4270375"/>
          <p14:tracePt t="64241" x="5137150" y="4270375"/>
          <p14:tracePt t="64249" x="5026025" y="4295775"/>
          <p14:tracePt t="64256" x="4789488" y="4344988"/>
          <p14:tracePt t="64264" x="4592638" y="4370388"/>
          <p14:tracePt t="64273" x="4492625" y="4381500"/>
          <p14:tracePt t="64280" x="4257675" y="4419600"/>
          <p14:tracePt t="64289" x="4133850" y="4419600"/>
          <p14:tracePt t="64294" x="3948113" y="4443413"/>
          <p14:tracePt t="64302" x="3862388" y="4443413"/>
          <p14:tracePt t="64311" x="3713163" y="4443413"/>
          <p14:tracePt t="64319" x="3638550" y="4443413"/>
          <p14:tracePt t="64326" x="3478213" y="4443413"/>
          <p14:tracePt t="64335" x="3367088" y="4443413"/>
          <p14:tracePt t="64340" x="3279775" y="4443413"/>
          <p14:tracePt t="64348" x="3106738" y="4443413"/>
          <p14:tracePt t="64356" x="2982913" y="4419600"/>
          <p14:tracePt t="64364" x="2884488" y="4394200"/>
          <p14:tracePt t="64373" x="2760663" y="4357688"/>
          <p14:tracePt t="64380" x="2660650" y="4332288"/>
          <p14:tracePt t="64389" x="2487613" y="4257675"/>
          <p14:tracePt t="64396" x="2363788" y="4184650"/>
          <p14:tracePt t="64403" x="2203450" y="4097338"/>
          <p14:tracePt t="64411" x="2066925" y="3998913"/>
          <p14:tracePt t="64419" x="1795463" y="3751263"/>
          <p14:tracePt t="64426" x="1597025" y="3552825"/>
          <p14:tracePt t="64437" x="1323975" y="3206750"/>
          <p14:tracePt t="64443" x="1150938" y="2970213"/>
          <p14:tracePt t="64450" x="965200" y="2611438"/>
          <p14:tracePt t="64460" x="730250" y="2066925"/>
          <p14:tracePt t="64465" x="681038" y="1831975"/>
          <p14:tracePt t="64473" x="681038" y="1498600"/>
          <p14:tracePt t="64480" x="693738" y="1312863"/>
          <p14:tracePt t="64489" x="854075" y="1065213"/>
          <p14:tracePt t="64497" x="990600" y="941388"/>
          <p14:tracePt t="64505" x="1127125" y="879475"/>
          <p14:tracePt t="64513" x="1349375" y="792163"/>
          <p14:tracePt t="64522" x="1708150" y="717550"/>
          <p14:tracePt t="64527" x="1868488" y="693738"/>
          <p14:tracePt t="64535" x="1930400" y="681038"/>
          <p14:tracePt t="64543" x="1968500" y="681038"/>
          <p14:tracePt t="64575" x="1943100" y="717550"/>
          <p14:tracePt t="64581" x="1919288" y="804863"/>
          <p14:tracePt t="64589" x="1893888" y="1163638"/>
          <p14:tracePt t="64596" x="1906588" y="1571625"/>
          <p14:tracePt t="64604" x="1992313" y="1992313"/>
          <p14:tracePt t="64613" x="2128838" y="2538413"/>
          <p14:tracePt t="64621" x="2252663" y="2933700"/>
          <p14:tracePt t="64628" x="2425700" y="3578225"/>
          <p14:tracePt t="64636" x="2463800" y="3763963"/>
          <p14:tracePt t="64645" x="2500313" y="4184650"/>
          <p14:tracePt t="64650" x="2500313" y="4443413"/>
          <p14:tracePt t="64660" x="2487613" y="4579938"/>
          <p14:tracePt t="64667" x="2413000" y="4778375"/>
          <p14:tracePt t="64675" x="2314575" y="4927600"/>
          <p14:tracePt t="64683" x="2216150" y="5026025"/>
          <p14:tracePt t="64691" x="2141538" y="5124450"/>
          <p14:tracePt t="64698" x="2041525" y="5186363"/>
          <p14:tracePt t="64705" x="1906588" y="5297488"/>
          <p14:tracePt t="64712" x="1868488" y="5322888"/>
          <p14:tracePt t="64721" x="1720850" y="5410200"/>
          <p14:tracePt t="64728" x="1658938" y="5434013"/>
          <p14:tracePt t="64737" x="1584325" y="5446713"/>
          <p14:tracePt t="64745" x="1535113" y="5446713"/>
          <p14:tracePt t="64753" x="1497013" y="5446713"/>
          <p14:tracePt t="64761" x="1473200" y="5446713"/>
          <p14:tracePt t="64767" x="1447800" y="5372100"/>
          <p14:tracePt t="64775" x="1447800" y="5248275"/>
          <p14:tracePt t="64783" x="1460500" y="5137150"/>
          <p14:tracePt t="64791" x="1547813" y="4814888"/>
          <p14:tracePt t="64798" x="1695450" y="4406900"/>
          <p14:tracePt t="64807" x="1819275" y="4035425"/>
          <p14:tracePt t="64814" x="1981200" y="3527425"/>
          <p14:tracePt t="64823" x="2079625" y="3194050"/>
          <p14:tracePt t="64830" x="2154238" y="2921000"/>
          <p14:tracePt t="64837" x="2301875" y="2513013"/>
          <p14:tracePt t="64845" x="2363788" y="2376488"/>
          <p14:tracePt t="64853" x="2463800" y="2128838"/>
          <p14:tracePt t="64860" x="2487613" y="2066925"/>
          <p14:tracePt t="64869" x="2587625" y="1955800"/>
          <p14:tracePt t="64876" x="2636838" y="1930400"/>
          <p14:tracePt t="64882" x="2660650" y="1919288"/>
          <p14:tracePt t="64891" x="2698750" y="1906588"/>
          <p14:tracePt t="64898" x="2747963" y="1906588"/>
          <p14:tracePt t="64907" x="2809875" y="1930400"/>
          <p14:tracePt t="64914" x="2895600" y="2017713"/>
          <p14:tracePt t="64923" x="2970213" y="2128838"/>
          <p14:tracePt t="64931" x="3044825" y="2327275"/>
          <p14:tracePt t="64939" x="3155950" y="2673350"/>
          <p14:tracePt t="64946" x="3255963" y="2970213"/>
          <p14:tracePt t="64953" x="3416300" y="3416300"/>
          <p14:tracePt t="64961" x="3441700" y="3614738"/>
          <p14:tracePt t="64969" x="3465513" y="3986213"/>
          <p14:tracePt t="64986" x="3403600" y="4530725"/>
          <p14:tracePt t="64993" x="3305175" y="4667250"/>
          <p14:tracePt t="65002" x="3194050" y="4791075"/>
          <p14:tracePt t="65009" x="3143250" y="4827588"/>
          <p14:tracePt t="65014" x="2957513" y="4914900"/>
          <p14:tracePt t="65023" x="2747963" y="5000625"/>
          <p14:tracePt t="65031" x="2649538" y="5038725"/>
          <p14:tracePt t="65039" x="2487613" y="5087938"/>
          <p14:tracePt t="65047" x="2425700" y="5113338"/>
          <p14:tracePt t="65055" x="2363788" y="5113338"/>
          <p14:tracePt t="65063" x="2289175" y="5113338"/>
          <p14:tracePt t="65069" x="2216150" y="5087938"/>
          <p14:tracePt t="65078" x="2116138" y="5026025"/>
          <p14:tracePt t="65085" x="2017713" y="4951413"/>
          <p14:tracePt t="65094" x="1919288" y="4803775"/>
          <p14:tracePt t="65101" x="1831975" y="4654550"/>
          <p14:tracePt t="65108" x="1744663" y="4406900"/>
          <p14:tracePt t="65118" x="1633538" y="4010025"/>
          <p14:tracePt t="65124" x="1473200" y="3429000"/>
          <p14:tracePt t="65131" x="1362075" y="2995613"/>
          <p14:tracePt t="65139" x="1238250" y="2339975"/>
          <p14:tracePt t="65147" x="1176338" y="1919288"/>
          <p14:tracePt t="65155" x="1163638" y="1509713"/>
          <p14:tracePt t="65163" x="1163638" y="1138238"/>
          <p14:tracePt t="65171" x="1249363" y="890588"/>
          <p14:tracePt t="65179" x="1336675" y="730250"/>
          <p14:tracePt t="65184" x="1423988" y="655638"/>
          <p14:tracePt t="65193" x="1558925" y="531813"/>
          <p14:tracePt t="65201" x="1682750" y="508000"/>
          <p14:tracePt t="65209" x="1733550" y="508000"/>
          <p14:tracePt t="65218" x="1819275" y="508000"/>
          <p14:tracePt t="65225" x="1893888" y="508000"/>
          <p14:tracePt t="65232" x="2005013" y="593725"/>
          <p14:tracePt t="65240" x="2079625" y="668338"/>
          <p14:tracePt t="65247" x="2154238" y="804863"/>
          <p14:tracePt t="65254" x="2227263" y="1003300"/>
          <p14:tracePt t="65262" x="2265363" y="1287463"/>
          <p14:tracePt t="65270" x="2265363" y="1473200"/>
          <p14:tracePt t="65280" x="2265363" y="1844675"/>
          <p14:tracePt t="65287" x="2252663" y="2190750"/>
          <p14:tracePt t="65294" x="2252663" y="2760663"/>
          <p14:tracePt t="65302" x="2252663" y="3155950"/>
          <p14:tracePt t="65312" x="2252663" y="3565525"/>
          <p14:tracePt t="65317" x="2252663" y="3973513"/>
          <p14:tracePt t="65324" x="2178050" y="4370388"/>
          <p14:tracePt t="65333" x="2092325" y="4530725"/>
          <p14:tracePt t="65340" x="1981200" y="4629150"/>
          <p14:tracePt t="65349" x="1857375" y="4691063"/>
          <p14:tracePt t="65356" x="1770063" y="4716463"/>
          <p14:tracePt t="65362" x="1633538" y="4729163"/>
          <p14:tracePt t="65370" x="1473200" y="4729163"/>
          <p14:tracePt t="65379" x="1311275" y="4729163"/>
          <p14:tracePt t="65387" x="1138238" y="4716463"/>
          <p14:tracePt t="65394" x="990600" y="4691063"/>
          <p14:tracePt t="65402" x="941388" y="4691063"/>
          <p14:tracePt t="65413" x="903288" y="4691063"/>
          <p14:tracePt t="65419" x="879475" y="4691063"/>
          <p14:tracePt t="65427" x="866775" y="4691063"/>
          <p14:tracePt t="65433" x="866775" y="4679950"/>
          <p14:tracePt t="65440" x="866775" y="4667250"/>
          <p14:tracePt t="65449" x="866775" y="4641850"/>
          <p14:tracePt t="65456" x="903288" y="4592638"/>
          <p14:tracePt t="65464" x="915988" y="4567238"/>
          <p14:tracePt t="65472" x="965200" y="4518025"/>
          <p14:tracePt t="65480" x="990600" y="4456113"/>
          <p14:tracePt t="65488" x="1014413" y="4432300"/>
          <p14:tracePt t="65496" x="1014413" y="4419600"/>
          <p14:tracePt t="65502" x="1027113" y="4381500"/>
          <p14:tracePt t="65511" x="1039813" y="4381500"/>
          <p14:tracePt t="65518" x="1052513" y="4381500"/>
          <p14:tracePt t="65527" x="1076325" y="4381500"/>
          <p14:tracePt t="65534" x="1114425" y="4381500"/>
          <p14:tracePt t="65544" x="1176338" y="4394200"/>
          <p14:tracePt t="65549" x="1212850" y="4419600"/>
          <p14:tracePt t="65556" x="1249363" y="4443413"/>
          <p14:tracePt t="65564" x="1274763" y="4456113"/>
          <p14:tracePt t="65573" x="1274763" y="4468813"/>
          <p14:tracePt t="65605" x="1287463" y="4468813"/>
          <p14:tracePt t="65751" x="1287463" y="4456113"/>
          <p14:tracePt t="65767" x="1274763" y="4443413"/>
          <p14:tracePt t="65776" x="1262063" y="4406900"/>
          <p14:tracePt t="65784" x="1249363" y="4381500"/>
          <p14:tracePt t="65791" x="1238250" y="4370388"/>
          <p14:tracePt t="65797" x="1225550" y="4344988"/>
          <p14:tracePt t="65805" x="1225550" y="4319588"/>
          <p14:tracePt t="65813" x="1212850" y="4308475"/>
          <p14:tracePt t="65820" x="1200150" y="4283075"/>
          <p14:tracePt t="65829" x="1200150" y="4257675"/>
          <p14:tracePt t="65837" x="1176338" y="4246563"/>
          <p14:tracePt t="65846" x="1163638" y="4221163"/>
          <p14:tracePt t="65851" x="1138238" y="4221163"/>
          <p14:tracePt t="65867" x="1127125" y="4221163"/>
          <p14:tracePt t="65907" x="1127125" y="4233863"/>
          <p14:tracePt t="65914" x="1127125" y="4246563"/>
          <p14:tracePt t="65979" x="1127125" y="4257675"/>
          <p14:tracePt t="66023" x="1114425" y="4257675"/>
          <p14:tracePt t="66030" x="1101725" y="4270375"/>
          <p14:tracePt t="66040" x="1089025" y="4270375"/>
          <p14:tracePt t="66053" x="1076325" y="4270375"/>
          <p14:tracePt t="66061" x="1065213" y="4283075"/>
          <p14:tracePt t="66068" x="1052513" y="4283075"/>
          <p14:tracePt t="66078" x="1039813" y="4283075"/>
          <p14:tracePt t="66084" x="1027113" y="4295775"/>
          <p14:tracePt t="66090" x="990600" y="4295775"/>
          <p14:tracePt t="66100" x="977900" y="4308475"/>
          <p14:tracePt t="66107" x="965200" y="4319588"/>
          <p14:tracePt t="66115" x="941388" y="4332288"/>
          <p14:tracePt t="66123" x="915988" y="4344988"/>
          <p14:tracePt t="66131" x="903288" y="4357688"/>
          <p14:tracePt t="66139" x="879475" y="4370388"/>
          <p14:tracePt t="66147" x="866775" y="4381500"/>
          <p14:tracePt t="66155" x="841375" y="4394200"/>
          <p14:tracePt t="66161" x="804863" y="4406900"/>
          <p14:tracePt t="66168" x="779463" y="4419600"/>
          <p14:tracePt t="66178" x="755650" y="4419600"/>
          <p14:tracePt t="66184" x="742950" y="4432300"/>
          <p14:tracePt t="66193" x="730250" y="4443413"/>
          <p14:tracePt t="66339" x="717550" y="4443413"/>
          <p14:tracePt t="66347" x="704850" y="4443413"/>
          <p14:tracePt t="66355" x="642938" y="4406900"/>
          <p14:tracePt t="66364" x="606425" y="4394200"/>
          <p14:tracePt t="66371" x="508000" y="4319588"/>
          <p14:tracePt t="66380" x="407988" y="4257675"/>
          <p14:tracePt t="66386" x="322263" y="4208463"/>
          <p14:tracePt t="66421" x="136525" y="4084638"/>
          <p14:tracePt t="66434" x="123825" y="4071938"/>
          <p14:tracePt t="66464" x="111125" y="4071938"/>
          <p14:tracePt t="66480" x="111125" y="4060825"/>
          <p14:tracePt t="66512" x="98425" y="4060825"/>
          <p14:tracePt t="66517" x="87313" y="4035425"/>
          <p14:tracePt t="66524" x="49213" y="4022725"/>
          <p14:tracePt t="66533" x="12700" y="3986213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67742-4B7E-467A-BBB8-1054711B8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Why/When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A588D-664D-062C-8937-3C48662BA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639586"/>
          </a:xfrm>
        </p:spPr>
        <p:txBody>
          <a:bodyPr>
            <a:normAutofit fontScale="62500" lnSpcReduction="20000"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/>
              <a:t>Treatment tags are often the only documentation of patient care in an MCI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/>
              <a:t>Provides information to other EMS personnel and the ED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/>
              <a:t>Makes it easier to track patient through transport and in the hospital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/>
              <a:t>Allows for efficient patient care, documentation, and consistency (in major MCI, probably the only EMS documentation)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/>
              <a:t>Helps with identification and family reunification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/>
              <a:t>Treatment tags should be tied on to patient with their triage ribbon after patients enter CCP or in the Transport Area if patient is bypassing the Treatment Area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/>
              <a:t>Tags can be filled out in the CCP or during transport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/>
              <a:t>Every patient should leave the scene with a Treatment Tag or have one applied in transport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/>
              <a:t>Can scan tags into EMTrack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/>
              <a:t>If condition changes, change ribbon but keep the same tag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307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005"/>
    </mc:Choice>
    <mc:Fallback xmlns="">
      <p:transition spd="slow" advTm="1060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CE041-E580-CE18-B642-6EDD57325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B3313-1262-0C58-AEA9-E831A088F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7995270" cy="438879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Barcode – on tag three times; is unique to each individual tag; can be scanned into Juvare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Basic ID – Name, sex, allergies, age/DOB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Injury – indicates where patient is injured (mark # on diagram)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Hazardous Material – if patient is contaminated then decontaminated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RFID – hospitals can use RFID instead of barcode; when scanning in tags, be careful that you scan the barcode not the QR code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Vitals and Triage Category – document time/vitals/triage category and changes over time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Tear-off – this section remains with the Transport Officer to keep track of who was on scene and who left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2497BF08-A084-55E4-2FC6-11955CB74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35000" t="10232" r="45528" b="8900"/>
          <a:stretch/>
        </p:blipFill>
        <p:spPr bwMode="auto">
          <a:xfrm>
            <a:off x="9409317" y="77727"/>
            <a:ext cx="2584580" cy="670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ree Barcode Generator | Barcoding, Inc.">
            <a:extLst>
              <a:ext uri="{FF2B5EF4-FFF2-40B4-BE49-F238E27FC236}">
                <a16:creationId xmlns:a16="http://schemas.microsoft.com/office/drawing/2014/main" id="{67072D4C-AB04-2614-9817-FEFF3CE749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76"/>
          <a:stretch/>
        </p:blipFill>
        <p:spPr bwMode="auto">
          <a:xfrm>
            <a:off x="9516619" y="117840"/>
            <a:ext cx="799633" cy="19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ree Barcode Generator | Barcoding, Inc.">
            <a:extLst>
              <a:ext uri="{FF2B5EF4-FFF2-40B4-BE49-F238E27FC236}">
                <a16:creationId xmlns:a16="http://schemas.microsoft.com/office/drawing/2014/main" id="{964BB2B7-B8A0-8ED3-C3D0-551FC61306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76"/>
          <a:stretch/>
        </p:blipFill>
        <p:spPr bwMode="auto">
          <a:xfrm>
            <a:off x="10608199" y="6333377"/>
            <a:ext cx="709918" cy="17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ree Barcode Generator | Barcoding, Inc.">
            <a:extLst>
              <a:ext uri="{FF2B5EF4-FFF2-40B4-BE49-F238E27FC236}">
                <a16:creationId xmlns:a16="http://schemas.microsoft.com/office/drawing/2014/main" id="{9BDB7099-AEB8-0B2C-EB57-A24A608628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76"/>
          <a:stretch/>
        </p:blipFill>
        <p:spPr bwMode="auto">
          <a:xfrm rot="5400000">
            <a:off x="11454772" y="5737395"/>
            <a:ext cx="799633" cy="19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98AC2BC2-D07D-086E-6F40-F70AECDF2166}"/>
              </a:ext>
            </a:extLst>
          </p:cNvPr>
          <p:cNvGrpSpPr/>
          <p:nvPr/>
        </p:nvGrpSpPr>
        <p:grpSpPr>
          <a:xfrm>
            <a:off x="9073221" y="298559"/>
            <a:ext cx="2878688" cy="923330"/>
            <a:chOff x="9073221" y="298559"/>
            <a:chExt cx="2878688" cy="92333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F47B1F-5D37-201F-A64F-210D8E40AA79}"/>
                </a:ext>
              </a:extLst>
            </p:cNvPr>
            <p:cNvSpPr/>
            <p:nvPr/>
          </p:nvSpPr>
          <p:spPr>
            <a:xfrm>
              <a:off x="9516619" y="602148"/>
              <a:ext cx="2435290" cy="395497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122789A-8849-CF05-DC60-DCD9D221502C}"/>
                </a:ext>
              </a:extLst>
            </p:cNvPr>
            <p:cNvSpPr/>
            <p:nvPr/>
          </p:nvSpPr>
          <p:spPr>
            <a:xfrm>
              <a:off x="9073221" y="298559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2</a:t>
              </a:r>
              <a:endPara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9070F19-E625-CDD2-F216-BDC0259A2D01}"/>
              </a:ext>
            </a:extLst>
          </p:cNvPr>
          <p:cNvGrpSpPr/>
          <p:nvPr/>
        </p:nvGrpSpPr>
        <p:grpSpPr>
          <a:xfrm>
            <a:off x="9070274" y="2388010"/>
            <a:ext cx="2881635" cy="923330"/>
            <a:chOff x="9070274" y="2388010"/>
            <a:chExt cx="2881635" cy="92333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CAFD788-1759-83E6-C5ED-273FD136B1A4}"/>
                </a:ext>
              </a:extLst>
            </p:cNvPr>
            <p:cNvSpPr/>
            <p:nvPr/>
          </p:nvSpPr>
          <p:spPr>
            <a:xfrm>
              <a:off x="9516619" y="2732355"/>
              <a:ext cx="2435290" cy="188857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1F81FE6-28DF-108B-E718-AAB49D9CE669}"/>
                </a:ext>
              </a:extLst>
            </p:cNvPr>
            <p:cNvSpPr/>
            <p:nvPr/>
          </p:nvSpPr>
          <p:spPr>
            <a:xfrm>
              <a:off x="9070274" y="2388010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4</a:t>
              </a:r>
              <a:endPara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5D07B40-C23E-ED89-E0AC-9151D4706F97}"/>
              </a:ext>
            </a:extLst>
          </p:cNvPr>
          <p:cNvGrpSpPr/>
          <p:nvPr/>
        </p:nvGrpSpPr>
        <p:grpSpPr>
          <a:xfrm>
            <a:off x="9070274" y="1045352"/>
            <a:ext cx="2881635" cy="1633685"/>
            <a:chOff x="9070274" y="1045352"/>
            <a:chExt cx="2881635" cy="163368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58DDB9E-A1EF-0C22-1669-5FB22B9065E0}"/>
                </a:ext>
              </a:extLst>
            </p:cNvPr>
            <p:cNvSpPr/>
            <p:nvPr/>
          </p:nvSpPr>
          <p:spPr>
            <a:xfrm>
              <a:off x="9516619" y="1045352"/>
              <a:ext cx="2435290" cy="163368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4184F45-EDDB-0B76-8EBD-7909D712E33F}"/>
                </a:ext>
              </a:extLst>
            </p:cNvPr>
            <p:cNvSpPr/>
            <p:nvPr/>
          </p:nvSpPr>
          <p:spPr>
            <a:xfrm>
              <a:off x="9070274" y="1354324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BDBB62B-B0AD-2765-9590-8743E0884B70}"/>
              </a:ext>
            </a:extLst>
          </p:cNvPr>
          <p:cNvGrpSpPr/>
          <p:nvPr/>
        </p:nvGrpSpPr>
        <p:grpSpPr>
          <a:xfrm>
            <a:off x="9092550" y="2859685"/>
            <a:ext cx="2859359" cy="923330"/>
            <a:chOff x="9092550" y="2859685"/>
            <a:chExt cx="2859359" cy="92333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13E5BD-2714-B5B7-25C5-EE9DAB8D6FFA}"/>
                </a:ext>
              </a:extLst>
            </p:cNvPr>
            <p:cNvSpPr/>
            <p:nvPr/>
          </p:nvSpPr>
          <p:spPr>
            <a:xfrm>
              <a:off x="9516618" y="2990432"/>
              <a:ext cx="2435291" cy="58778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42A1901-EB34-1CD3-B893-BB8898607711}"/>
                </a:ext>
              </a:extLst>
            </p:cNvPr>
            <p:cNvSpPr/>
            <p:nvPr/>
          </p:nvSpPr>
          <p:spPr>
            <a:xfrm>
              <a:off x="9092550" y="2859685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5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36002EC-A232-22E8-71EE-E27C08A0781D}"/>
              </a:ext>
            </a:extLst>
          </p:cNvPr>
          <p:cNvGrpSpPr/>
          <p:nvPr/>
        </p:nvGrpSpPr>
        <p:grpSpPr>
          <a:xfrm>
            <a:off x="9069788" y="3657845"/>
            <a:ext cx="2882121" cy="1374968"/>
            <a:chOff x="9069788" y="3657845"/>
            <a:chExt cx="2882121" cy="137496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3C27F81-D128-1826-BF3B-D37BC83952FF}"/>
                </a:ext>
              </a:extLst>
            </p:cNvPr>
            <p:cNvSpPr/>
            <p:nvPr/>
          </p:nvSpPr>
          <p:spPr>
            <a:xfrm>
              <a:off x="9516619" y="3657845"/>
              <a:ext cx="2435290" cy="1374968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2ED6501-7094-9B9F-1A87-D10519D888B1}"/>
                </a:ext>
              </a:extLst>
            </p:cNvPr>
            <p:cNvSpPr/>
            <p:nvPr/>
          </p:nvSpPr>
          <p:spPr>
            <a:xfrm>
              <a:off x="9069788" y="3902394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6</a:t>
              </a:r>
              <a:endPara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CA0F70D-DAF6-CDB2-567E-C2E07604568A}"/>
              </a:ext>
            </a:extLst>
          </p:cNvPr>
          <p:cNvGrpSpPr/>
          <p:nvPr/>
        </p:nvGrpSpPr>
        <p:grpSpPr>
          <a:xfrm>
            <a:off x="9069788" y="5092895"/>
            <a:ext cx="2882120" cy="1653431"/>
            <a:chOff x="9069788" y="5092895"/>
            <a:chExt cx="2882120" cy="165343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D2FA411-C758-2E27-E20C-8FA87715787C}"/>
                </a:ext>
              </a:extLst>
            </p:cNvPr>
            <p:cNvSpPr/>
            <p:nvPr/>
          </p:nvSpPr>
          <p:spPr>
            <a:xfrm>
              <a:off x="9516617" y="5092895"/>
              <a:ext cx="2435291" cy="16534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F4B267F-18B1-3B7F-CFFC-8F25316645D0}"/>
                </a:ext>
              </a:extLst>
            </p:cNvPr>
            <p:cNvSpPr/>
            <p:nvPr/>
          </p:nvSpPr>
          <p:spPr>
            <a:xfrm>
              <a:off x="9069788" y="5357149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7</a:t>
              </a:r>
              <a:endPara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8F98AD8-F6DB-916F-F081-2D36E290F161}"/>
              </a:ext>
            </a:extLst>
          </p:cNvPr>
          <p:cNvGrpSpPr/>
          <p:nvPr/>
        </p:nvGrpSpPr>
        <p:grpSpPr>
          <a:xfrm>
            <a:off x="9204955" y="-192839"/>
            <a:ext cx="1111296" cy="923330"/>
            <a:chOff x="9204955" y="-192839"/>
            <a:chExt cx="1111296" cy="9233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520A24-829E-4AD3-7BD9-8331D37FECB3}"/>
                </a:ext>
              </a:extLst>
            </p:cNvPr>
            <p:cNvSpPr/>
            <p:nvPr/>
          </p:nvSpPr>
          <p:spPr>
            <a:xfrm>
              <a:off x="9516618" y="85678"/>
              <a:ext cx="799633" cy="34462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7BB2E83-0BCC-2995-5468-2C4CF18C6385}"/>
                </a:ext>
              </a:extLst>
            </p:cNvPr>
            <p:cNvSpPr/>
            <p:nvPr/>
          </p:nvSpPr>
          <p:spPr>
            <a:xfrm>
              <a:off x="9204955" y="-192839"/>
              <a:ext cx="26539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1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DFFB9AC-1CF2-5C94-3E9A-C57FEDDBB1C5}"/>
              </a:ext>
            </a:extLst>
          </p:cNvPr>
          <p:cNvSpPr/>
          <p:nvPr/>
        </p:nvSpPr>
        <p:spPr>
          <a:xfrm>
            <a:off x="11608904" y="5092895"/>
            <a:ext cx="343004" cy="16534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5F31C2-488D-1CA6-4EBA-9792FBC79DBE}"/>
              </a:ext>
            </a:extLst>
          </p:cNvPr>
          <p:cNvSpPr/>
          <p:nvPr/>
        </p:nvSpPr>
        <p:spPr>
          <a:xfrm>
            <a:off x="11523484" y="599385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792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289"/>
    </mc:Choice>
    <mc:Fallback xmlns="">
      <p:transition spd="slow" advTm="2132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</p:bldLst>
  </p:timing>
  <p:extLst>
    <p:ext uri="{3A86A75C-4F4B-4683-9AE1-C65F6400EC91}">
      <p14:laserTraceLst xmlns:p14="http://schemas.microsoft.com/office/powerpoint/2010/main">
        <p14:tracePtLst>
          <p14:tracePt t="8138" x="9110663" y="160338"/>
          <p14:tracePt t="8143" x="9196388" y="247650"/>
          <p14:tracePt t="8152" x="9307513" y="334963"/>
          <p14:tracePt t="8161" x="9356725" y="346075"/>
          <p14:tracePt t="8169" x="9418638" y="371475"/>
          <p14:tracePt t="8174" x="9469438" y="371475"/>
          <p14:tracePt t="8182" x="9518650" y="384175"/>
          <p14:tracePt t="8190" x="9593263" y="384175"/>
          <p14:tracePt t="8198" x="9655175" y="384175"/>
          <p14:tracePt t="8204" x="9691688" y="384175"/>
          <p14:tracePt t="8213" x="9740900" y="384175"/>
          <p14:tracePt t="8220" x="9815513" y="371475"/>
          <p14:tracePt t="8229" x="9890125" y="322263"/>
          <p14:tracePt t="8236" x="9964738" y="260350"/>
          <p14:tracePt t="8243" x="10037763" y="198438"/>
          <p14:tracePt t="8251" x="10112375" y="136525"/>
          <p14:tracePt t="8260" x="10174288" y="87313"/>
          <p14:tracePt t="8266" x="10248900" y="36513"/>
          <p14:tracePt t="8274" x="10298113" y="0"/>
          <p14:tracePt t="8413" x="9382125" y="111125"/>
          <p14:tracePt t="8421" x="9283700" y="185738"/>
          <p14:tracePt t="8431" x="9196388" y="284163"/>
          <p14:tracePt t="8438" x="9147175" y="358775"/>
          <p14:tracePt t="8444" x="9121775" y="469900"/>
          <p14:tracePt t="8452" x="9121775" y="544513"/>
          <p14:tracePt t="8460" x="9121775" y="581025"/>
          <p14:tracePt t="8468" x="9134475" y="606425"/>
          <p14:tracePt t="8475" x="9172575" y="631825"/>
          <p14:tracePt t="8484" x="9209088" y="655638"/>
          <p14:tracePt t="8492" x="9271000" y="693738"/>
          <p14:tracePt t="8500" x="9307513" y="693738"/>
          <p14:tracePt t="8506" x="9382125" y="717550"/>
          <p14:tracePt t="8514" x="9493250" y="730250"/>
          <p14:tracePt t="8522" x="9580563" y="742950"/>
          <p14:tracePt t="8530" x="9717088" y="742950"/>
          <p14:tracePt t="8538" x="9828213" y="742950"/>
          <p14:tracePt t="8547" x="9913938" y="742950"/>
          <p14:tracePt t="8554" x="10063163" y="730250"/>
          <p14:tracePt t="8560" x="10125075" y="704850"/>
          <p14:tracePt t="8568" x="10261600" y="655638"/>
          <p14:tracePt t="8576" x="10421938" y="593725"/>
          <p14:tracePt t="8584" x="10471150" y="569913"/>
          <p14:tracePt t="8592" x="10582275" y="469900"/>
          <p14:tracePt t="8600" x="10633075" y="407988"/>
          <p14:tracePt t="8608" x="10669588" y="371475"/>
          <p14:tracePt t="8616" x="10682288" y="309563"/>
          <p14:tracePt t="8622" x="10682288" y="273050"/>
          <p14:tracePt t="8630" x="10694988" y="247650"/>
          <p14:tracePt t="8638" x="10694988" y="222250"/>
          <p14:tracePt t="8647" x="10694988" y="198438"/>
          <p14:tracePt t="8654" x="10669588" y="160338"/>
          <p14:tracePt t="8664" x="10633075" y="136525"/>
          <p14:tracePt t="8670" x="10571163" y="74613"/>
          <p14:tracePt t="8747" x="9766300" y="49213"/>
          <p14:tracePt t="8754" x="9691688" y="149225"/>
          <p14:tracePt t="8764" x="9642475" y="222250"/>
          <p14:tracePt t="8770" x="9617075" y="309563"/>
          <p14:tracePt t="8778" x="9617075" y="407988"/>
          <p14:tracePt t="8786" x="9617075" y="469900"/>
          <p14:tracePt t="8794" x="9642475" y="557213"/>
          <p14:tracePt t="8802" x="9740900" y="668338"/>
          <p14:tracePt t="8808" x="9790113" y="717550"/>
          <p14:tracePt t="8816" x="9840913" y="755650"/>
          <p14:tracePt t="8824" x="9913938" y="792163"/>
          <p14:tracePt t="8832" x="10013950" y="828675"/>
          <p14:tracePt t="8840" x="10099675" y="841375"/>
          <p14:tracePt t="8848" x="10137775" y="841375"/>
          <p14:tracePt t="8856" x="10261600" y="841375"/>
          <p14:tracePt t="8864" x="10334625" y="841375"/>
          <p14:tracePt t="8870" x="10483850" y="841375"/>
          <p14:tracePt t="8878" x="10633075" y="804863"/>
          <p14:tracePt t="8887" x="10793413" y="766763"/>
          <p14:tracePt t="8893" x="11015663" y="717550"/>
          <p14:tracePt t="8902" x="11164888" y="693738"/>
          <p14:tracePt t="8910" x="11374438" y="642938"/>
          <p14:tracePt t="8918" x="11549063" y="606425"/>
          <p14:tracePt t="8924" x="11696700" y="569913"/>
          <p14:tracePt t="8932" x="11820525" y="495300"/>
          <p14:tracePt t="8940" x="11907838" y="458788"/>
          <p14:tracePt t="8948" x="12031663" y="407988"/>
          <p14:tracePt t="8956" x="12142788" y="371475"/>
          <p14:tracePt t="10499" x="12117388" y="49213"/>
          <p14:tracePt t="10505" x="12080875" y="36513"/>
          <p14:tracePt t="10513" x="12055475" y="25400"/>
          <p14:tracePt t="10520" x="12031663" y="25400"/>
          <p14:tracePt t="10529" x="12018963" y="25400"/>
          <p14:tracePt t="10536" x="11993563" y="25400"/>
          <p14:tracePt t="10544" x="11957050" y="25400"/>
          <p14:tracePt t="10552" x="11882438" y="25400"/>
          <p14:tracePt t="10560" x="11807825" y="25400"/>
          <p14:tracePt t="10566" x="11745913" y="12700"/>
          <p14:tracePt t="10574" x="11585575" y="12700"/>
          <p14:tracePt t="10582" x="11425238" y="0"/>
          <p14:tracePt t="10589" x="11350625" y="0"/>
          <p14:tracePt t="10792" x="10199688" y="0"/>
          <p14:tracePt t="10806" x="10174288" y="0"/>
          <p14:tracePt t="10814" x="10161588" y="0"/>
          <p14:tracePt t="10821" x="10150475" y="0"/>
          <p14:tracePt t="10830" x="10137775" y="0"/>
          <p14:tracePt t="10875" x="10125075" y="0"/>
          <p14:tracePt t="11012" x="9740900" y="49213"/>
          <p14:tracePt t="11022" x="9691688" y="87313"/>
          <p14:tracePt t="11025" x="9629775" y="136525"/>
          <p14:tracePt t="11032" x="9555163" y="211138"/>
          <p14:tracePt t="11038" x="9480550" y="260350"/>
          <p14:tracePt t="11047" x="9456738" y="296863"/>
          <p14:tracePt t="11054" x="9407525" y="334963"/>
          <p14:tracePt t="11063" x="9394825" y="358775"/>
          <p14:tracePt t="11071" x="9369425" y="384175"/>
          <p14:tracePt t="11081" x="9356725" y="396875"/>
          <p14:tracePt t="11086" x="9345613" y="407988"/>
          <p14:tracePt t="11108" x="9332913" y="407988"/>
          <p14:tracePt t="11124" x="9332913" y="420688"/>
          <p14:tracePt t="11148" x="9345613" y="433388"/>
          <p14:tracePt t="11156" x="9382125" y="458788"/>
          <p14:tracePt t="11166" x="9394825" y="469900"/>
          <p14:tracePt t="11170" x="9444038" y="495300"/>
          <p14:tracePt t="11181" x="9518650" y="520700"/>
          <p14:tracePt t="11186" x="9604375" y="544513"/>
          <p14:tracePt t="11194" x="9655175" y="544513"/>
          <p14:tracePt t="11202" x="9815513" y="593725"/>
          <p14:tracePt t="11210" x="9939338" y="619125"/>
          <p14:tracePt t="11216" x="10150475" y="642938"/>
          <p14:tracePt t="11224" x="10323513" y="681038"/>
          <p14:tracePt t="11232" x="10483850" y="704850"/>
          <p14:tracePt t="11240" x="10633075" y="730250"/>
          <p14:tracePt t="11249" x="10780713" y="730250"/>
          <p14:tracePt t="11256" x="10855325" y="730250"/>
          <p14:tracePt t="11266" x="10880725" y="730250"/>
          <p14:tracePt t="11272" x="10891838" y="730250"/>
          <p14:tracePt t="11281" x="10904538" y="730250"/>
          <p14:tracePt t="11294" x="10904538" y="717550"/>
          <p14:tracePt t="11302" x="10917238" y="704850"/>
          <p14:tracePt t="11310" x="10917238" y="693738"/>
          <p14:tracePt t="11318" x="10917238" y="681038"/>
          <p14:tracePt t="11326" x="10929938" y="642938"/>
          <p14:tracePt t="11334" x="10929938" y="619125"/>
          <p14:tracePt t="11342" x="10929938" y="581025"/>
          <p14:tracePt t="11350" x="10929938" y="544513"/>
          <p14:tracePt t="11356" x="10929938" y="482600"/>
          <p14:tracePt t="11364" x="10929938" y="420688"/>
          <p14:tracePt t="11372" x="10929938" y="407988"/>
          <p14:tracePt t="11381" x="10929938" y="371475"/>
          <p14:tracePt t="11388" x="10929938" y="322263"/>
          <p14:tracePt t="11398" x="10929938" y="296863"/>
          <p14:tracePt t="11402" x="10917238" y="273050"/>
          <p14:tracePt t="11410" x="10904538" y="260350"/>
          <p14:tracePt t="11418" x="10868025" y="234950"/>
          <p14:tracePt t="11426" x="10829925" y="211138"/>
          <p14:tracePt t="11434" x="10818813" y="198438"/>
          <p14:tracePt t="11442" x="10768013" y="173038"/>
          <p14:tracePt t="11450" x="10682288" y="160338"/>
          <p14:tracePt t="11458" x="10571163" y="136525"/>
          <p14:tracePt t="11466" x="10509250" y="136525"/>
          <p14:tracePt t="11472" x="10347325" y="123825"/>
          <p14:tracePt t="11482" x="10161588" y="123825"/>
          <p14:tracePt t="11488" x="9964738" y="123825"/>
          <p14:tracePt t="11498" x="9593263" y="123825"/>
          <p14:tracePt t="11504" x="9456738" y="136525"/>
          <p14:tracePt t="11514" x="9234488" y="160338"/>
          <p14:tracePt t="11518" x="8974138" y="211138"/>
          <p14:tracePt t="11526" x="8801100" y="234950"/>
          <p14:tracePt t="11535" x="8739188" y="247650"/>
          <p14:tracePt t="11542" x="8602663" y="273050"/>
          <p14:tracePt t="11550" x="8564563" y="284163"/>
          <p14:tracePt t="11558" x="8540750" y="296863"/>
          <p14:tracePt t="11566" x="8540750" y="309563"/>
          <p14:tracePt t="11580" x="8540750" y="322263"/>
          <p14:tracePt t="11587" x="8540750" y="334963"/>
          <p14:tracePt t="11596" x="8540750" y="358775"/>
          <p14:tracePt t="11603" x="8540750" y="396875"/>
          <p14:tracePt t="11612" x="8564563" y="433388"/>
          <p14:tracePt t="11619" x="8615363" y="544513"/>
          <p14:tracePt t="11629" x="8664575" y="619125"/>
          <p14:tracePt t="11635" x="8688388" y="668338"/>
          <p14:tracePt t="11644" x="8763000" y="828675"/>
          <p14:tracePt t="11649" x="8824913" y="965200"/>
          <p14:tracePt t="11657" x="8863013" y="1039813"/>
          <p14:tracePt t="11665" x="9023350" y="1336675"/>
          <p14:tracePt t="11673" x="9134475" y="1509713"/>
          <p14:tracePt t="11682" x="9283700" y="1770063"/>
          <p14:tracePt t="11689" x="9418638" y="1981200"/>
          <p14:tracePt t="11696" x="9555163" y="2203450"/>
          <p14:tracePt t="11703" x="9678988" y="2352675"/>
          <p14:tracePt t="11712" x="9939338" y="2698750"/>
          <p14:tracePt t="11719" x="10272713" y="3082925"/>
          <p14:tracePt t="11729" x="10520363" y="3367088"/>
          <p14:tracePt t="11735" x="10768013" y="3676650"/>
          <p14:tracePt t="11744" x="10929938" y="3911600"/>
          <p14:tracePt t="11751" x="11126788" y="4221163"/>
          <p14:tracePt t="11759" x="11301413" y="4481513"/>
          <p14:tracePt t="11766" x="11374438" y="4592638"/>
          <p14:tracePt t="11773" x="11510963" y="4840288"/>
          <p14:tracePt t="11781" x="11598275" y="5038725"/>
          <p14:tracePt t="11789" x="11672888" y="5186363"/>
          <p14:tracePt t="11797" x="11795125" y="5397500"/>
          <p14:tracePt t="11805" x="11845925" y="5472113"/>
          <p14:tracePt t="11814" x="11931650" y="5595938"/>
          <p14:tracePt t="11819" x="11980863" y="5668963"/>
          <p14:tracePt t="11828" x="12018963" y="5730875"/>
          <p14:tracePt t="11835" x="12055475" y="5805488"/>
          <p14:tracePt t="11844" x="12093575" y="5854700"/>
          <p14:tracePt t="11851" x="12117388" y="5916613"/>
          <p14:tracePt t="11859" x="12117388" y="5942013"/>
          <p14:tracePt t="11868" x="12142788" y="5991225"/>
          <p14:tracePt t="11875" x="12142788" y="6029325"/>
          <p14:tracePt t="11882" x="12142788" y="6053138"/>
          <p14:tracePt t="11889" x="12142788" y="6078538"/>
          <p14:tracePt t="11897" x="12142788" y="6102350"/>
          <p14:tracePt t="11905" x="12142788" y="6127750"/>
          <p14:tracePt t="11914" x="12155488" y="6164263"/>
          <p14:tracePt t="11921" x="12166600" y="6189663"/>
          <p14:tracePt t="11929" x="12166600" y="6226175"/>
          <p14:tracePt t="11937" x="12166600" y="6251575"/>
          <p14:tracePt t="11946" x="12166600" y="6264275"/>
          <p14:tracePt t="11951" x="12166600" y="6276975"/>
          <p14:tracePt t="11960" x="12166600" y="6288088"/>
          <p14:tracePt t="12030" x="12166600" y="6276975"/>
          <p14:tracePt t="12038" x="12166600" y="6251575"/>
          <p14:tracePt t="12046" x="12166600" y="6226175"/>
          <p14:tracePt t="12053" x="12166600" y="6153150"/>
          <p14:tracePt t="12059" x="12179300" y="6078538"/>
          <p14:tracePt t="12226" x="12142788" y="5248275"/>
          <p14:tracePt t="12234" x="12080875" y="5310188"/>
          <p14:tracePt t="12241" x="12031663" y="5397500"/>
          <p14:tracePt t="12249" x="11993563" y="5472113"/>
          <p14:tracePt t="12255" x="11944350" y="5557838"/>
          <p14:tracePt t="12265" x="11869738" y="5681663"/>
          <p14:tracePt t="12271" x="11784013" y="5843588"/>
          <p14:tracePt t="12281" x="11734800" y="5942013"/>
          <p14:tracePt t="12287" x="11709400" y="6003925"/>
          <p14:tracePt t="12298" x="11672888" y="6091238"/>
          <p14:tracePt t="12303" x="11647488" y="6164263"/>
          <p14:tracePt t="12309" x="11634788" y="6215063"/>
          <p14:tracePt t="12321" x="11610975" y="6276975"/>
          <p14:tracePt t="12325" x="11598275" y="6288088"/>
          <p14:tracePt t="12371" x="11622088" y="6238875"/>
          <p14:tracePt t="12379" x="11660188" y="6164263"/>
          <p14:tracePt t="12387" x="11709400" y="6065838"/>
          <p14:tracePt t="12398" x="11771313" y="5916613"/>
          <p14:tracePt t="12403" x="11784013" y="5805488"/>
          <p14:tracePt t="12410" x="11795125" y="5668963"/>
          <p14:tracePt t="12418" x="11807825" y="5483225"/>
          <p14:tracePt t="12426" x="11807825" y="5434013"/>
          <p14:tracePt t="12434" x="11820525" y="5397500"/>
          <p14:tracePt t="12440" x="11820525" y="5372100"/>
          <p14:tracePt t="12518" x="11833225" y="5384800"/>
          <p14:tracePt t="12526" x="11845925" y="5410200"/>
          <p14:tracePt t="12534" x="11857038" y="5459413"/>
          <p14:tracePt t="12542" x="11869738" y="5534025"/>
          <p14:tracePt t="12548" x="11895138" y="5619750"/>
          <p14:tracePt t="12555" x="11895138" y="5719763"/>
          <p14:tracePt t="12563" x="11907838" y="5830888"/>
          <p14:tracePt t="12571" x="11907838" y="5929313"/>
          <p14:tracePt t="12580" x="11907838" y="5978525"/>
          <p14:tracePt t="12587" x="11907838" y="6078538"/>
          <p14:tracePt t="12599" x="11907838" y="6140450"/>
          <p14:tracePt t="12605" x="11895138" y="6176963"/>
          <p14:tracePt t="12614" x="11869738" y="6202363"/>
          <p14:tracePt t="12618" x="11869738" y="6226175"/>
          <p14:tracePt t="12627" x="11857038" y="6251575"/>
          <p14:tracePt t="12635" x="11845925" y="6264275"/>
          <p14:tracePt t="12642" x="11833225" y="6276975"/>
          <p14:tracePt t="12650" x="11820525" y="6288088"/>
          <p14:tracePt t="12658" x="11807825" y="6300788"/>
          <p14:tracePt t="12667" x="11795125" y="6313488"/>
          <p14:tracePt t="12672" x="11758613" y="6326188"/>
          <p14:tracePt t="12680" x="11696700" y="6350000"/>
          <p14:tracePt t="12688" x="11647488" y="6362700"/>
          <p14:tracePt t="12697" x="11572875" y="6388100"/>
          <p14:tracePt t="12705" x="11510963" y="6424613"/>
          <p14:tracePt t="12713" x="11461750" y="6437313"/>
          <p14:tracePt t="12721" x="11387138" y="6450013"/>
          <p14:tracePt t="12730" x="11337925" y="6450013"/>
          <p14:tracePt t="12735" x="11288713" y="6450013"/>
          <p14:tracePt t="12743" x="11201400" y="6450013"/>
          <p14:tracePt t="12751" x="11139488" y="6450013"/>
          <p14:tracePt t="12765" x="11090275" y="6450013"/>
          <p14:tracePt t="12769" x="11053763" y="6450013"/>
          <p14:tracePt t="12774" x="10991850" y="6450013"/>
          <p14:tracePt t="12782" x="10942638" y="6450013"/>
          <p14:tracePt t="12790" x="10891838" y="6461125"/>
          <p14:tracePt t="12796" x="10842625" y="6461125"/>
          <p14:tracePt t="12805" x="10818813" y="6461125"/>
          <p14:tracePt t="12814" x="10806113" y="6461125"/>
          <p14:tracePt t="12820" x="10780713" y="6461125"/>
          <p14:tracePt t="12830" x="10744200" y="6461125"/>
          <p14:tracePt t="12837" x="10718800" y="6461125"/>
          <p14:tracePt t="12847" x="10706100" y="6461125"/>
          <p14:tracePt t="12851" x="10633075" y="6461125"/>
          <p14:tracePt t="12858" x="10594975" y="6461125"/>
          <p14:tracePt t="12867" x="10533063" y="6461125"/>
          <p14:tracePt t="12874" x="10496550" y="6461125"/>
          <p14:tracePt t="12882" x="10471150" y="6473825"/>
          <p14:tracePt t="12890" x="10409238" y="6499225"/>
          <p14:tracePt t="12899" x="10385425" y="6511925"/>
          <p14:tracePt t="12906" x="10347325" y="6523038"/>
          <p14:tracePt t="12914" x="10323513" y="6548438"/>
          <p14:tracePt t="12930" x="10323513" y="6561138"/>
          <p14:tracePt t="12937" x="10323513" y="6584950"/>
          <p14:tracePt t="12948" x="10347325" y="6597650"/>
          <p14:tracePt t="12952" x="10396538" y="6623050"/>
          <p14:tracePt t="12961" x="10483850" y="6646863"/>
          <p14:tracePt t="12970" x="10533063" y="6646863"/>
          <p14:tracePt t="12977" x="10620375" y="6659563"/>
          <p14:tracePt t="12982" x="10669588" y="6659563"/>
          <p14:tracePt t="12990" x="10706100" y="6659563"/>
          <p14:tracePt t="12999" x="10718800" y="6659563"/>
          <p14:tracePt t="13006" x="10756900" y="6659563"/>
          <p14:tracePt t="13015" x="10780713" y="6646863"/>
          <p14:tracePt t="13022" x="10793413" y="6635750"/>
          <p14:tracePt t="13030" x="10818813" y="6623050"/>
          <p14:tracePt t="13048" x="10829925" y="6623050"/>
          <p14:tracePt t="13052" x="10855325" y="6610350"/>
          <p14:tracePt t="13068" x="10880725" y="6597650"/>
          <p14:tracePt t="13077" x="10891838" y="6584950"/>
          <p14:tracePt t="13099" x="10904538" y="6584950"/>
          <p14:tracePt t="13106" x="10917238" y="6573838"/>
          <p14:tracePt t="13122" x="10929938" y="6561138"/>
          <p14:tracePt t="13133" x="10942638" y="6561138"/>
          <p14:tracePt t="13138" x="10953750" y="6548438"/>
          <p14:tracePt t="13168" x="10966450" y="6535738"/>
          <p14:tracePt t="13176" x="10979150" y="6535738"/>
          <p14:tracePt t="13192" x="11002963" y="6535738"/>
          <p14:tracePt t="13206" x="11015663" y="6535738"/>
          <p14:tracePt t="13222" x="11028363" y="6535738"/>
          <p14:tracePt t="13230" x="11041063" y="6535738"/>
          <p14:tracePt t="13340" x="11064875" y="6548438"/>
          <p14:tracePt t="13349" x="11126788" y="6548438"/>
          <p14:tracePt t="13357" x="11201400" y="6561138"/>
          <p14:tracePt t="13364" x="11337925" y="6573838"/>
          <p14:tracePt t="13371" x="11536363" y="6573838"/>
          <p14:tracePt t="13380" x="11672888" y="6573838"/>
          <p14:tracePt t="13386" x="11833225" y="6548438"/>
          <p14:tracePt t="13397" x="11957050" y="6499225"/>
          <p14:tracePt t="13401" x="12130088" y="6424613"/>
          <p14:tracePt t="24378" x="12104688" y="433388"/>
          <p14:tracePt t="24389" x="11931650" y="420688"/>
          <p14:tracePt t="24395" x="11807825" y="407988"/>
          <p14:tracePt t="24402" x="11622088" y="371475"/>
          <p14:tracePt t="24409" x="11474450" y="358775"/>
          <p14:tracePt t="24416" x="11288713" y="358775"/>
          <p14:tracePt t="24422" x="11139488" y="346075"/>
          <p14:tracePt t="24430" x="10991850" y="346075"/>
          <p14:tracePt t="24438" x="10818813" y="346075"/>
          <p14:tracePt t="24446" x="10644188" y="346075"/>
          <p14:tracePt t="24454" x="10447338" y="346075"/>
          <p14:tracePt t="24462" x="10272713" y="371475"/>
          <p14:tracePt t="24470" x="10210800" y="407988"/>
          <p14:tracePt t="24478" x="10199688" y="433388"/>
          <p14:tracePt t="24486" x="10186988" y="458788"/>
          <p14:tracePt t="24492" x="10186988" y="508000"/>
          <p14:tracePt t="24500" x="10186988" y="557213"/>
          <p14:tracePt t="24509" x="10186988" y="593725"/>
          <p14:tracePt t="24516" x="10174288" y="631825"/>
          <p14:tracePt t="24526" x="10174288" y="693738"/>
          <p14:tracePt t="24532" x="10161588" y="742950"/>
          <p14:tracePt t="24538" x="10137775" y="792163"/>
          <p14:tracePt t="24547" x="10112375" y="866775"/>
          <p14:tracePt t="24554" x="10063163" y="928688"/>
          <p14:tracePt t="24563" x="10026650" y="990600"/>
          <p14:tracePt t="24570" x="9964738" y="1065213"/>
          <p14:tracePt t="24578" x="9952038" y="1089025"/>
          <p14:tracePt t="24586" x="9913938" y="1114425"/>
          <p14:tracePt t="24595" x="9902825" y="1163638"/>
          <p14:tracePt t="24602" x="9877425" y="1163638"/>
          <p14:tracePt t="24609" x="9877425" y="1189038"/>
          <p14:tracePt t="24616" x="9877425" y="1212850"/>
          <p14:tracePt t="24632" x="9877425" y="1238250"/>
          <p14:tracePt t="24643" x="9902825" y="1238250"/>
          <p14:tracePt t="24648" x="9939338" y="1250950"/>
          <p14:tracePt t="24654" x="9964738" y="1262063"/>
          <p14:tracePt t="24662" x="10075863" y="1262063"/>
          <p14:tracePt t="24670" x="10186988" y="1262063"/>
          <p14:tracePt t="24678" x="10298113" y="1262063"/>
          <p14:tracePt t="24686" x="10421938" y="1262063"/>
          <p14:tracePt t="24694" x="10607675" y="1250950"/>
          <p14:tracePt t="24702" x="10793413" y="1212850"/>
          <p14:tracePt t="24711" x="10942638" y="1200150"/>
          <p14:tracePt t="24718" x="11164888" y="1150938"/>
          <p14:tracePt t="24725" x="11301413" y="1127125"/>
          <p14:tracePt t="24732" x="11412538" y="1089025"/>
          <p14:tracePt t="24742" x="11523663" y="1065213"/>
          <p14:tracePt t="24748" x="11560175" y="1039813"/>
          <p14:tracePt t="24760" x="11647488" y="1003300"/>
          <p14:tracePt t="24764" x="11684000" y="990600"/>
          <p14:tracePt t="24772" x="11734800" y="965200"/>
          <p14:tracePt t="24780" x="11771313" y="941388"/>
          <p14:tracePt t="24788" x="11807825" y="915988"/>
          <p14:tracePt t="24798" x="11845925" y="890588"/>
          <p14:tracePt t="24802" x="11857038" y="879475"/>
          <p14:tracePt t="24812" x="11869738" y="866775"/>
          <p14:tracePt t="24818" x="11882438" y="854075"/>
          <p14:tracePt t="24828" x="11882438" y="828675"/>
          <p14:tracePt t="24834" x="11895138" y="817563"/>
          <p14:tracePt t="24843" x="11895138" y="804863"/>
          <p14:tracePt t="24848" x="11895138" y="792163"/>
          <p14:tracePt t="24864" x="11895138" y="779463"/>
          <p14:tracePt t="24872" x="11895138" y="766763"/>
          <p14:tracePt t="24880" x="11882438" y="755650"/>
          <p14:tracePt t="24888" x="11833225" y="730250"/>
          <p14:tracePt t="24896" x="11771313" y="704850"/>
          <p14:tracePt t="24904" x="11684000" y="681038"/>
          <p14:tracePt t="24912" x="11585575" y="655638"/>
          <p14:tracePt t="24918" x="11487150" y="642938"/>
          <p14:tracePt t="24927" x="11363325" y="631825"/>
          <p14:tracePt t="24934" x="11201400" y="631825"/>
          <p14:tracePt t="24944" x="11090275" y="631825"/>
          <p14:tracePt t="24950" x="10966450" y="631825"/>
          <p14:tracePt t="24959" x="10718800" y="631825"/>
          <p14:tracePt t="24966" x="10571163" y="631825"/>
          <p14:tracePt t="24972" x="10396538" y="631825"/>
          <p14:tracePt t="24980" x="10261600" y="631825"/>
          <p14:tracePt t="24988" x="10161588" y="655638"/>
          <p14:tracePt t="24996" x="10050463" y="693738"/>
          <p14:tracePt t="25004" x="9913938" y="742950"/>
          <p14:tracePt t="25012" x="9815513" y="779463"/>
          <p14:tracePt t="25020" x="9704388" y="854075"/>
          <p14:tracePt t="25027" x="9629775" y="941388"/>
          <p14:tracePt t="25034" x="9580563" y="1014413"/>
          <p14:tracePt t="25042" x="9555163" y="1089025"/>
          <p14:tracePt t="25050" x="9531350" y="1176338"/>
          <p14:tracePt t="25059" x="9531350" y="1225550"/>
          <p14:tracePt t="25066" x="9531350" y="1250950"/>
          <p14:tracePt t="25076" x="9531350" y="1287463"/>
          <p14:tracePt t="25082" x="9531350" y="1323975"/>
          <p14:tracePt t="25088" x="9542463" y="1362075"/>
          <p14:tracePt t="25096" x="9567863" y="1385888"/>
          <p14:tracePt t="25104" x="9604375" y="1411288"/>
          <p14:tracePt t="25112" x="9666288" y="1447800"/>
          <p14:tracePt t="25120" x="9840913" y="1522413"/>
          <p14:tracePt t="25128" x="9988550" y="1584325"/>
          <p14:tracePt t="25136" x="10161588" y="1633538"/>
          <p14:tracePt t="25144" x="10558463" y="1744663"/>
          <p14:tracePt t="25150" x="10731500" y="1782763"/>
          <p14:tracePt t="25159" x="11064875" y="1868488"/>
          <p14:tracePt t="25166" x="11425238" y="1930400"/>
          <p14:tracePt t="25175" x="11807825" y="1968500"/>
          <p14:tracePt t="25182" x="12055475" y="1992313"/>
          <p14:tracePt t="25506" x="12130088" y="965200"/>
          <p14:tracePt t="25513" x="12104688" y="965200"/>
          <p14:tracePt t="25522" x="12031663" y="952500"/>
          <p14:tracePt t="25530" x="11957050" y="928688"/>
          <p14:tracePt t="25538" x="11895138" y="915988"/>
          <p14:tracePt t="25546" x="11771313" y="903288"/>
          <p14:tracePt t="25554" x="11734800" y="890588"/>
          <p14:tracePt t="25562" x="11572875" y="879475"/>
          <p14:tracePt t="25570" x="11487150" y="866775"/>
          <p14:tracePt t="25576" x="11374438" y="854075"/>
          <p14:tracePt t="25584" x="11301413" y="854075"/>
          <p14:tracePt t="25593" x="11164888" y="841375"/>
          <p14:tracePt t="25600" x="11064875" y="841375"/>
          <p14:tracePt t="25608" x="10917238" y="841375"/>
          <p14:tracePt t="25616" x="10868025" y="841375"/>
          <p14:tracePt t="25625" x="10718800" y="841375"/>
          <p14:tracePt t="25632" x="10571163" y="841375"/>
          <p14:tracePt t="25638" x="10509250" y="841375"/>
          <p14:tracePt t="25646" x="10360025" y="854075"/>
          <p14:tracePt t="25654" x="10210800" y="866775"/>
          <p14:tracePt t="25662" x="10088563" y="866775"/>
          <p14:tracePt t="25670" x="10026650" y="879475"/>
          <p14:tracePt t="25678" x="9877425" y="879475"/>
          <p14:tracePt t="25686" x="9766300" y="879475"/>
          <p14:tracePt t="25693" x="9678988" y="879475"/>
          <p14:tracePt t="25700" x="9580563" y="866775"/>
          <p14:tracePt t="25709" x="9518650" y="866775"/>
          <p14:tracePt t="25716" x="9456738" y="866775"/>
          <p14:tracePt t="25725" x="9418638" y="866775"/>
          <p14:tracePt t="25732" x="9394825" y="866775"/>
          <p14:tracePt t="25741" x="9356725" y="879475"/>
          <p14:tracePt t="25748" x="9307513" y="915988"/>
          <p14:tracePt t="25754" x="9271000" y="941388"/>
          <p14:tracePt t="25774" x="9209088" y="1014413"/>
          <p14:tracePt t="25778" x="9172575" y="1065213"/>
          <p14:tracePt t="25786" x="9159875" y="1101725"/>
          <p14:tracePt t="25794" x="9134475" y="1138238"/>
          <p14:tracePt t="25802" x="9121775" y="1200150"/>
          <p14:tracePt t="25810" x="9121775" y="1225550"/>
          <p14:tracePt t="25818" x="9121775" y="1250950"/>
          <p14:tracePt t="25825" x="9134475" y="1287463"/>
          <p14:tracePt t="25832" x="9172575" y="1312863"/>
          <p14:tracePt t="25842" x="9183688" y="1336675"/>
          <p14:tracePt t="25848" x="9234488" y="1362075"/>
          <p14:tracePt t="25856" x="9332913" y="1398588"/>
          <p14:tracePt t="25864" x="9382125" y="1398588"/>
          <p14:tracePt t="25870" x="9480550" y="1411288"/>
          <p14:tracePt t="25878" x="9642475" y="1436688"/>
          <p14:tracePt t="25886" x="9779000" y="1447800"/>
          <p14:tracePt t="25894" x="9877425" y="1447800"/>
          <p14:tracePt t="25902" x="10161588" y="1460500"/>
          <p14:tracePt t="25910" x="10323513" y="1460500"/>
          <p14:tracePt t="25918" x="10434638" y="1460500"/>
          <p14:tracePt t="25926" x="10756900" y="1460500"/>
          <p14:tracePt t="25934" x="10891838" y="1460500"/>
          <p14:tracePt t="25941" x="11214100" y="1460500"/>
          <p14:tracePt t="25948" x="11425238" y="1460500"/>
          <p14:tracePt t="25956" x="11560175" y="1447800"/>
          <p14:tracePt t="25964" x="11745913" y="1411288"/>
          <p14:tracePt t="25972" x="11895138" y="1385888"/>
          <p14:tracePt t="25980" x="11980863" y="1362075"/>
          <p14:tracePt t="25988" x="12117388" y="1323975"/>
          <p14:tracePt t="34405" x="12068175" y="1212850"/>
          <p14:tracePt t="34413" x="11980863" y="1212850"/>
          <p14:tracePt t="34421" x="11931650" y="1212850"/>
          <p14:tracePt t="34429" x="11833225" y="1212850"/>
          <p14:tracePt t="34437" x="11784013" y="1212850"/>
          <p14:tracePt t="34445" x="11771313" y="1200150"/>
          <p14:tracePt t="34451" x="11722100" y="1200150"/>
          <p14:tracePt t="34467" x="11684000" y="1189038"/>
          <p14:tracePt t="34475" x="11672888" y="1189038"/>
          <p14:tracePt t="34499" x="11660188" y="1189038"/>
          <p14:tracePt t="34507" x="11647488" y="1189038"/>
          <p14:tracePt t="34515" x="11634788" y="1176338"/>
          <p14:tracePt t="34545" x="11549063" y="1176338"/>
          <p14:tracePt t="34553" x="11523663" y="1176338"/>
          <p14:tracePt t="34561" x="11474450" y="1176338"/>
          <p14:tracePt t="34571" x="11412538" y="1176338"/>
          <p14:tracePt t="34575" x="11325225" y="1176338"/>
          <p14:tracePt t="34584" x="11239500" y="1176338"/>
          <p14:tracePt t="34591" x="11090275" y="1176338"/>
          <p14:tracePt t="34599" x="11015663" y="1176338"/>
          <p14:tracePt t="34607" x="10917238" y="1176338"/>
          <p14:tracePt t="34615" x="10842625" y="1176338"/>
          <p14:tracePt t="34623" x="10694988" y="1176338"/>
          <p14:tracePt t="34631" x="10633075" y="1176338"/>
          <p14:tracePt t="34638" x="10496550" y="1176338"/>
          <p14:tracePt t="34645" x="10360025" y="1189038"/>
          <p14:tracePt t="34654" x="10236200" y="1189038"/>
          <p14:tracePt t="34661" x="10050463" y="1200150"/>
          <p14:tracePt t="34671" x="9952038" y="1212850"/>
          <p14:tracePt t="34677" x="9691688" y="1262063"/>
          <p14:tracePt t="34685" x="9542463" y="1312863"/>
          <p14:tracePt t="34691" x="9431338" y="1336675"/>
          <p14:tracePt t="34699" x="9307513" y="1411288"/>
          <p14:tracePt t="34707" x="9245600" y="1473200"/>
          <p14:tracePt t="34715" x="9234488" y="1522413"/>
          <p14:tracePt t="34723" x="9196388" y="1571625"/>
          <p14:tracePt t="34731" x="9183688" y="1658938"/>
          <p14:tracePt t="34739" x="9183688" y="1708150"/>
          <p14:tracePt t="34747" x="9183688" y="1770063"/>
          <p14:tracePt t="34754" x="9209088" y="1831975"/>
          <p14:tracePt t="34772" x="9283700" y="1981200"/>
          <p14:tracePt t="34777" x="9332913" y="2054225"/>
          <p14:tracePt t="34785" x="9407525" y="2154238"/>
          <p14:tracePt t="34793" x="9542463" y="2301875"/>
          <p14:tracePt t="34801" x="9766300" y="2500313"/>
          <p14:tracePt t="34809" x="9902825" y="2611438"/>
          <p14:tracePt t="34815" x="10310813" y="2933700"/>
          <p14:tracePt t="34823" x="10582275" y="3106738"/>
          <p14:tracePt t="34831" x="10917238" y="3317875"/>
          <p14:tracePt t="34839" x="11276013" y="3478213"/>
          <p14:tracePt t="34847" x="11622088" y="3651250"/>
          <p14:tracePt t="34855" x="12068175" y="3800475"/>
          <p14:tracePt t="35089" x="11820525" y="779463"/>
          <p14:tracePt t="35097" x="11610975" y="779463"/>
          <p14:tracePt t="35104" x="11188700" y="817563"/>
          <p14:tracePt t="35112" x="10829925" y="890588"/>
          <p14:tracePt t="35121" x="10360025" y="1003300"/>
          <p14:tracePt t="35127" x="10001250" y="1089025"/>
          <p14:tracePt t="35161" x="8602663" y="1509713"/>
          <p14:tracePt t="35172" x="7934325" y="2265363"/>
          <p14:tracePt t="35180" x="7921625" y="2363788"/>
          <p14:tracePt t="35188" x="7921625" y="2500313"/>
          <p14:tracePt t="35195" x="7947025" y="2611438"/>
          <p14:tracePt t="35205" x="8008938" y="2735263"/>
          <p14:tracePt t="35211" x="8181975" y="2959100"/>
          <p14:tracePt t="35221" x="8280400" y="3044825"/>
          <p14:tracePt t="35227" x="8380413" y="3119438"/>
          <p14:tracePt t="35236" x="8602663" y="3230563"/>
          <p14:tracePt t="35241" x="8726488" y="3268663"/>
          <p14:tracePt t="35249" x="9059863" y="3341688"/>
          <p14:tracePt t="35257" x="9258300" y="3367088"/>
          <p14:tracePt t="35274" x="10026650" y="3392488"/>
          <p14:tracePt t="35308" x="11412538" y="3155950"/>
          <p14:tracePt t="35320" x="11845925" y="2897188"/>
          <p14:tracePt t="35327" x="11957050" y="2773363"/>
          <p14:tracePt t="35336" x="11980863" y="2724150"/>
          <p14:tracePt t="35343" x="12006263" y="2662238"/>
          <p14:tracePt t="35349" x="12006263" y="2611438"/>
          <p14:tracePt t="35357" x="12006263" y="2574925"/>
          <p14:tracePt t="35365" x="12006263" y="2549525"/>
          <p14:tracePt t="35373" x="12006263" y="2513013"/>
          <p14:tracePt t="35381" x="11980863" y="2500313"/>
          <p14:tracePt t="35389" x="11969750" y="2463800"/>
          <p14:tracePt t="35397" x="11957050" y="2463800"/>
          <p14:tracePt t="35452" x="11957050" y="2451100"/>
          <p14:tracePt t="35465" x="11969750" y="2425700"/>
          <p14:tracePt t="35473" x="11993563" y="2401888"/>
          <p14:tracePt t="35484" x="12018963" y="2389188"/>
          <p14:tracePt t="35493" x="12042775" y="2363788"/>
          <p14:tracePt t="35500" x="12080875" y="2352675"/>
          <p14:tracePt t="35510" x="12104688" y="2327275"/>
          <p14:tracePt t="35514" x="12130088" y="2314575"/>
          <p14:tracePt t="35523" x="12155488" y="2301875"/>
          <p14:tracePt t="35530" x="12179300" y="2301875"/>
          <p14:tracePt t="39410" x="11449050" y="3008313"/>
          <p14:tracePt t="39419" x="11115675" y="3243263"/>
          <p14:tracePt t="39425" x="10582275" y="3503613"/>
          <p14:tracePt t="39431" x="9902825" y="3825875"/>
          <p14:tracePt t="39439" x="9382125" y="4035425"/>
          <p14:tracePt t="39447" x="8701088" y="4344988"/>
          <p14:tracePt t="39456" x="7797800" y="4667250"/>
          <p14:tracePt t="39463" x="6956425" y="4927600"/>
          <p14:tracePt t="39472" x="6213475" y="5186363"/>
          <p14:tracePt t="39477" x="5408613" y="5472113"/>
          <p14:tracePt t="39486" x="4430713" y="5768975"/>
          <p14:tracePt t="39493" x="3602038" y="6029325"/>
          <p14:tracePt t="39503" x="2933700" y="6202363"/>
          <p14:tracePt t="39509" x="2227263" y="6375400"/>
          <p14:tracePt t="39518" x="1362075" y="6584950"/>
          <p14:tracePt t="39525" x="681038" y="6708775"/>
          <p14:tracePt t="39533" x="25400" y="6808788"/>
          <p14:tracePt t="41540" x="12068175" y="6657975"/>
          <p14:tracePt t="41551" x="12011025" y="6610350"/>
          <p14:tracePt t="41554" x="11944350" y="6553200"/>
          <p14:tracePt t="41567" x="11906250" y="6486525"/>
          <p14:tracePt t="41584" x="11849100" y="6286500"/>
          <p14:tracePt t="41588" x="11763375" y="6038850"/>
          <p14:tracePt t="41601" x="11430000" y="5343525"/>
          <p14:tracePt t="41617" x="11115675" y="4762500"/>
          <p14:tracePt t="41634" x="10772775" y="4286250"/>
          <p14:tracePt t="41650" x="10477500" y="3952875"/>
          <p14:tracePt t="41667" x="10315575" y="3800475"/>
          <p14:tracePt t="41684" x="10191750" y="3676650"/>
          <p14:tracePt t="41700" x="10144125" y="3629025"/>
          <p14:tracePt t="41717" x="10086975" y="3552825"/>
          <p14:tracePt t="41734" x="9982200" y="3429000"/>
          <p14:tracePt t="41750" x="9858375" y="3286125"/>
          <p14:tracePt t="41767" x="9782175" y="3124200"/>
          <p14:tracePt t="41784" x="9677400" y="2933700"/>
          <p14:tracePt t="41800" x="9563100" y="2724150"/>
          <p14:tracePt t="41817" x="9458325" y="2495550"/>
          <p14:tracePt t="41834" x="9458325" y="2362200"/>
          <p14:tracePt t="41850" x="9477375" y="2266950"/>
          <p14:tracePt t="41867" x="9525000" y="2105025"/>
          <p14:tracePt t="41884" x="9534525" y="1990725"/>
          <p14:tracePt t="41900" x="9515475" y="1809750"/>
          <p14:tracePt t="41917" x="9439275" y="1543050"/>
          <p14:tracePt t="41933" x="9420225" y="1419225"/>
          <p14:tracePt t="41950" x="9420225" y="1314450"/>
          <p14:tracePt t="41967" x="9458325" y="1247775"/>
          <p14:tracePt t="41983" x="9534525" y="1190625"/>
          <p14:tracePt t="42000" x="9658350" y="1114425"/>
          <p14:tracePt t="42017" x="9820275" y="971550"/>
          <p14:tracePt t="42033" x="9934575" y="838200"/>
          <p14:tracePt t="42050" x="10029825" y="714375"/>
          <p14:tracePt t="42067" x="10067925" y="628650"/>
          <p14:tracePt t="42083" x="10086975" y="552450"/>
          <p14:tracePt t="42100" x="10086975" y="504825"/>
          <p14:tracePt t="42117" x="10086975" y="485775"/>
          <p14:tracePt t="42133" x="10067925" y="485775"/>
          <p14:tracePt t="42150" x="10058400" y="485775"/>
          <p14:tracePt t="42167" x="9934575" y="504825"/>
          <p14:tracePt t="42183" x="9772650" y="590550"/>
          <p14:tracePt t="42200" x="9648825" y="695325"/>
          <p14:tracePt t="42217" x="9458325" y="876300"/>
          <p14:tracePt t="42233" x="9286875" y="1123950"/>
          <p14:tracePt t="42250" x="9172575" y="1581150"/>
          <p14:tracePt t="42267" x="9182100" y="1857375"/>
          <p14:tracePt t="42283" x="9239250" y="2047875"/>
          <p14:tracePt t="42300" x="9305925" y="2171700"/>
          <p14:tracePt t="42317" x="9420225" y="2324100"/>
          <p14:tracePt t="42333" x="9544050" y="2447925"/>
          <p14:tracePt t="42350" x="9725025" y="2562225"/>
          <p14:tracePt t="42367" x="9944100" y="2667000"/>
          <p14:tracePt t="42383" x="9991725" y="2705100"/>
          <p14:tracePt t="42400" x="10001250" y="2705100"/>
          <p14:tracePt t="42417" x="10010775" y="2705100"/>
          <p14:tracePt t="42433" x="10048875" y="2705100"/>
          <p14:tracePt t="42450" x="10134600" y="2686050"/>
          <p14:tracePt t="42453" x="10182225" y="2657475"/>
          <p14:tracePt t="42467" x="10306050" y="2533650"/>
          <p14:tracePt t="42483" x="10353675" y="2428875"/>
          <p14:tracePt t="42500" x="10372725" y="2266950"/>
          <p14:tracePt t="42517" x="10372725" y="2181225"/>
          <p14:tracePt t="42533" x="10363200" y="2038350"/>
          <p14:tracePt t="42550" x="10296525" y="1895475"/>
          <p14:tracePt t="42566" x="10172700" y="1733550"/>
          <p14:tracePt t="42583" x="9829800" y="1400175"/>
          <p14:tracePt t="42600" x="9563100" y="1162050"/>
          <p14:tracePt t="42616" x="9477375" y="1076325"/>
          <p14:tracePt t="42633" x="9467850" y="1066800"/>
          <p14:tracePt t="42666" x="9448800" y="1066800"/>
          <p14:tracePt t="42683" x="9353550" y="1133475"/>
          <p14:tracePt t="42700" x="9248775" y="1276350"/>
          <p14:tracePt t="42716" x="9201150" y="1447800"/>
          <p14:tracePt t="42733" x="9229725" y="1800225"/>
          <p14:tracePt t="42749" x="9305925" y="2019300"/>
          <p14:tracePt t="42768" x="9448800" y="2257425"/>
          <p14:tracePt t="42785" x="9534525" y="2333625"/>
          <p14:tracePt t="42801" x="9639300" y="2371725"/>
          <p14:tracePt t="42818" x="9829800" y="2409825"/>
          <p14:tracePt t="42835" x="10039350" y="2419350"/>
          <p14:tracePt t="42851" x="10325100" y="2419350"/>
          <p14:tracePt t="42868" x="10534650" y="2419350"/>
          <p14:tracePt t="42873" x="10601325" y="2400300"/>
          <p14:tracePt t="42879" x="10658475" y="2362200"/>
          <p14:tracePt t="42887" x="10706100" y="2314575"/>
          <p14:tracePt t="42901" x="10734675" y="2276475"/>
          <p14:tracePt t="42904" x="10763250" y="2247900"/>
          <p14:tracePt t="42918" x="10810875" y="2133600"/>
          <p14:tracePt t="42933" x="10820400" y="2038350"/>
          <p14:tracePt t="42950" x="10791825" y="1895475"/>
          <p14:tracePt t="42967" x="10706100" y="1790700"/>
          <p14:tracePt t="42984" x="10620375" y="1733550"/>
          <p14:tracePt t="43000" x="10601325" y="1724025"/>
          <p14:tracePt t="43017" x="10572750" y="1724025"/>
          <p14:tracePt t="43034" x="10563225" y="1724025"/>
          <p14:tracePt t="43067" x="10563225" y="1714500"/>
          <p14:tracePt t="43083" x="10544175" y="1704975"/>
          <p14:tracePt t="43100" x="10506075" y="1695450"/>
          <p14:tracePt t="43117" x="10410825" y="1657350"/>
          <p14:tracePt t="43134" x="10391775" y="1657350"/>
          <p14:tracePt t="43150" x="10372725" y="1657350"/>
          <p14:tracePt t="43183" x="10363200" y="1657350"/>
          <p14:tracePt t="43250" x="10353675" y="1657350"/>
          <p14:tracePt t="43260" x="10353675" y="1666875"/>
          <p14:tracePt t="43267" x="10334625" y="1676400"/>
          <p14:tracePt t="43283" x="10306050" y="1724025"/>
          <p14:tracePt t="43300" x="10277475" y="1762125"/>
          <p14:tracePt t="43317" x="10239375" y="1809750"/>
          <p14:tracePt t="43334" x="10191750" y="1876425"/>
          <p14:tracePt t="43350" x="10182225" y="1905000"/>
          <p14:tracePt t="43367" x="10163175" y="1924050"/>
          <p14:tracePt t="43383" x="10144125" y="1971675"/>
          <p14:tracePt t="43400" x="10125075" y="2009775"/>
          <p14:tracePt t="43417" x="10096500" y="2076450"/>
          <p14:tracePt t="43433" x="10096500" y="2143125"/>
          <p14:tracePt t="43450" x="10086975" y="2200275"/>
          <p14:tracePt t="43467" x="10077450" y="2257425"/>
          <p14:tracePt t="43483" x="10077450" y="2276475"/>
          <p14:tracePt t="43500" x="10067925" y="2286000"/>
          <p14:tracePt t="43568" x="10058400" y="2286000"/>
          <p14:tracePt t="43591" x="10058400" y="2276475"/>
          <p14:tracePt t="43598" x="10058400" y="2266950"/>
          <p14:tracePt t="43617" x="10058400" y="2257425"/>
          <p14:tracePt t="43633" x="10058400" y="2247900"/>
          <p14:tracePt t="43650" x="10067925" y="2228850"/>
          <p14:tracePt t="43653" x="10077450" y="2228850"/>
          <p14:tracePt t="43667" x="10096500" y="2228850"/>
          <p14:tracePt t="43684" x="10134600" y="2209800"/>
          <p14:tracePt t="43700" x="10144125" y="2209800"/>
          <p14:tracePt t="43717" x="10144125" y="2200275"/>
          <p14:tracePt t="43793" x="10144125" y="2219325"/>
          <p14:tracePt t="43801" x="10134600" y="2238375"/>
          <p14:tracePt t="43817" x="10125075" y="2276475"/>
          <p14:tracePt t="43833" x="10125075" y="2343150"/>
          <p14:tracePt t="43850" x="10106025" y="2419350"/>
          <p14:tracePt t="43867" x="10086975" y="2466975"/>
          <p14:tracePt t="43883" x="10058400" y="2514600"/>
          <p14:tracePt t="43900" x="10048875" y="2533650"/>
          <p14:tracePt t="43933" x="10048875" y="2543175"/>
          <p14:tracePt t="44049" x="10039350" y="2543175"/>
          <p14:tracePt t="44110" x="10039350" y="2552700"/>
          <p14:tracePt t="46607" x="10039350" y="2543175"/>
          <p14:tracePt t="46628" x="10039350" y="2533650"/>
          <p14:tracePt t="46639" x="10039350" y="2524125"/>
          <p14:tracePt t="46670" x="10048875" y="2514600"/>
          <p14:tracePt t="46707" x="10048875" y="2505075"/>
          <p14:tracePt t="46753" x="10058400" y="2495550"/>
          <p14:tracePt t="47248" x="10058400" y="2486025"/>
          <p14:tracePt t="47278" x="10058400" y="2476500"/>
          <p14:tracePt t="47302" x="10058400" y="2466975"/>
          <p14:tracePt t="47340" x="10058400" y="2457450"/>
          <p14:tracePt t="47365" x="10058400" y="2447925"/>
          <p14:tracePt t="47550" x="10058400" y="2438400"/>
          <p14:tracePt t="47561" x="10058400" y="2419350"/>
          <p14:tracePt t="47570" x="10058400" y="2381250"/>
          <p14:tracePt t="47583" x="10048875" y="2286000"/>
          <p14:tracePt t="47599" x="10039350" y="2181225"/>
          <p14:tracePt t="47616" x="10039350" y="2124075"/>
          <p14:tracePt t="47633" x="10039350" y="2095500"/>
          <p14:tracePt t="47649" x="10039350" y="2085975"/>
          <p14:tracePt t="47896" x="10029825" y="2085975"/>
          <p14:tracePt t="47981" x="10020300" y="2085975"/>
          <p14:tracePt t="48047" x="10010775" y="2085975"/>
          <p14:tracePt t="48183" x="10010775" y="2095500"/>
          <p14:tracePt t="48197" x="10001250" y="2095500"/>
          <p14:tracePt t="48263" x="10001250" y="2105025"/>
          <p14:tracePt t="48274" x="9991725" y="2105025"/>
          <p14:tracePt t="48333" x="9982200" y="2105025"/>
          <p14:tracePt t="48351" x="9972675" y="2105025"/>
          <p14:tracePt t="48472" x="9963150" y="2105025"/>
          <p14:tracePt t="48494" x="9953625" y="2105025"/>
          <p14:tracePt t="48509" x="9944100" y="2105025"/>
          <p14:tracePt t="48517" x="9934575" y="2114550"/>
          <p14:tracePt t="48533" x="9925050" y="2114550"/>
          <p14:tracePt t="48549" x="9906000" y="2114550"/>
          <p14:tracePt t="48565" x="9896475" y="2114550"/>
          <p14:tracePt t="48582" x="9886950" y="2114550"/>
          <p14:tracePt t="48615" x="9867900" y="2114550"/>
          <p14:tracePt t="48631" x="9839325" y="2095500"/>
          <p14:tracePt t="48648" x="9820275" y="2085975"/>
          <p14:tracePt t="48664" x="9810750" y="2085975"/>
          <p14:tracePt t="48793" x="9810750" y="2076450"/>
          <p14:tracePt t="48801" x="9801225" y="2066925"/>
          <p14:tracePt t="48809" x="9791700" y="2057400"/>
          <p14:tracePt t="48831" x="9782175" y="2038350"/>
          <p14:tracePt t="48848" x="9772650" y="2028825"/>
          <p14:tracePt t="48864" x="9763125" y="2009775"/>
          <p14:tracePt t="48881" x="9763125" y="2000250"/>
          <p14:tracePt t="48914" x="9753600" y="2000250"/>
          <p14:tracePt t="49564" x="9763125" y="2000250"/>
          <p14:tracePt t="49576" x="9772650" y="1990725"/>
          <p14:tracePt t="49594" x="9782175" y="1990725"/>
          <p14:tracePt t="49762" x="9782175" y="1981200"/>
          <p14:tracePt t="49774" x="9791700" y="1952625"/>
          <p14:tracePt t="49786" x="9791700" y="1943100"/>
          <p14:tracePt t="49801" x="9791700" y="1933575"/>
          <p14:tracePt t="49816" x="9791700" y="1924050"/>
          <p14:tracePt t="50118" x="9791700" y="1933575"/>
          <p14:tracePt t="50134" x="9782175" y="1952625"/>
          <p14:tracePt t="50147" x="9772650" y="1962150"/>
          <p14:tracePt t="50165" x="9763125" y="1990725"/>
          <p14:tracePt t="50181" x="9753600" y="2019300"/>
          <p14:tracePt t="50198" x="9744075" y="2028825"/>
          <p14:tracePt t="50214" x="9744075" y="2038350"/>
          <p14:tracePt t="50231" x="9734550" y="2047875"/>
          <p14:tracePt t="50264" x="9725025" y="2047875"/>
          <p14:tracePt t="50392" x="9725025" y="2038350"/>
          <p14:tracePt t="50403" x="9725025" y="2028825"/>
          <p14:tracePt t="50418" x="9725025" y="2000250"/>
          <p14:tracePt t="50435" x="9734550" y="1971675"/>
          <p14:tracePt t="50451" x="9734550" y="1962150"/>
          <p14:tracePt t="50468" x="9753600" y="1952625"/>
          <p14:tracePt t="50501" x="9763125" y="1952625"/>
          <p14:tracePt t="50570" x="9763125" y="1971675"/>
          <p14:tracePt t="50581" x="9753600" y="2000250"/>
          <p14:tracePt t="50590" x="9744075" y="2066925"/>
          <p14:tracePt t="50602" x="9734550" y="2171700"/>
          <p14:tracePt t="50618" x="9734550" y="2276475"/>
          <p14:tracePt t="50633" x="9734550" y="2333625"/>
          <p14:tracePt t="50650" x="9734550" y="2371725"/>
          <p14:tracePt t="50733" x="9734550" y="2362200"/>
          <p14:tracePt t="50738" x="9734550" y="2343150"/>
          <p14:tracePt t="50749" x="9734550" y="2324100"/>
          <p14:tracePt t="50766" x="9734550" y="2276475"/>
          <p14:tracePt t="50783" x="9734550" y="2209800"/>
          <p14:tracePt t="50799" x="9734550" y="2133600"/>
          <p14:tracePt t="50816" x="9734550" y="2038350"/>
          <p14:tracePt t="50832" x="9744075" y="1981200"/>
          <p14:tracePt t="50849" x="9744075" y="1971675"/>
          <p14:tracePt t="50865" x="9744075" y="1952625"/>
          <p14:tracePt t="50947" x="9744075" y="1971675"/>
          <p14:tracePt t="50956" x="9744075" y="1981200"/>
          <p14:tracePt t="50965" x="9744075" y="2000250"/>
          <p14:tracePt t="50982" x="9744075" y="2038350"/>
          <p14:tracePt t="51003" x="9744075" y="2076450"/>
          <p14:tracePt t="51020" x="9744075" y="2095500"/>
          <p14:tracePt t="51033" x="9744075" y="2105025"/>
          <p14:tracePt t="51050" x="9744075" y="2114550"/>
          <p14:tracePt t="51133" x="9744075" y="2105025"/>
          <p14:tracePt t="51141" x="9744075" y="2085975"/>
          <p14:tracePt t="51148" x="9744075" y="2076450"/>
          <p14:tracePt t="51163" x="9744075" y="2057400"/>
          <p14:tracePt t="51180" x="9744075" y="2028825"/>
          <p14:tracePt t="51197" x="9744075" y="2019300"/>
          <p14:tracePt t="51213" x="9744075" y="2000250"/>
          <p14:tracePt t="51247" x="9744075" y="1990725"/>
          <p14:tracePt t="51313" x="9744075" y="2000250"/>
          <p14:tracePt t="51320" x="9744075" y="2009775"/>
          <p14:tracePt t="51331" x="9744075" y="2019300"/>
          <p14:tracePt t="51348" x="9744075" y="2038350"/>
          <p14:tracePt t="51364" x="9744075" y="2057400"/>
          <p14:tracePt t="51366" x="9744075" y="2066925"/>
          <p14:tracePt t="51397" x="9744075" y="2085975"/>
          <p14:tracePt t="51414" x="9744075" y="2095500"/>
          <p14:tracePt t="53777" x="9753600" y="2085975"/>
          <p14:tracePt t="53789" x="9763125" y="2076450"/>
          <p14:tracePt t="53806" x="9801225" y="2019300"/>
          <p14:tracePt t="53811" x="9820275" y="2000250"/>
          <p14:tracePt t="53820" x="9848850" y="1962150"/>
          <p14:tracePt t="53830" x="9877425" y="1933575"/>
          <p14:tracePt t="53847" x="9896475" y="1895475"/>
          <p14:tracePt t="53864" x="9925050" y="1866900"/>
          <p14:tracePt t="53880" x="9953625" y="1819275"/>
          <p14:tracePt t="53897" x="10020300" y="1752600"/>
          <p14:tracePt t="53914" x="10106025" y="1685925"/>
          <p14:tracePt t="53930" x="10229850" y="1647825"/>
          <p14:tracePt t="53947" x="10344150" y="1619250"/>
          <p14:tracePt t="53964" x="10429875" y="1590675"/>
          <p14:tracePt t="53980" x="10515600" y="1571625"/>
          <p14:tracePt t="53997" x="10544175" y="1552575"/>
          <p14:tracePt t="54013" x="10563225" y="1552575"/>
          <p14:tracePt t="54055" x="10572750" y="1543050"/>
          <p14:tracePt t="54069" x="10591800" y="1543050"/>
          <p14:tracePt t="54080" x="10610850" y="1533525"/>
          <p14:tracePt t="54097" x="10658475" y="1514475"/>
          <p14:tracePt t="54113" x="10687050" y="1495425"/>
          <p14:tracePt t="54130" x="10696575" y="1476375"/>
          <p14:tracePt t="54147" x="10715625" y="1466850"/>
          <p14:tracePt t="54413" x="10706100" y="1466850"/>
          <p14:tracePt t="54428" x="10706100" y="1457325"/>
          <p14:tracePt t="54443" x="10696575" y="1457325"/>
          <p14:tracePt t="54457" x="10687050" y="1438275"/>
          <p14:tracePt t="54468" x="10677525" y="1428750"/>
          <p14:tracePt t="54482" x="10658475" y="1400175"/>
          <p14:tracePt t="54514" x="10658475" y="1390650"/>
          <p14:tracePt t="54547" x="10658475" y="1381125"/>
          <p14:tracePt t="54597" x="10658475" y="1371600"/>
          <p14:tracePt t="54730" x="10668000" y="1362075"/>
          <p14:tracePt t="54741" x="10696575" y="1362075"/>
          <p14:tracePt t="54753" x="10734675" y="1362075"/>
          <p14:tracePt t="54765" x="10744200" y="1362075"/>
          <p14:tracePt t="54771" x="10763250" y="1362075"/>
          <p14:tracePt t="54781" x="10782300" y="1362075"/>
          <p14:tracePt t="54798" x="10839450" y="1362075"/>
          <p14:tracePt t="54815" x="10906125" y="1362075"/>
          <p14:tracePt t="54831" x="11010900" y="1362075"/>
          <p14:tracePt t="54847" x="11115675" y="1362075"/>
          <p14:tracePt t="54864" x="11172825" y="1362075"/>
          <p14:tracePt t="54880" x="11220450" y="1362075"/>
          <p14:tracePt t="54896" x="11229975" y="1362075"/>
          <p14:tracePt t="54902" x="11239500" y="1362075"/>
          <p14:tracePt t="54929" x="11249025" y="1352550"/>
          <p14:tracePt t="54952" x="11258550" y="1352550"/>
          <p14:tracePt t="54967" x="11268075" y="1352550"/>
          <p14:tracePt t="54974" x="11287125" y="1352550"/>
          <p14:tracePt t="54982" x="11325225" y="1352550"/>
          <p14:tracePt t="54996" x="11382375" y="1352550"/>
          <p14:tracePt t="55013" x="11468100" y="1352550"/>
          <p14:tracePt t="55030" x="11496675" y="1352550"/>
          <p14:tracePt t="55063" x="11506200" y="1352550"/>
          <p14:tracePt t="55582" x="11496675" y="1352550"/>
          <p14:tracePt t="55597" x="11487150" y="1352550"/>
          <p14:tracePt t="55607" x="11477625" y="1343025"/>
          <p14:tracePt t="55630" x="11458575" y="1323975"/>
          <p14:tracePt t="55646" x="11430000" y="1304925"/>
          <p14:tracePt t="55662" x="11382375" y="1276350"/>
          <p14:tracePt t="55681" x="11287125" y="1238250"/>
          <p14:tracePt t="55697" x="11191875" y="1228725"/>
          <p14:tracePt t="55713" x="11058525" y="1238250"/>
          <p14:tracePt t="55730" x="10906125" y="1276350"/>
          <p14:tracePt t="55734" x="10791825" y="1295400"/>
          <p14:tracePt t="55746" x="10725150" y="1314450"/>
          <p14:tracePt t="55762" x="10610850" y="1362075"/>
          <p14:tracePt t="55779" x="10553700" y="1400175"/>
          <p14:tracePt t="55796" x="10544175" y="1428750"/>
          <p14:tracePt t="55812" x="10544175" y="1447800"/>
          <p14:tracePt t="55829" x="10544175" y="1457325"/>
          <p14:tracePt t="55846" x="10563225" y="1466850"/>
          <p14:tracePt t="55862" x="10629900" y="1495425"/>
          <p14:tracePt t="55879" x="10801350" y="1504950"/>
          <p14:tracePt t="55896" x="11134725" y="1514475"/>
          <p14:tracePt t="55912" x="11363325" y="1495425"/>
          <p14:tracePt t="55929" x="11496675" y="1476375"/>
          <p14:tracePt t="55946" x="11572875" y="1457325"/>
          <p14:tracePt t="55962" x="11591925" y="1447800"/>
          <p14:tracePt t="55979" x="11601450" y="1438275"/>
          <p14:tracePt t="55995" x="11601450" y="1419225"/>
          <p14:tracePt t="56012" x="11591925" y="1400175"/>
          <p14:tracePt t="56029" x="11534775" y="1352550"/>
          <p14:tracePt t="56046" x="11449050" y="1304925"/>
          <p14:tracePt t="56062" x="11325225" y="1238250"/>
          <p14:tracePt t="56079" x="11229975" y="1219200"/>
          <p14:tracePt t="56096" x="11115675" y="1219200"/>
          <p14:tracePt t="56112" x="10925175" y="1219200"/>
          <p14:tracePt t="56129" x="10706100" y="1247775"/>
          <p14:tracePt t="56145" x="10639425" y="1285875"/>
          <p14:tracePt t="56162" x="10553700" y="1333500"/>
          <p14:tracePt t="56179" x="10487025" y="1400175"/>
          <p14:tracePt t="56195" x="10467975" y="1457325"/>
          <p14:tracePt t="56212" x="10458450" y="1504950"/>
          <p14:tracePt t="56229" x="10534650" y="1562100"/>
          <p14:tracePt t="56245" x="10620375" y="1600200"/>
          <p14:tracePt t="56262" x="10858500" y="1638300"/>
          <p14:tracePt t="56279" x="11077575" y="1638300"/>
          <p14:tracePt t="56295" x="11277600" y="1628775"/>
          <p14:tracePt t="56312" x="11439525" y="1600200"/>
          <p14:tracePt t="56329" x="11591925" y="1543050"/>
          <p14:tracePt t="56345" x="11610975" y="1504950"/>
          <p14:tracePt t="56362" x="11620500" y="1495425"/>
          <p14:tracePt t="56379" x="11630025" y="1485900"/>
          <p14:tracePt t="56395" x="11630025" y="1476375"/>
          <p14:tracePt t="56412" x="11630025" y="1466850"/>
          <p14:tracePt t="56429" x="11601450" y="1457325"/>
          <p14:tracePt t="56445" x="11449050" y="1381125"/>
          <p14:tracePt t="56462" x="11315700" y="1333500"/>
          <p14:tracePt t="56479" x="11239500" y="1323975"/>
          <p14:tracePt t="56495" x="11191875" y="1323975"/>
          <p14:tracePt t="56512" x="11182350" y="1323975"/>
          <p14:tracePt t="56612" x="11201400" y="1323975"/>
          <p14:tracePt t="56622" x="11220450" y="1333500"/>
          <p14:tracePt t="56632" x="11249025" y="1352550"/>
          <p14:tracePt t="56647" x="11306175" y="1371600"/>
          <p14:tracePt t="56664" x="11363325" y="1381125"/>
          <p14:tracePt t="56681" x="11372850" y="1381125"/>
          <p14:tracePt t="57015" x="11363325" y="1381125"/>
          <p14:tracePt t="57030" x="11353800" y="1381125"/>
          <p14:tracePt t="57052" x="11344275" y="1381125"/>
          <p14:tracePt t="57085" x="11334750" y="1381125"/>
          <p14:tracePt t="57321" x="11334750" y="1371600"/>
          <p14:tracePt t="57329" x="11334750" y="1352550"/>
          <p14:tracePt t="57345" x="11344275" y="1304925"/>
          <p14:tracePt t="57361" x="11344275" y="1247775"/>
          <p14:tracePt t="57378" x="11363325" y="1209675"/>
          <p14:tracePt t="57395" x="11372850" y="1190625"/>
          <p14:tracePt t="57411" x="11382375" y="1152525"/>
          <p14:tracePt t="57428" x="11391900" y="1143000"/>
          <p14:tracePt t="57445" x="11391900" y="1123950"/>
          <p14:tracePt t="57461" x="11391900" y="1104900"/>
          <p14:tracePt t="57478" x="11391900" y="1095375"/>
          <p14:tracePt t="57495" x="11372850" y="1085850"/>
          <p14:tracePt t="57528" x="11363325" y="1076325"/>
          <p14:tracePt t="57575" x="11363325" y="1066800"/>
          <p14:tracePt t="61615" x="11353800" y="1066800"/>
          <p14:tracePt t="61626" x="11344275" y="1057275"/>
          <p14:tracePt t="61636" x="11325225" y="1047750"/>
          <p14:tracePt t="61647" x="11315700" y="1038225"/>
          <p14:tracePt t="61661" x="11277600" y="1038225"/>
          <p14:tracePt t="61678" x="11229975" y="1038225"/>
          <p14:tracePt t="61694" x="11172825" y="1038225"/>
          <p14:tracePt t="61711" x="11049000" y="1076325"/>
          <p14:tracePt t="61728" x="10925175" y="1123950"/>
          <p14:tracePt t="61744" x="10820400" y="1162050"/>
          <p14:tracePt t="61761" x="10696575" y="1219200"/>
          <p14:tracePt t="61778" x="10563225" y="1314450"/>
          <p14:tracePt t="61794" x="10458450" y="1390650"/>
          <p14:tracePt t="61811" x="10401300" y="1476375"/>
          <p14:tracePt t="61828" x="10363200" y="1543050"/>
          <p14:tracePt t="61843" x="10344150" y="1571625"/>
          <p14:tracePt t="61860" x="10334625" y="1609725"/>
          <p14:tracePt t="61877" x="10306050" y="1657350"/>
          <p14:tracePt t="61893" x="10258425" y="1771650"/>
          <p14:tracePt t="61910" x="10220325" y="1924050"/>
          <p14:tracePt t="61927" x="10182225" y="2028825"/>
          <p14:tracePt t="61944" x="10153650" y="2124075"/>
          <p14:tracePt t="61960" x="10134600" y="2143125"/>
          <p14:tracePt t="61977" x="10115550" y="2162175"/>
          <p14:tracePt t="61993" x="10067925" y="2200275"/>
          <p14:tracePt t="62010" x="10029825" y="2228850"/>
          <p14:tracePt t="62027" x="9972675" y="2286000"/>
          <p14:tracePt t="62043" x="9963150" y="2314575"/>
          <p14:tracePt t="62077" x="9906000" y="2390775"/>
          <p14:tracePt t="62137" x="9896475" y="2390775"/>
          <p14:tracePt t="62145" x="9886950" y="2390775"/>
          <p14:tracePt t="62161" x="9877425" y="2390775"/>
          <p14:tracePt t="62169" x="9867900" y="2390775"/>
          <p14:tracePt t="62177" x="9858375" y="2390775"/>
          <p14:tracePt t="62193" x="9820275" y="2371725"/>
          <p14:tracePt t="62210" x="9782175" y="2324100"/>
          <p14:tracePt t="62227" x="9734550" y="2228850"/>
          <p14:tracePt t="62243" x="9686925" y="2105025"/>
          <p14:tracePt t="62260" x="9620250" y="1943100"/>
          <p14:tracePt t="62277" x="9582150" y="1781175"/>
          <p14:tracePt t="62293" x="9572625" y="1695450"/>
          <p14:tracePt t="62310" x="9572625" y="1609725"/>
          <p14:tracePt t="62327" x="9572625" y="1543050"/>
          <p14:tracePt t="62343" x="9572625" y="1524000"/>
          <p14:tracePt t="62409" x="9696450" y="1800225"/>
          <p14:tracePt t="62417" x="9725025" y="1924050"/>
          <p14:tracePt t="62426" x="9744075" y="2019300"/>
          <p14:tracePt t="62443" x="9763125" y="2209800"/>
          <p14:tracePt t="62460" x="9763125" y="2428875"/>
          <p14:tracePt t="62477" x="9734550" y="2705100"/>
          <p14:tracePt t="62493" x="9734550" y="2809875"/>
          <p14:tracePt t="62510" x="9725025" y="2876550"/>
          <p14:tracePt t="62527" x="9725025" y="2895600"/>
          <p14:tracePt t="62571" x="9734550" y="2876550"/>
          <p14:tracePt t="62593" x="9763125" y="2733675"/>
          <p14:tracePt t="62610" x="9782175" y="2505075"/>
          <p14:tracePt t="62627" x="9791700" y="2390775"/>
          <p14:tracePt t="62643" x="9791700" y="2276475"/>
          <p14:tracePt t="62660" x="9772650" y="2181225"/>
          <p14:tracePt t="62677" x="9772650" y="2162175"/>
          <p14:tracePt t="62693" x="9772650" y="2152650"/>
          <p14:tracePt t="62768" x="9772650" y="2171700"/>
          <p14:tracePt t="62781" x="9772650" y="2219325"/>
          <p14:tracePt t="62785" x="9772650" y="2324100"/>
          <p14:tracePt t="62792" x="9772650" y="2400300"/>
          <p14:tracePt t="62797" x="9772650" y="2457450"/>
          <p14:tracePt t="62812" x="9772650" y="2571750"/>
          <p14:tracePt t="62827" x="9772650" y="2647950"/>
          <p14:tracePt t="62844" x="9772650" y="2667000"/>
          <p14:tracePt t="63016" x="9772650" y="2657475"/>
          <p14:tracePt t="63026" x="9772650" y="2647950"/>
          <p14:tracePt t="63036" x="9772650" y="2609850"/>
          <p14:tracePt t="63047" x="9772650" y="2581275"/>
          <p14:tracePt t="63061" x="9772650" y="2514600"/>
          <p14:tracePt t="63077" x="9772650" y="2457450"/>
          <p14:tracePt t="63094" x="9772650" y="2409825"/>
          <p14:tracePt t="63111" x="9772650" y="2362200"/>
          <p14:tracePt t="63127" x="9772650" y="2219325"/>
          <p14:tracePt t="63144" x="9772650" y="2066925"/>
          <p14:tracePt t="63160" x="9753600" y="1924050"/>
          <p14:tracePt t="63214" x="9734550" y="1924050"/>
          <p14:tracePt t="63222" x="9734550" y="1933575"/>
          <p14:tracePt t="63243" x="9715500" y="1971675"/>
          <p14:tracePt t="63260" x="9705975" y="2000250"/>
          <p14:tracePt t="63276" x="9696450" y="2066925"/>
          <p14:tracePt t="63293" x="9696450" y="2133600"/>
          <p14:tracePt t="63310" x="9705975" y="2200275"/>
          <p14:tracePt t="63327" x="9734550" y="2295525"/>
          <p14:tracePt t="63343" x="9744075" y="2390775"/>
          <p14:tracePt t="63360" x="9753600" y="2438400"/>
          <p14:tracePt t="63377" x="9772650" y="2486025"/>
          <p14:tracePt t="63394" x="9791700" y="2533650"/>
          <p14:tracePt t="63410" x="9801225" y="2562225"/>
          <p14:tracePt t="63427" x="9801225" y="2581275"/>
          <p14:tracePt t="63443" x="9801225" y="2600325"/>
          <p14:tracePt t="63460" x="9801225" y="2609850"/>
          <p14:tracePt t="63477" x="9801225" y="2628900"/>
          <p14:tracePt t="63493" x="9801225" y="2638425"/>
          <p14:tracePt t="63791" x="9801225" y="2647950"/>
          <p14:tracePt t="63914" x="9791700" y="2647950"/>
          <p14:tracePt t="63924" x="9782175" y="2647950"/>
          <p14:tracePt t="63944" x="9763125" y="2628900"/>
          <p14:tracePt t="63961" x="9744075" y="2619375"/>
          <p14:tracePt t="63993" x="9734550" y="2609850"/>
          <p14:tracePt t="64026" x="9725025" y="2600325"/>
          <p14:tracePt t="65131" x="9725025" y="2609850"/>
          <p14:tracePt t="65152" x="9725025" y="2619375"/>
          <p14:tracePt t="65184" x="9725025" y="2628900"/>
          <p14:tracePt t="65223" x="9725025" y="2638425"/>
          <p14:tracePt t="65469" x="9725025" y="2628900"/>
          <p14:tracePt t="65507" x="9734550" y="2628900"/>
          <p14:tracePt t="65531" x="9734550" y="2619375"/>
          <p14:tracePt t="65687" x="9734550" y="2609850"/>
          <p14:tracePt t="65699" x="9734550" y="2600325"/>
          <p14:tracePt t="65711" x="9734550" y="2590800"/>
          <p14:tracePt t="65728" x="9734550" y="2552700"/>
          <p14:tracePt t="65745" x="9734550" y="2514600"/>
          <p14:tracePt t="65761" x="9734550" y="2476500"/>
          <p14:tracePt t="65781" x="9725025" y="2409825"/>
          <p14:tracePt t="65795" x="9725025" y="2362200"/>
          <p14:tracePt t="65811" x="9753600" y="2286000"/>
          <p14:tracePt t="65826" x="9801225" y="2209800"/>
          <p14:tracePt t="65843" x="9820275" y="2162175"/>
          <p14:tracePt t="65860" x="9848850" y="2124075"/>
          <p14:tracePt t="65876" x="9858375" y="2114550"/>
          <p14:tracePt t="65893" x="9867900" y="2105025"/>
          <p14:tracePt t="65956" x="9867900" y="2124075"/>
          <p14:tracePt t="65962" x="9867900" y="2133600"/>
          <p14:tracePt t="65976" x="9867900" y="2152650"/>
          <p14:tracePt t="65993" x="9848850" y="2209800"/>
          <p14:tracePt t="66010" x="9829800" y="2238375"/>
          <p14:tracePt t="66026" x="9801225" y="2257425"/>
          <p14:tracePt t="66043" x="9782175" y="2257425"/>
          <p14:tracePt t="66060" x="9772650" y="2266950"/>
          <p14:tracePt t="66469" x="9763125" y="2266950"/>
          <p14:tracePt t="66480" x="9753600" y="2266950"/>
          <p14:tracePt t="66489" x="9734550" y="2276475"/>
          <p14:tracePt t="66499" x="9715500" y="2276475"/>
          <p14:tracePt t="66511" x="9639300" y="2314575"/>
          <p14:tracePt t="66516" x="9591675" y="2352675"/>
          <p14:tracePt t="66526" x="9572625" y="2362200"/>
          <p14:tracePt t="66543" x="9553575" y="2390775"/>
          <p14:tracePt t="66558" x="9553575" y="2400300"/>
          <p14:tracePt t="66630" x="9563100" y="2390775"/>
          <p14:tracePt t="66636" x="9572625" y="2371725"/>
          <p14:tracePt t="66646" x="9591675" y="2362200"/>
          <p14:tracePt t="66659" x="9601200" y="2343150"/>
          <p14:tracePt t="66676" x="9620250" y="2305050"/>
          <p14:tracePt t="66693" x="9629775" y="2295525"/>
          <p14:tracePt t="68134" x="9629775" y="2276475"/>
          <p14:tracePt t="68146" x="9639300" y="2247900"/>
          <p14:tracePt t="68156" x="9639300" y="2228850"/>
          <p14:tracePt t="68165" x="9639300" y="2219325"/>
          <p14:tracePt t="68175" x="9648825" y="2209800"/>
          <p14:tracePt t="68192" x="9648825" y="2190750"/>
          <p14:tracePt t="68209" x="9677400" y="2162175"/>
          <p14:tracePt t="68225" x="9715500" y="2133600"/>
          <p14:tracePt t="68242" x="9744075" y="2114550"/>
          <p14:tracePt t="68259" x="9763125" y="2095500"/>
          <p14:tracePt t="68275" x="9782175" y="2085975"/>
          <p14:tracePt t="68292" x="9801225" y="2076450"/>
          <p14:tracePt t="68309" x="9858375" y="2066925"/>
          <p14:tracePt t="68312" x="9886950" y="2057400"/>
          <p14:tracePt t="68325" x="9915525" y="2057400"/>
          <p14:tracePt t="68342" x="9953625" y="2047875"/>
          <p14:tracePt t="68381" x="9963150" y="2047875"/>
          <p14:tracePt t="68392" x="9982200" y="2047875"/>
          <p14:tracePt t="68409" x="10039350" y="2047875"/>
          <p14:tracePt t="68425" x="10096500" y="2047875"/>
          <p14:tracePt t="68442" x="10115550" y="2038350"/>
          <p14:tracePt t="68519" x="10106025" y="2038350"/>
          <p14:tracePt t="68528" x="10077450" y="2047875"/>
          <p14:tracePt t="68535" x="10067925" y="2047875"/>
          <p14:tracePt t="68544" x="10058400" y="2057400"/>
          <p14:tracePt t="68559" x="10020300" y="2066925"/>
          <p14:tracePt t="68575" x="9991725" y="2076450"/>
          <p14:tracePt t="68592" x="9972675" y="2085975"/>
          <p14:tracePt t="68608" x="9953625" y="2095500"/>
          <p14:tracePt t="68625" x="9925050" y="2095500"/>
          <p14:tracePt t="68642" x="9896475" y="2105025"/>
          <p14:tracePt t="68658" x="9886950" y="2114550"/>
          <p14:tracePt t="68692" x="9877425" y="2114550"/>
          <p14:tracePt t="74990" x="9877425" y="2095500"/>
          <p14:tracePt t="74999" x="9886950" y="2085975"/>
          <p14:tracePt t="75010" x="9896475" y="2085975"/>
          <p14:tracePt t="75142" x="9886950" y="2085975"/>
          <p14:tracePt t="75157" x="9877425" y="2085975"/>
          <p14:tracePt t="75219" x="9896475" y="2085975"/>
          <p14:tracePt t="75228" x="9925050" y="2085975"/>
          <p14:tracePt t="75239" x="9972675" y="2085975"/>
          <p14:tracePt t="75255" x="9982200" y="2085975"/>
          <p14:tracePt t="75272" x="9991725" y="2085975"/>
          <p14:tracePt t="75310" x="10001250" y="2085975"/>
          <p14:tracePt t="75322" x="10020300" y="2105025"/>
          <p14:tracePt t="75339" x="10086975" y="2162175"/>
          <p14:tracePt t="75356" x="10106025" y="2181225"/>
          <p14:tracePt t="75389" x="10115550" y="2209800"/>
          <p14:tracePt t="75406" x="10144125" y="2257425"/>
          <p14:tracePt t="75422" x="10182225" y="2343150"/>
          <p14:tracePt t="75439" x="10201275" y="2419350"/>
          <p14:tracePt t="75456" x="10220325" y="2533650"/>
          <p14:tracePt t="75472" x="10239375" y="2638425"/>
          <p14:tracePt t="75489" x="10267950" y="2828925"/>
          <p14:tracePt t="75506" x="10353675" y="3028950"/>
          <p14:tracePt t="75522" x="10420350" y="3133725"/>
          <p14:tracePt t="75539" x="10439400" y="3152775"/>
          <p14:tracePt t="75590" x="10439400" y="3143250"/>
          <p14:tracePt t="75620" x="10439400" y="3133725"/>
          <p14:tracePt t="75636" x="10439400" y="3124200"/>
          <p14:tracePt t="75644" x="10448925" y="3114675"/>
          <p14:tracePt t="75655" x="10448925" y="3105150"/>
          <p14:tracePt t="75658" x="10448925" y="3095625"/>
          <p14:tracePt t="75672" x="10458450" y="3086100"/>
          <p14:tracePt t="75689" x="10458450" y="3067050"/>
          <p14:tracePt t="75722" x="10458450" y="3057525"/>
          <p14:tracePt t="75755" x="10458450" y="3048000"/>
          <p14:tracePt t="75759" x="10458450" y="3028950"/>
          <p14:tracePt t="75772" x="10439400" y="3019425"/>
          <p14:tracePt t="75789" x="10372725" y="2943225"/>
          <p14:tracePt t="75805" x="10325100" y="2886075"/>
          <p14:tracePt t="75822" x="10296525" y="2857500"/>
          <p14:tracePt t="75839" x="10287000" y="2838450"/>
          <p14:tracePt t="75856" x="10277475" y="2828925"/>
          <p14:tracePt t="75872" x="10277475" y="2819400"/>
          <p14:tracePt t="75889" x="10267950" y="2800350"/>
          <p14:tracePt t="75905" x="10267950" y="2790825"/>
          <p14:tracePt t="75922" x="10267950" y="2781300"/>
          <p14:tracePt t="75939" x="10258425" y="2781300"/>
          <p14:tracePt t="75972" x="10248900" y="2781300"/>
          <p14:tracePt t="76025" x="10258425" y="2800350"/>
          <p14:tracePt t="76038" x="10267950" y="2819400"/>
          <p14:tracePt t="76048" x="10315575" y="2867025"/>
          <p14:tracePt t="76056" x="10363200" y="2905125"/>
          <p14:tracePt t="76073" x="10429875" y="2962275"/>
          <p14:tracePt t="76090" x="10496550" y="3009900"/>
          <p14:tracePt t="76106" x="10515600" y="3028950"/>
          <p14:tracePt t="76123" x="10534650" y="3038475"/>
          <p14:tracePt t="76187" x="10544175" y="3038475"/>
          <p14:tracePt t="76201" x="10544175" y="3028950"/>
          <p14:tracePt t="76223" x="10553700" y="2952750"/>
          <p14:tracePt t="76240" x="10572750" y="2828925"/>
          <p14:tracePt t="76256" x="10582275" y="2762250"/>
          <p14:tracePt t="76273" x="10591800" y="2705100"/>
          <p14:tracePt t="76290" x="10601325" y="2667000"/>
          <p14:tracePt t="76306" x="10601325" y="2657475"/>
          <p14:tracePt t="76358" x="10572750" y="2657475"/>
          <p14:tracePt t="76365" x="10544175" y="2657475"/>
          <p14:tracePt t="76373" x="10515600" y="2657475"/>
          <p14:tracePt t="76389" x="10344150" y="2724150"/>
          <p14:tracePt t="76406" x="10239375" y="2781300"/>
          <p14:tracePt t="76423" x="10115550" y="2876550"/>
          <p14:tracePt t="76439" x="10048875" y="2943225"/>
          <p14:tracePt t="76456" x="10039350" y="2981325"/>
          <p14:tracePt t="76473" x="10029825" y="3019425"/>
          <p14:tracePt t="76489" x="10029825" y="3038475"/>
          <p14:tracePt t="76506" x="10029825" y="3048000"/>
          <p14:tracePt t="76847" x="10039350" y="3048000"/>
          <p14:tracePt t="76869" x="10048875" y="3048000"/>
          <p14:tracePt t="76881" x="10048875" y="3038475"/>
          <p14:tracePt t="77149" x="10048875" y="3048000"/>
          <p14:tracePt t="77160" x="10048875" y="3057525"/>
          <p14:tracePt t="77174" x="10048875" y="3067050"/>
          <p14:tracePt t="77427" x="10058400" y="3067050"/>
          <p14:tracePt t="77437" x="10096500" y="3067050"/>
          <p14:tracePt t="77445" x="10153650" y="3057525"/>
          <p14:tracePt t="77457" x="10267950" y="3057525"/>
          <p14:tracePt t="77473" x="10382250" y="3057525"/>
          <p14:tracePt t="77489" x="10487025" y="3057525"/>
          <p14:tracePt t="77506" x="10591800" y="3057525"/>
          <p14:tracePt t="77523" x="10677525" y="3057525"/>
          <p14:tracePt t="77539" x="10991850" y="3038475"/>
          <p14:tracePt t="77556" x="11020425" y="3028950"/>
          <p14:tracePt t="77573" x="11058525" y="3028950"/>
          <p14:tracePt t="77589" x="11106150" y="3028950"/>
          <p14:tracePt t="77606" x="11144250" y="3028950"/>
          <p14:tracePt t="77623" x="11191875" y="3028950"/>
          <p14:tracePt t="77639" x="11229975" y="3028950"/>
          <p14:tracePt t="77656" x="11277600" y="3009900"/>
          <p14:tracePt t="77673" x="11315700" y="2981325"/>
          <p14:tracePt t="77689" x="11391900" y="2952750"/>
          <p14:tracePt t="77706" x="11449050" y="2933700"/>
          <p14:tracePt t="77723" x="11496675" y="2905125"/>
          <p14:tracePt t="77739" x="11525250" y="2876550"/>
          <p14:tracePt t="77759" x="11525250" y="2867025"/>
          <p14:tracePt t="77796" x="11525250" y="2857500"/>
          <p14:tracePt t="77822" x="11496675" y="2838450"/>
          <p14:tracePt t="77839" x="11477625" y="2828925"/>
          <p14:tracePt t="77855" x="11449050" y="2809875"/>
          <p14:tracePt t="77872" x="11430000" y="2790825"/>
          <p14:tracePt t="77889" x="11420475" y="2771775"/>
          <p14:tracePt t="77974" x="11410950" y="2771775"/>
          <p14:tracePt t="77990" x="11391900" y="2771775"/>
          <p14:tracePt t="78005" x="11372850" y="2752725"/>
          <p14:tracePt t="78022" x="11353800" y="2752725"/>
          <p14:tracePt t="78131" x="11363325" y="2752725"/>
          <p14:tracePt t="78143" x="11363325" y="2762250"/>
          <p14:tracePt t="78156" x="11382375" y="2790825"/>
          <p14:tracePt t="78160" x="11391900" y="2800350"/>
          <p14:tracePt t="78173" x="11401425" y="2819400"/>
          <p14:tracePt t="78190" x="11420475" y="2838450"/>
          <p14:tracePt t="78207" x="11420475" y="2847975"/>
          <p14:tracePt t="78222" x="11430000" y="2857500"/>
          <p14:tracePt t="78239" x="11458575" y="2886075"/>
          <p14:tracePt t="78255" x="11496675" y="2905125"/>
          <p14:tracePt t="78272" x="11506200" y="2924175"/>
          <p14:tracePt t="78289" x="11525250" y="2924175"/>
          <p14:tracePt t="78306" x="11525250" y="2933700"/>
          <p14:tracePt t="78322" x="11534775" y="2943225"/>
          <p14:tracePt t="78339" x="11544300" y="2962275"/>
          <p14:tracePt t="78376" x="11553825" y="2962275"/>
          <p14:tracePt t="78409" x="11563350" y="2962275"/>
          <p14:tracePt t="78416" x="11563350" y="2952750"/>
          <p14:tracePt t="78438" x="11582400" y="2933700"/>
          <p14:tracePt t="78455" x="11601450" y="2905125"/>
          <p14:tracePt t="78472" x="11610975" y="2876550"/>
          <p14:tracePt t="78489" x="11620500" y="2828925"/>
          <p14:tracePt t="78505" x="11620500" y="2800350"/>
          <p14:tracePt t="78522" x="11620500" y="2771775"/>
          <p14:tracePt t="78539" x="11620500" y="2752725"/>
          <p14:tracePt t="78555" x="11620500" y="2724150"/>
          <p14:tracePt t="78588" x="11620500" y="2714625"/>
          <p14:tracePt t="78622" x="11591925" y="2714625"/>
          <p14:tracePt t="78639" x="11534775" y="2743200"/>
          <p14:tracePt t="78655" x="11363325" y="2819400"/>
          <p14:tracePt t="78672" x="11220450" y="2914650"/>
          <p14:tracePt t="78689" x="11144250" y="3009900"/>
          <p14:tracePt t="78705" x="11049000" y="3114675"/>
          <p14:tracePt t="78722" x="11001375" y="3190875"/>
          <p14:tracePt t="78739" x="10991850" y="3228975"/>
          <p14:tracePt t="78755" x="10991850" y="3248025"/>
          <p14:tracePt t="79193" x="10972800" y="3248025"/>
          <p14:tracePt t="79204" x="10944225" y="3238500"/>
          <p14:tracePt t="79216" x="10801350" y="3228975"/>
          <p14:tracePt t="79241" x="10429875" y="3162300"/>
          <p14:tracePt t="79273" x="9886950" y="3133725"/>
          <p14:tracePt t="79290" x="9820275" y="3133725"/>
          <p14:tracePt t="79307" x="9801225" y="3133725"/>
          <p14:tracePt t="79322" x="9791700" y="3133725"/>
          <p14:tracePt t="79339" x="9782175" y="3133725"/>
          <p14:tracePt t="79356" x="9753600" y="3133725"/>
          <p14:tracePt t="79372" x="9725025" y="3143250"/>
          <p14:tracePt t="79389" x="9696450" y="3143250"/>
          <p14:tracePt t="79406" x="9677400" y="3143250"/>
          <p14:tracePt t="79422" x="9639300" y="3133725"/>
          <p14:tracePt t="79439" x="9534525" y="3133725"/>
          <p14:tracePt t="79456" x="9372600" y="3095625"/>
          <p14:tracePt t="79472" x="9296400" y="3076575"/>
          <p14:tracePt t="79489" x="9248775" y="3067050"/>
          <p14:tracePt t="79506" x="9220200" y="3067050"/>
          <p14:tracePt t="79522" x="9191625" y="3057525"/>
          <p14:tracePt t="79539" x="9182100" y="3048000"/>
          <p14:tracePt t="79679" x="9172575" y="3048000"/>
          <p14:tracePt t="79991" x="9172575" y="3038475"/>
          <p14:tracePt t="80277" x="9163050" y="3038475"/>
          <p14:tracePt t="80293" x="9153525" y="3038475"/>
          <p14:tracePt t="80303" x="9144000" y="3038475"/>
          <p14:tracePt t="80310" x="9134475" y="3038475"/>
          <p14:tracePt t="80321" x="9105900" y="3038475"/>
          <p14:tracePt t="80338" x="9077325" y="3038475"/>
          <p14:tracePt t="80355" x="9058275" y="3038475"/>
          <p14:tracePt t="80370" x="9048750" y="3038475"/>
          <p14:tracePt t="80404" x="9048750" y="3028950"/>
          <p14:tracePt t="80421" x="9048750" y="2990850"/>
          <p14:tracePt t="80437" x="9048750" y="2981325"/>
          <p14:tracePt t="80454" x="9048750" y="2971800"/>
          <p14:tracePt t="80470" x="9048750" y="2962275"/>
          <p14:tracePt t="80487" x="9058275" y="2952750"/>
          <p14:tracePt t="80521" x="9067800" y="2952750"/>
          <p14:tracePt t="80555" x="9067800" y="2943225"/>
          <p14:tracePt t="80571" x="9067800" y="2924175"/>
          <p14:tracePt t="80588" x="9067800" y="2867025"/>
          <p14:tracePt t="80592" x="9067800" y="2838450"/>
          <p14:tracePt t="80621" x="9067800" y="2790825"/>
          <p14:tracePt t="80638" x="9067800" y="2752725"/>
          <p14:tracePt t="80655" x="9067800" y="2724150"/>
          <p14:tracePt t="80671" x="9077325" y="2714625"/>
          <p14:tracePt t="80688" x="9077325" y="2695575"/>
          <p14:tracePt t="80692" x="9086850" y="2676525"/>
          <p14:tracePt t="80705" x="9086850" y="2667000"/>
          <p14:tracePt t="80721" x="9086850" y="2647950"/>
          <p14:tracePt t="80738" x="9086850" y="2619375"/>
          <p14:tracePt t="80755" x="9086850" y="2590800"/>
          <p14:tracePt t="80771" x="9086850" y="2571750"/>
          <p14:tracePt t="80788" x="9077325" y="2562225"/>
          <p14:tracePt t="80805" x="9077325" y="2533650"/>
          <p14:tracePt t="80821" x="9058275" y="2514600"/>
          <p14:tracePt t="80838" x="9039225" y="2495550"/>
          <p14:tracePt t="80855" x="9039225" y="2466975"/>
          <p14:tracePt t="80871" x="9029700" y="2457450"/>
          <p14:tracePt t="80905" x="9029700" y="2447925"/>
          <p14:tracePt t="80938" x="9029700" y="2438400"/>
          <p14:tracePt t="81011" x="9039225" y="2438400"/>
          <p14:tracePt t="98410" x="9086850" y="2438400"/>
          <p14:tracePt t="98420" x="9134475" y="2438400"/>
          <p14:tracePt t="98433" x="9420225" y="2400300"/>
          <p14:tracePt t="98450" x="9763125" y="2362200"/>
          <p14:tracePt t="98467" x="10020300" y="2324100"/>
          <p14:tracePt t="98484" x="10277475" y="2286000"/>
          <p14:tracePt t="98489" x="10429875" y="2286000"/>
          <p14:tracePt t="98503" x="10620375" y="2286000"/>
          <p14:tracePt t="98509" x="10696575" y="2286000"/>
          <p14:tracePt t="98516" x="10725150" y="2286000"/>
          <p14:tracePt t="98532" x="10810875" y="2286000"/>
          <p14:tracePt t="98549" x="10934700" y="2286000"/>
          <p14:tracePt t="98565" x="11096625" y="2286000"/>
          <p14:tracePt t="98582" x="11268075" y="2286000"/>
          <p14:tracePt t="98599" x="11534775" y="2286000"/>
          <p14:tracePt t="98615" x="11991975" y="2314575"/>
          <p14:tracePt t="98799" x="11668125" y="2743200"/>
          <p14:tracePt t="98814" x="11344275" y="2933700"/>
          <p14:tracePt t="98831" x="10572750" y="3419475"/>
          <p14:tracePt t="98847" x="10306050" y="3609975"/>
          <p14:tracePt t="98864" x="10086975" y="3752850"/>
          <p14:tracePt t="98881" x="9982200" y="3810000"/>
          <p14:tracePt t="98898" x="9925050" y="3838575"/>
          <p14:tracePt t="98979" x="9944100" y="3838575"/>
          <p14:tracePt t="98987" x="9963150" y="3838575"/>
          <p14:tracePt t="98998" x="9991725" y="3829050"/>
          <p14:tracePt t="99015" x="10086975" y="3781425"/>
          <p14:tracePt t="99032" x="10267950" y="3695700"/>
          <p14:tracePt t="99050" x="10410825" y="3609975"/>
          <p14:tracePt t="99065" x="10515600" y="3533775"/>
          <p14:tracePt t="99082" x="10582275" y="3438525"/>
          <p14:tracePt t="99098" x="10620375" y="3390900"/>
          <p14:tracePt t="99115" x="10677525" y="3352800"/>
          <p14:tracePt t="99132" x="10706100" y="3314700"/>
          <p14:tracePt t="99148" x="10715625" y="3276600"/>
          <p14:tracePt t="99165" x="10687050" y="3228975"/>
          <p14:tracePt t="99182" x="10601325" y="3190875"/>
          <p14:tracePt t="99198" x="10448925" y="3114675"/>
          <p14:tracePt t="99214" x="10172700" y="3000375"/>
          <p14:tracePt t="99231" x="9982200" y="2971800"/>
          <p14:tracePt t="99248" x="9686925" y="2990850"/>
          <p14:tracePt t="99264" x="9439275" y="3143250"/>
          <p14:tracePt t="99281" x="9439275" y="3295650"/>
          <p14:tracePt t="99298" x="9553575" y="3457575"/>
          <p14:tracePt t="99314" x="9763125" y="3667125"/>
          <p14:tracePt t="99331" x="9934575" y="3752850"/>
          <p14:tracePt t="99348" x="10086975" y="3810000"/>
          <p14:tracePt t="99364" x="10239375" y="3838575"/>
          <p14:tracePt t="99381" x="10572750" y="3829050"/>
          <p14:tracePt t="99398" x="10972800" y="3762375"/>
          <p14:tracePt t="99414" x="11287125" y="3667125"/>
          <p14:tracePt t="99431" x="11468100" y="3543300"/>
          <p14:tracePt t="99448" x="11563350" y="3390900"/>
          <p14:tracePt t="99464" x="11572875" y="3286125"/>
          <p14:tracePt t="99481" x="11430000" y="3095625"/>
          <p14:tracePt t="99498" x="11201400" y="2962275"/>
          <p14:tracePt t="99514" x="10953750" y="2857500"/>
          <p14:tracePt t="99531" x="10696575" y="2800350"/>
          <p14:tracePt t="99548" x="10506075" y="2800350"/>
          <p14:tracePt t="99564" x="10277475" y="2809875"/>
          <p14:tracePt t="99581" x="9734550" y="2924175"/>
          <p14:tracePt t="99598" x="9544050" y="3009900"/>
          <p14:tracePt t="99614" x="9410700" y="3162300"/>
          <p14:tracePt t="99631" x="9382125" y="3314700"/>
          <p14:tracePt t="99648" x="9382125" y="3438525"/>
          <p14:tracePt t="99664" x="9496425" y="3590925"/>
          <p14:tracePt t="99681" x="9648825" y="3695700"/>
          <p14:tracePt t="99698" x="9886950" y="3781425"/>
          <p14:tracePt t="99714" x="10048875" y="3781425"/>
          <p14:tracePt t="99731" x="10267950" y="3752850"/>
          <p14:tracePt t="99747" x="10410825" y="3695700"/>
          <p14:tracePt t="99764" x="10544175" y="3619500"/>
          <p14:tracePt t="99781" x="10687050" y="3524250"/>
          <p14:tracePt t="99797" x="10839450" y="3381375"/>
          <p14:tracePt t="99814" x="10944225" y="3171825"/>
          <p14:tracePt t="99831" x="10953750" y="3095625"/>
          <p14:tracePt t="99848" x="10963275" y="3019425"/>
          <p14:tracePt t="99864" x="10915650" y="2971800"/>
          <p14:tracePt t="99880" x="10810875" y="2914650"/>
          <p14:tracePt t="99897" x="10629900" y="2857500"/>
          <p14:tracePt t="99914" x="10010775" y="2771775"/>
          <p14:tracePt t="99932" x="9191625" y="2809875"/>
          <p14:tracePt t="99949" x="8601075" y="2933700"/>
          <p14:tracePt t="99966" x="8305800" y="3028950"/>
          <p14:tracePt t="99982" x="8239125" y="3114675"/>
          <p14:tracePt t="99999" x="8248650" y="3200400"/>
          <p14:tracePt t="100016" x="8515350" y="3362325"/>
          <p14:tracePt t="100025" x="8629650" y="3429000"/>
          <p14:tracePt t="100035" x="8772525" y="3486150"/>
          <p14:tracePt t="100049" x="9191625" y="3629025"/>
          <p14:tracePt t="100066" x="9582150" y="3686175"/>
          <p14:tracePt t="100082" x="9925050" y="3705225"/>
          <p14:tracePt t="100099" x="10163175" y="3705225"/>
          <p14:tracePt t="100116" x="10420350" y="3629025"/>
          <p14:tracePt t="100133" x="10525125" y="3571875"/>
          <p14:tracePt t="100149" x="10610850" y="3505200"/>
          <p14:tracePt t="100165" x="10668000" y="3438525"/>
          <p14:tracePt t="100182" x="10725150" y="3295650"/>
          <p14:tracePt t="100199" x="10753725" y="3228975"/>
          <p14:tracePt t="100215" x="10782300" y="3190875"/>
          <p14:tracePt t="100232" x="10810875" y="3152775"/>
          <p14:tracePt t="100248" x="10839450" y="3152775"/>
          <p14:tracePt t="100311" x="10829925" y="3152775"/>
          <p14:tracePt t="100319" x="10820400" y="3152775"/>
          <p14:tracePt t="100331" x="10791825" y="3152775"/>
          <p14:tracePt t="100348" x="10687050" y="3133725"/>
          <p14:tracePt t="100364" x="10420350" y="3124200"/>
          <p14:tracePt t="100381" x="10296525" y="3124200"/>
          <p14:tracePt t="100398" x="10248900" y="3152775"/>
          <p14:tracePt t="100414" x="10191750" y="3219450"/>
          <p14:tracePt t="100431" x="10163175" y="3267075"/>
          <p14:tracePt t="100448" x="10163175" y="3305175"/>
          <p14:tracePt t="100464" x="10163175" y="3352800"/>
          <p14:tracePt t="100481" x="10201275" y="3400425"/>
          <p14:tracePt t="100498" x="10220325" y="3409950"/>
          <p14:tracePt t="100514" x="10229850" y="3419475"/>
          <p14:tracePt t="100531" x="10267950" y="3429000"/>
          <p14:tracePt t="100547" x="10306050" y="3457575"/>
          <p14:tracePt t="100564" x="10363200" y="3467100"/>
          <p14:tracePt t="100580" x="10410825" y="3467100"/>
          <p14:tracePt t="100597" x="10467975" y="3467100"/>
          <p14:tracePt t="100614" x="10534650" y="3467100"/>
          <p14:tracePt t="100630" x="10591800" y="3467100"/>
          <p14:tracePt t="100647" x="10648950" y="3467100"/>
          <p14:tracePt t="100664" x="10696575" y="3467100"/>
          <p14:tracePt t="100680" x="10715625" y="3438525"/>
          <p14:tracePt t="100697" x="10725150" y="3419475"/>
          <p14:tracePt t="100714" x="10725150" y="3390900"/>
          <p14:tracePt t="100730" x="10706100" y="3343275"/>
          <p14:tracePt t="100747" x="10668000" y="3314700"/>
          <p14:tracePt t="100764" x="10610850" y="3267075"/>
          <p14:tracePt t="100768" x="10572750" y="3248025"/>
          <p14:tracePt t="100780" x="10506075" y="3200400"/>
          <p14:tracePt t="100797" x="10477500" y="3200400"/>
          <p14:tracePt t="100814" x="10458450" y="3200400"/>
          <p14:tracePt t="100830" x="10420350" y="3200400"/>
          <p14:tracePt t="100847" x="10372725" y="3219450"/>
          <p14:tracePt t="100863" x="10334625" y="3248025"/>
          <p14:tracePt t="100880" x="10325100" y="3295650"/>
          <p14:tracePt t="100897" x="10344150" y="3371850"/>
          <p14:tracePt t="100913" x="10420350" y="3419475"/>
          <p14:tracePt t="100930" x="10496550" y="3438525"/>
          <p14:tracePt t="100947" x="10639425" y="3457575"/>
          <p14:tracePt t="100964" x="10782300" y="3467100"/>
          <p14:tracePt t="100982" x="11039475" y="3467100"/>
          <p14:tracePt t="100999" x="11210925" y="3448050"/>
          <p14:tracePt t="101015" x="11410950" y="3371850"/>
          <p14:tracePt t="101032" x="11487150" y="3314700"/>
          <p14:tracePt t="101049" x="11496675" y="3276600"/>
          <p14:tracePt t="101065" x="11496675" y="3257550"/>
          <p14:tracePt t="101081" x="11410950" y="3190875"/>
          <p14:tracePt t="101097" x="11296650" y="3133725"/>
          <p14:tracePt t="101114" x="11001375" y="3028950"/>
          <p14:tracePt t="101131" x="10563225" y="2962275"/>
          <p14:tracePt t="101147" x="10229850" y="2943225"/>
          <p14:tracePt t="101164" x="9934575" y="2962275"/>
          <p14:tracePt t="101181" x="9763125" y="3000375"/>
          <p14:tracePt t="101197" x="9629775" y="3057525"/>
          <p14:tracePt t="101214" x="9534525" y="3133725"/>
          <p14:tracePt t="101231" x="9515475" y="3181350"/>
          <p14:tracePt t="101247" x="9515475" y="3228975"/>
          <p14:tracePt t="101264" x="9572625" y="3295650"/>
          <p14:tracePt t="101281" x="9686925" y="3371850"/>
          <p14:tracePt t="101297" x="9810750" y="3438525"/>
          <p14:tracePt t="101314" x="9915525" y="3467100"/>
          <p14:tracePt t="101331" x="10106025" y="3476625"/>
          <p14:tracePt t="101347" x="10229850" y="3476625"/>
          <p14:tracePt t="101364" x="10458450" y="3476625"/>
          <p14:tracePt t="101381" x="10706100" y="3467100"/>
          <p14:tracePt t="101397" x="10877550" y="3438525"/>
          <p14:tracePt t="101414" x="11001375" y="3390900"/>
          <p14:tracePt t="101431" x="11058525" y="3352800"/>
          <p14:tracePt t="101447" x="11077575" y="3286125"/>
          <p14:tracePt t="101464" x="11077575" y="3248025"/>
          <p14:tracePt t="101481" x="11077575" y="3228975"/>
          <p14:tracePt t="101497" x="11077575" y="3219450"/>
          <p14:tracePt t="101514" x="11077575" y="3209925"/>
          <p14:tracePt t="101531" x="11058525" y="3190875"/>
          <p14:tracePt t="101547" x="11049000" y="3181350"/>
          <p14:tracePt t="101564" x="11020425" y="3171825"/>
          <p14:tracePt t="101581" x="10982325" y="3143250"/>
          <p14:tracePt t="101599" x="10848975" y="3086100"/>
          <p14:tracePt t="101614" x="10696575" y="3038475"/>
          <p14:tracePt t="101630" x="10458450" y="3000375"/>
          <p14:tracePt t="101647" x="10296525" y="3009900"/>
          <p14:tracePt t="101664" x="10125075" y="3038475"/>
          <p14:tracePt t="101680" x="9829800" y="3124200"/>
          <p14:tracePt t="101697" x="9677400" y="3219450"/>
          <p14:tracePt t="101714" x="9544050" y="3305175"/>
          <p14:tracePt t="101730" x="9477375" y="3362325"/>
          <p14:tracePt t="101747" x="9439275" y="3409950"/>
          <p14:tracePt t="101764" x="9410700" y="3448050"/>
          <p14:tracePt t="101768" x="9410700" y="3457575"/>
          <p14:tracePt t="101780" x="9410700" y="3467100"/>
          <p14:tracePt t="101782" x="9410700" y="3486150"/>
          <p14:tracePt t="101797" x="9467850" y="3524250"/>
          <p14:tracePt t="101814" x="9696450" y="3629025"/>
          <p14:tracePt t="101831" x="10067925" y="3752850"/>
          <p14:tracePt t="101847" x="10515600" y="3838575"/>
          <p14:tracePt t="101864" x="10791825" y="3867150"/>
          <p14:tracePt t="101881" x="11029950" y="3867150"/>
          <p14:tracePt t="101898" x="11287125" y="3867150"/>
          <p14:tracePt t="101914" x="11353800" y="3838575"/>
          <p14:tracePt t="101930" x="11382375" y="3790950"/>
          <p14:tracePt t="101947" x="11401425" y="3752850"/>
          <p14:tracePt t="101964" x="11401425" y="3695700"/>
          <p14:tracePt t="101980" x="11401425" y="3657600"/>
          <p14:tracePt t="101998" x="11401425" y="3581400"/>
          <p14:tracePt t="102014" x="11401425" y="3543300"/>
          <p14:tracePt t="102030" x="11430000" y="3514725"/>
          <p14:tracePt t="102047" x="11468100" y="3467100"/>
          <p14:tracePt t="102064" x="11477625" y="3438525"/>
          <p14:tracePt t="102080" x="11487150" y="3390900"/>
          <p14:tracePt t="102097" x="11496675" y="3371850"/>
          <p14:tracePt t="102114" x="11487150" y="3343275"/>
          <p14:tracePt t="102130" x="11439525" y="3305175"/>
          <p14:tracePt t="102147" x="11382375" y="3267075"/>
          <p14:tracePt t="102164" x="11344275" y="3248025"/>
          <p14:tracePt t="102180" x="11325225" y="3228975"/>
          <p14:tracePt t="102197" x="11315700" y="3219450"/>
          <p14:tracePt t="102214" x="11306175" y="3219450"/>
          <p14:tracePt t="102230" x="11296650" y="3209925"/>
          <p14:tracePt t="102247" x="11287125" y="3209925"/>
          <p14:tracePt t="102264" x="11258550" y="3190875"/>
          <p14:tracePt t="102280" x="11220450" y="3181350"/>
          <p14:tracePt t="102297" x="11210925" y="3171825"/>
          <p14:tracePt t="102314" x="11201400" y="3171825"/>
          <p14:tracePt t="102330" x="11191875" y="3171825"/>
          <p14:tracePt t="102347" x="11182350" y="3171825"/>
          <p14:tracePt t="102364" x="11163300" y="3171825"/>
          <p14:tracePt t="102380" x="11125200" y="3171825"/>
          <p14:tracePt t="102397" x="11068050" y="3171825"/>
          <p14:tracePt t="102414" x="11020425" y="3171825"/>
          <p14:tracePt t="102447" x="11010900" y="3171825"/>
          <p14:tracePt t="102464" x="10972800" y="3171825"/>
          <p14:tracePt t="102480" x="10896600" y="3171825"/>
          <p14:tracePt t="102497" x="10829925" y="3162300"/>
          <p14:tracePt t="102514" x="10677525" y="3162300"/>
          <p14:tracePt t="102530" x="10563225" y="3200400"/>
          <p14:tracePt t="102547" x="10382250" y="3295650"/>
          <p14:tracePt t="102563" x="10306050" y="3333750"/>
          <p14:tracePt t="102580" x="10277475" y="3352800"/>
          <p14:tracePt t="102597" x="10267950" y="3352800"/>
          <p14:tracePt t="102635" x="10267950" y="3362325"/>
          <p14:tracePt t="102647" x="10267950" y="3390900"/>
          <p14:tracePt t="102663" x="10344150" y="3457575"/>
          <p14:tracePt t="102680" x="10439400" y="3505200"/>
          <p14:tracePt t="102697" x="10506075" y="3543300"/>
          <p14:tracePt t="102714" x="10601325" y="3571875"/>
          <p14:tracePt t="102730" x="10772775" y="3629025"/>
          <p14:tracePt t="102747" x="10877550" y="3648075"/>
          <p14:tracePt t="102763" x="11001375" y="3648075"/>
          <p14:tracePt t="102780" x="11039475" y="3648075"/>
          <p14:tracePt t="102799" x="11058525" y="3619500"/>
          <p14:tracePt t="102814" x="11058525" y="3571875"/>
          <p14:tracePt t="102831" x="11058525" y="3505200"/>
          <p14:tracePt t="102847" x="11049000" y="3476625"/>
          <p14:tracePt t="102864" x="11010900" y="3438525"/>
          <p14:tracePt t="102880" x="10963275" y="3409950"/>
          <p14:tracePt t="102896" x="10906125" y="3371850"/>
          <p14:tracePt t="102913" x="10829925" y="3362325"/>
          <p14:tracePt t="102929" x="10782300" y="3362325"/>
          <p14:tracePt t="102946" x="10725150" y="3371850"/>
          <p14:tracePt t="102963" x="10696575" y="3409950"/>
          <p14:tracePt t="102979" x="10677525" y="3476625"/>
          <p14:tracePt t="102996" x="10658475" y="3533775"/>
          <p14:tracePt t="103013" x="10648950" y="3552825"/>
          <p14:tracePt t="103029" x="10648950" y="3562350"/>
          <p14:tracePt t="103046" x="10639425" y="3562350"/>
          <p14:tracePt t="103144" x="10629900" y="3562350"/>
          <p14:tracePt t="103151" x="10620375" y="3562350"/>
          <p14:tracePt t="103163" x="10601325" y="3590925"/>
          <p14:tracePt t="103179" x="10582275" y="3609975"/>
          <p14:tracePt t="103196" x="10572750" y="3619500"/>
          <p14:tracePt t="103213" x="10553700" y="3648075"/>
          <p14:tracePt t="103229" x="10544175" y="3648075"/>
          <p14:tracePt t="103246" x="10534650" y="3657600"/>
          <p14:tracePt t="103263" x="10515600" y="3676650"/>
          <p14:tracePt t="103279" x="10496550" y="3695700"/>
          <p14:tracePt t="103296" x="10458450" y="3733800"/>
          <p14:tracePt t="103313" x="10372725" y="3819525"/>
          <p14:tracePt t="103329" x="10296525" y="3867150"/>
          <p14:tracePt t="103346" x="10229850" y="3895725"/>
          <p14:tracePt t="103363" x="10201275" y="3905250"/>
          <p14:tracePt t="103379" x="10182225" y="3924300"/>
          <p14:tracePt t="103396" x="10115550" y="3952875"/>
          <p14:tracePt t="103413" x="10020300" y="3990975"/>
          <p14:tracePt t="103429" x="9906000" y="4057650"/>
          <p14:tracePt t="103446" x="9734550" y="4162425"/>
          <p14:tracePt t="103463" x="9610725" y="4210050"/>
          <p14:tracePt t="103479" x="9553575" y="4219575"/>
          <p14:tracePt t="103496" x="9505950" y="4229100"/>
          <p14:tracePt t="103513" x="9458325" y="4229100"/>
          <p14:tracePt t="103529" x="9410700" y="4210050"/>
          <p14:tracePt t="103546" x="9372600" y="4191000"/>
          <p14:tracePt t="103563" x="9363075" y="4191000"/>
          <p14:tracePt t="103579" x="9353550" y="4171950"/>
          <p14:tracePt t="103596" x="9344025" y="4162425"/>
          <p14:tracePt t="103613" x="9334500" y="4152900"/>
          <p14:tracePt t="103629" x="9334500" y="4143375"/>
          <p14:tracePt t="103646" x="9324975" y="4133850"/>
          <p14:tracePt t="103663" x="9315450" y="4105275"/>
          <p14:tracePt t="103679" x="9305925" y="4076700"/>
          <p14:tracePt t="103696" x="9296400" y="4067175"/>
          <p14:tracePt t="103713" x="9296400" y="4057650"/>
          <p14:tracePt t="103729" x="9286875" y="4038600"/>
          <p14:tracePt t="103746" x="9277350" y="4019550"/>
          <p14:tracePt t="103763" x="9248775" y="3981450"/>
          <p14:tracePt t="103779" x="9248775" y="3971925"/>
          <p14:tracePt t="103796" x="9248775" y="3962400"/>
          <p14:tracePt t="104325" x="9248775" y="3952875"/>
          <p14:tracePt t="111551" x="9248775" y="3943350"/>
          <p14:tracePt t="111567" x="9248775" y="3933825"/>
          <p14:tracePt t="111573" x="9248775" y="3924300"/>
          <p14:tracePt t="111603" x="9248775" y="3914775"/>
          <p14:tracePt t="111641" x="9248775" y="3905250"/>
          <p14:tracePt t="111651" x="9248775" y="3895725"/>
          <p14:tracePt t="111661" x="9248775" y="3886200"/>
          <p14:tracePt t="111678" x="9248775" y="3848100"/>
          <p14:tracePt t="111694" x="9248775" y="3810000"/>
          <p14:tracePt t="111711" x="9248775" y="3771900"/>
          <p14:tracePt t="111728" x="9248775" y="3752850"/>
          <p14:tracePt t="111744" x="9248775" y="3733800"/>
          <p14:tracePt t="111748" x="9248775" y="3724275"/>
          <p14:tracePt t="111778" x="9248775" y="3714750"/>
          <p14:tracePt t="111819" x="9258300" y="3714750"/>
          <p14:tracePt t="111873" x="9267825" y="3714750"/>
          <p14:tracePt t="111889" x="9267825" y="3705225"/>
          <p14:tracePt t="111897" x="9277350" y="3705225"/>
          <p14:tracePt t="111911" x="9277350" y="3695700"/>
          <p14:tracePt t="111928" x="9296400" y="3695700"/>
          <p14:tracePt t="111944" x="9305925" y="3686175"/>
          <p14:tracePt t="112308" x="9315450" y="3686175"/>
          <p14:tracePt t="112316" x="9334500" y="3686175"/>
          <p14:tracePt t="112345" x="9344025" y="3686175"/>
          <p14:tracePt t="112361" x="9363075" y="3686175"/>
          <p14:tracePt t="112378" x="9372600" y="3686175"/>
          <p14:tracePt t="112394" x="9382125" y="3686175"/>
          <p14:tracePt t="112411" x="9391650" y="3686175"/>
          <p14:tracePt t="112416" x="9401175" y="3695700"/>
          <p14:tracePt t="112427" x="9410700" y="3695700"/>
          <p14:tracePt t="112431" x="9420225" y="3695700"/>
          <p14:tracePt t="112444" x="9429750" y="3705225"/>
          <p14:tracePt t="112460" x="9448800" y="3705225"/>
          <p14:tracePt t="112463" x="9467850" y="3714750"/>
          <p14:tracePt t="112477" x="9477375" y="3724275"/>
          <p14:tracePt t="112494" x="9486900" y="3733800"/>
          <p14:tracePt t="112510" x="9496425" y="3733800"/>
          <p14:tracePt t="112527" x="9515475" y="3752850"/>
          <p14:tracePt t="112544" x="9572625" y="3781425"/>
          <p14:tracePt t="112560" x="9620250" y="3800475"/>
          <p14:tracePt t="112577" x="9677400" y="3810000"/>
          <p14:tracePt t="112594" x="9715500" y="3810000"/>
          <p14:tracePt t="112610" x="9753600" y="3810000"/>
          <p14:tracePt t="112627" x="9810750" y="3810000"/>
          <p14:tracePt t="112644" x="9858375" y="3810000"/>
          <p14:tracePt t="112660" x="9915525" y="3810000"/>
          <p14:tracePt t="112677" x="10001250" y="3800475"/>
          <p14:tracePt t="112693" x="10058400" y="3800475"/>
          <p14:tracePt t="112710" x="10106025" y="3800475"/>
          <p14:tracePt t="112726" x="10172700" y="3800475"/>
          <p14:tracePt t="112743" x="10239375" y="3800475"/>
          <p14:tracePt t="112760" x="10267950" y="3800475"/>
          <p14:tracePt t="112764" x="10277475" y="3800475"/>
          <p14:tracePt t="112776" x="10296525" y="3800475"/>
          <p14:tracePt t="112793" x="10315575" y="3800475"/>
          <p14:tracePt t="112810" x="10363200" y="3800475"/>
          <p14:tracePt t="112826" x="10391775" y="3810000"/>
          <p14:tracePt t="112843" x="10410825" y="3810000"/>
          <p14:tracePt t="112860" x="10420350" y="3810000"/>
          <p14:tracePt t="112894" x="10429875" y="3810000"/>
          <p14:tracePt t="112910" x="10439400" y="3810000"/>
          <p14:tracePt t="112960" x="10448925" y="3810000"/>
          <p14:tracePt t="113401" x="10458450" y="3810000"/>
          <p14:tracePt t="113665" x="10458450" y="3800475"/>
          <p14:tracePt t="113685" x="10458450" y="3790950"/>
          <p14:tracePt t="113697" x="10448925" y="3790950"/>
          <p14:tracePt t="113712" x="10448925" y="3781425"/>
          <p14:tracePt t="113728" x="10439400" y="3781425"/>
          <p14:tracePt t="113744" x="10429875" y="3771900"/>
          <p14:tracePt t="113777" x="10410825" y="3752850"/>
          <p14:tracePt t="113794" x="10401300" y="3752850"/>
          <p14:tracePt t="114045" x="10401300" y="3743325"/>
          <p14:tracePt t="114056" x="10401300" y="3724275"/>
          <p14:tracePt t="114068" x="10401300" y="3695700"/>
          <p14:tracePt t="114079" x="10401300" y="3686175"/>
          <p14:tracePt t="114095" x="10401300" y="3667125"/>
          <p14:tracePt t="114112" x="10401300" y="3657600"/>
          <p14:tracePt t="114127" x="10401300" y="3648075"/>
          <p14:tracePt t="114161" x="10401300" y="3638550"/>
          <p14:tracePt t="114177" x="10391775" y="3629025"/>
          <p14:tracePt t="114194" x="10382250" y="3600450"/>
          <p14:tracePt t="114210" x="10372725" y="3571875"/>
          <p14:tracePt t="114227" x="10344150" y="3514725"/>
          <p14:tracePt t="114244" x="10325100" y="3486150"/>
          <p14:tracePt t="114260" x="10315575" y="3476625"/>
          <p14:tracePt t="114277" x="10315575" y="3457575"/>
          <p14:tracePt t="114294" x="10296525" y="3409950"/>
          <p14:tracePt t="114310" x="10296525" y="3352800"/>
          <p14:tracePt t="114327" x="10296525" y="3276600"/>
          <p14:tracePt t="114344" x="10306050" y="3228975"/>
          <p14:tracePt t="114360" x="10325100" y="3200400"/>
          <p14:tracePt t="114377" x="10334625" y="3162300"/>
          <p14:tracePt t="114393" x="10363200" y="3086100"/>
          <p14:tracePt t="114410" x="10420350" y="2886075"/>
          <p14:tracePt t="114427" x="10515600" y="2600325"/>
          <p14:tracePt t="114444" x="10668000" y="2057400"/>
          <p14:tracePt t="114460" x="10715625" y="1781175"/>
          <p14:tracePt t="114477" x="10753725" y="1419225"/>
          <p14:tracePt t="114493" x="10763250" y="1247775"/>
          <p14:tracePt t="114510" x="10763250" y="1104900"/>
          <p14:tracePt t="114526" x="10763250" y="1047750"/>
          <p14:tracePt t="114543" x="10763250" y="952500"/>
          <p14:tracePt t="114559" x="10753725" y="876300"/>
          <p14:tracePt t="114576" x="10734675" y="781050"/>
          <p14:tracePt t="114593" x="10715625" y="733425"/>
          <p14:tracePt t="114609" x="10696575" y="676275"/>
          <p14:tracePt t="114626" x="10658475" y="609600"/>
          <p14:tracePt t="114643" x="10648950" y="561975"/>
          <p14:tracePt t="114659" x="10629900" y="485775"/>
          <p14:tracePt t="114676" x="10601325" y="428625"/>
          <p14:tracePt t="114693" x="10582275" y="352425"/>
          <p14:tracePt t="114709" x="10534650" y="276225"/>
          <p14:tracePt t="114726" x="10496550" y="190500"/>
          <p14:tracePt t="114743" x="10458450" y="133350"/>
          <p14:tracePt t="114759" x="10448925" y="95250"/>
          <p14:tracePt t="114764" x="10439400" y="85725"/>
          <p14:tracePt t="114776" x="10439400" y="76200"/>
          <p14:tracePt t="114793" x="10429875" y="57150"/>
          <p14:tracePt t="114809" x="10410825" y="47625"/>
          <p14:tracePt t="114826" x="10391775" y="38100"/>
          <p14:tracePt t="114843" x="10334625" y="19050"/>
          <p14:tracePt t="115001" x="9096375" y="0"/>
          <p14:tracePt t="115015" x="9086850" y="19050"/>
          <p14:tracePt t="115031" x="9086850" y="28575"/>
          <p14:tracePt t="115048" x="9086850" y="38100"/>
          <p14:tracePt t="115064" x="9086850" y="47625"/>
          <p14:tracePt t="115071" x="9096375" y="76200"/>
          <p14:tracePt t="115077" x="9134475" y="123825"/>
          <p14:tracePt t="115092" x="9229725" y="219075"/>
          <p14:tracePt t="115109" x="9353550" y="304800"/>
          <p14:tracePt t="115125" x="9486900" y="390525"/>
          <p14:tracePt t="115142" x="9553575" y="428625"/>
          <p14:tracePt t="115159" x="9610725" y="438150"/>
          <p14:tracePt t="115176" x="9677400" y="447675"/>
          <p14:tracePt t="115193" x="9915525" y="447675"/>
          <p14:tracePt t="115209" x="10144125" y="447675"/>
          <p14:tracePt t="115225" x="10391775" y="438150"/>
          <p14:tracePt t="115242" x="10620375" y="419100"/>
          <p14:tracePt t="115259" x="10763250" y="390525"/>
          <p14:tracePt t="115276" x="10839450" y="352425"/>
          <p14:tracePt t="115294" x="10877550" y="323850"/>
          <p14:tracePt t="115311" x="10887075" y="257175"/>
          <p14:tracePt t="115327" x="10887075" y="219075"/>
          <p14:tracePt t="115344" x="10829925" y="171450"/>
          <p14:tracePt t="115360" x="10725150" y="114300"/>
          <p14:tracePt t="115377" x="10658475" y="85725"/>
          <p14:tracePt t="115394" x="10629900" y="76200"/>
          <p14:tracePt t="115410" x="10563225" y="66675"/>
          <p14:tracePt t="115427" x="10458450" y="57150"/>
          <p14:tracePt t="115444" x="10115550" y="38100"/>
          <p14:tracePt t="115460" x="9896475" y="28575"/>
          <p14:tracePt t="115477" x="9648825" y="28575"/>
          <p14:tracePt t="115494" x="9467850" y="28575"/>
          <p14:tracePt t="115510" x="9401175" y="47625"/>
          <p14:tracePt t="115527" x="9382125" y="57150"/>
          <p14:tracePt t="115544" x="9372600" y="104775"/>
          <p14:tracePt t="115561" x="9363075" y="123825"/>
          <p14:tracePt t="115577" x="9363075" y="152400"/>
          <p14:tracePt t="115594" x="9363075" y="171450"/>
          <p14:tracePt t="115610" x="9382125" y="200025"/>
          <p14:tracePt t="115627" x="9429750" y="238125"/>
          <p14:tracePt t="115644" x="9629775" y="352425"/>
          <p14:tracePt t="115661" x="9705975" y="400050"/>
          <p14:tracePt t="115677" x="9763125" y="419100"/>
          <p14:tracePt t="115694" x="9820275" y="438150"/>
          <p14:tracePt t="115711" x="9896475" y="457200"/>
          <p14:tracePt t="115727" x="9944100" y="485775"/>
          <p14:tracePt t="115744" x="10010775" y="523875"/>
          <p14:tracePt t="115760" x="10182225" y="657225"/>
          <p14:tracePt t="115777" x="10296525" y="838200"/>
          <p14:tracePt t="115794" x="10363200" y="1019175"/>
          <p14:tracePt t="115809" x="10467975" y="1343025"/>
          <p14:tracePt t="115826" x="10582275" y="1666875"/>
          <p14:tracePt t="115843" x="10668000" y="1914525"/>
          <p14:tracePt t="115859" x="10791825" y="2181225"/>
          <p14:tracePt t="115876" x="10858500" y="2305050"/>
          <p14:tracePt t="115893" x="10925175" y="2390775"/>
          <p14:tracePt t="115909" x="10972800" y="2438400"/>
          <p14:tracePt t="115926" x="11039475" y="2533650"/>
          <p14:tracePt t="115943" x="11087100" y="2600325"/>
          <p14:tracePt t="115959" x="11134725" y="2667000"/>
          <p14:tracePt t="115976" x="11163300" y="2705100"/>
          <p14:tracePt t="115993" x="11229975" y="2771775"/>
          <p14:tracePt t="116009" x="11277600" y="2819400"/>
          <p14:tracePt t="116026" x="11353800" y="2876550"/>
          <p14:tracePt t="116031" x="11372850" y="2895600"/>
          <p14:tracePt t="116043" x="11391900" y="2905125"/>
          <p14:tracePt t="116059" x="11420475" y="2933700"/>
          <p14:tracePt t="116076" x="11449050" y="2971800"/>
          <p14:tracePt t="116093" x="11534775" y="3086100"/>
          <p14:tracePt t="116109" x="11725275" y="3324225"/>
          <p14:tracePt t="116126" x="11887200" y="3562350"/>
          <p14:tracePt t="116142" x="11953875" y="3657600"/>
          <p14:tracePt t="116159" x="11963400" y="3686175"/>
          <p14:tracePt t="116175" x="11963400" y="3695700"/>
          <p14:tracePt t="116209" x="11963400" y="3714750"/>
          <p14:tracePt t="116225" x="11963400" y="3724275"/>
          <p14:tracePt t="116272" x="11963400" y="3733800"/>
          <p14:tracePt t="116342" x="11953875" y="3733800"/>
          <p14:tracePt t="116353" x="11934825" y="3733800"/>
          <p14:tracePt t="116362" x="11925300" y="3733800"/>
          <p14:tracePt t="116376" x="11877675" y="3733800"/>
          <p14:tracePt t="116393" x="11839575" y="3733800"/>
          <p14:tracePt t="116410" x="11820525" y="3733800"/>
          <p14:tracePt t="116426" x="11801475" y="3733800"/>
          <p14:tracePt t="116443" x="11782425" y="3724275"/>
          <p14:tracePt t="116459" x="11763375" y="3695700"/>
          <p14:tracePt t="116476" x="11734800" y="3676650"/>
          <p14:tracePt t="116493" x="11734800" y="3648075"/>
          <p14:tracePt t="116509" x="11734800" y="3638550"/>
          <p14:tracePt t="116526" x="11734800" y="3629025"/>
          <p14:tracePt t="116543" x="11725275" y="3619500"/>
          <p14:tracePt t="116559" x="11715750" y="3609975"/>
          <p14:tracePt t="116576" x="11706225" y="3600450"/>
          <p14:tracePt t="116593" x="11706225" y="3590925"/>
          <p14:tracePt t="116609" x="11696700" y="3571875"/>
          <p14:tracePt t="116626" x="11668125" y="3533775"/>
          <p14:tracePt t="116643" x="11658600" y="3495675"/>
          <p14:tracePt t="116659" x="11649075" y="3457575"/>
          <p14:tracePt t="116676" x="11639550" y="3409950"/>
          <p14:tracePt t="116693" x="11639550" y="3333750"/>
          <p14:tracePt t="116709" x="11639550" y="3228975"/>
          <p14:tracePt t="116726" x="11649075" y="3171825"/>
          <p14:tracePt t="116743" x="11668125" y="3124200"/>
          <p14:tracePt t="116760" x="11706225" y="3105150"/>
          <p14:tracePt t="116766" x="11734800" y="3105150"/>
          <p14:tracePt t="116776" x="11753850" y="3105150"/>
          <p14:tracePt t="116792" x="11811000" y="3105150"/>
          <p14:tracePt t="116809" x="11849100" y="3124200"/>
          <p14:tracePt t="116842" x="11849100" y="3143250"/>
          <p14:tracePt t="116860" x="11849100" y="3209925"/>
          <p14:tracePt t="116876" x="11801475" y="3305175"/>
          <p14:tracePt t="116893" x="11744325" y="3419475"/>
          <p14:tracePt t="116909" x="11715750" y="3467100"/>
          <p14:tracePt t="116926" x="11687175" y="3495675"/>
          <p14:tracePt t="116943" x="11658600" y="3514725"/>
          <p14:tracePt t="116959" x="11639550" y="3514725"/>
          <p14:tracePt t="116976" x="11630025" y="3514725"/>
          <p14:tracePt t="116992" x="11610975" y="3514725"/>
          <p14:tracePt t="117026" x="11601450" y="3514725"/>
          <p14:tracePt t="117042" x="11591925" y="3514725"/>
          <p14:tracePt t="117059" x="11572875" y="3514725"/>
          <p14:tracePt t="117093" x="11572875" y="3505200"/>
          <p14:tracePt t="117109" x="11563350" y="3505200"/>
          <p14:tracePt t="117126" x="11563350" y="3495675"/>
          <p14:tracePt t="117159" x="11553825" y="3495675"/>
          <p14:tracePt t="117175" x="11544300" y="3495675"/>
          <p14:tracePt t="117192" x="11515725" y="3486150"/>
          <p14:tracePt t="117208" x="11506200" y="3486150"/>
          <p14:tracePt t="117225" x="11468100" y="3486150"/>
          <p14:tracePt t="117242" x="11439525" y="3495675"/>
          <p14:tracePt t="117258" x="11410950" y="3495675"/>
          <p14:tracePt t="117275" x="11372850" y="3505200"/>
          <p14:tracePt t="117292" x="11325225" y="3524250"/>
          <p14:tracePt t="117308" x="11277600" y="3524250"/>
          <p14:tracePt t="117325" x="11249025" y="3543300"/>
          <p14:tracePt t="117341" x="11229975" y="3543300"/>
          <p14:tracePt t="117358" x="11201400" y="3562350"/>
          <p14:tracePt t="117375" x="11182350" y="3562350"/>
          <p14:tracePt t="117391" x="11153775" y="3562350"/>
          <p14:tracePt t="117408" x="11106150" y="3562350"/>
          <p14:tracePt t="117425" x="11029950" y="3562350"/>
          <p14:tracePt t="117441" x="11001375" y="3562350"/>
          <p14:tracePt t="117458" x="10982325" y="3562350"/>
          <p14:tracePt t="117475" x="10963275" y="3562350"/>
          <p14:tracePt t="117491" x="10953750" y="3562350"/>
          <p14:tracePt t="117508" x="10925175" y="3562350"/>
          <p14:tracePt t="117525" x="10858500" y="3543300"/>
          <p14:tracePt t="117541" x="10829925" y="3533775"/>
          <p14:tracePt t="117558" x="10820400" y="3524250"/>
          <p14:tracePt t="117575" x="10810875" y="3524250"/>
          <p14:tracePt t="117591" x="10801350" y="3524250"/>
          <p14:tracePt t="117608" x="10791825" y="3514725"/>
          <p14:tracePt t="117625" x="10782300" y="3514725"/>
          <p14:tracePt t="117641" x="10772775" y="3505200"/>
          <p14:tracePt t="117658" x="10763250" y="3495675"/>
          <p14:tracePt t="117675" x="10753725" y="3486150"/>
          <p14:tracePt t="117712" x="10744200" y="3486150"/>
          <p14:tracePt t="117785" x="10725150" y="3467100"/>
          <p14:tracePt t="117811" x="10706100" y="3457575"/>
          <p14:tracePt t="119945" x="10725150" y="3457575"/>
          <p14:tracePt t="119956" x="10734675" y="3467100"/>
          <p14:tracePt t="119966" x="10753725" y="3486150"/>
          <p14:tracePt t="119975" x="10782300" y="3495675"/>
          <p14:tracePt t="119992" x="10791825" y="3505200"/>
          <p14:tracePt t="120008" x="10801350" y="3505200"/>
          <p14:tracePt t="120024" x="10820400" y="3514725"/>
          <p14:tracePt t="120041" x="10839450" y="3514725"/>
          <p14:tracePt t="120058" x="10848975" y="3505200"/>
          <p14:tracePt t="120074" x="10906125" y="3476625"/>
          <p14:tracePt t="120091" x="11020425" y="3409950"/>
          <p14:tracePt t="120108" x="11125200" y="3343275"/>
          <p14:tracePt t="120124" x="11201400" y="3286125"/>
          <p14:tracePt t="120141" x="11210925" y="3238500"/>
          <p14:tracePt t="120158" x="11229975" y="3209925"/>
          <p14:tracePt t="120174" x="11229975" y="3190875"/>
          <p14:tracePt t="120191" x="11258550" y="3114675"/>
          <p14:tracePt t="120208" x="11268075" y="2857500"/>
          <p14:tracePt t="120224" x="11258550" y="2686050"/>
          <p14:tracePt t="120241" x="11210925" y="2533650"/>
          <p14:tracePt t="120258" x="11115675" y="2352675"/>
          <p14:tracePt t="120274" x="10934700" y="2095500"/>
          <p14:tracePt t="120291" x="10868025" y="2028825"/>
          <p14:tracePt t="120308" x="10801350" y="1943100"/>
          <p14:tracePt t="120324" x="10772775" y="1924050"/>
          <p14:tracePt t="120341" x="10725150" y="1885950"/>
          <p14:tracePt t="120358" x="10696575" y="1857375"/>
          <p14:tracePt t="120374" x="10658475" y="1828800"/>
          <p14:tracePt t="120391" x="10629900" y="1809750"/>
          <p14:tracePt t="120408" x="10610850" y="1809750"/>
          <p14:tracePt t="120519" x="10601325" y="1809750"/>
          <p14:tracePt t="120532" x="10591800" y="1809750"/>
          <p14:tracePt t="120548" x="10582275" y="1809750"/>
          <p14:tracePt t="120558" x="10572750" y="1809750"/>
          <p14:tracePt t="120575" x="10506075" y="1828800"/>
          <p14:tracePt t="120592" x="10439400" y="1876425"/>
          <p14:tracePt t="120607" x="10410825" y="1952625"/>
          <p14:tracePt t="120624" x="10391775" y="1990725"/>
          <p14:tracePt t="120641" x="10363200" y="2038350"/>
          <p14:tracePt t="120658" x="10344150" y="2085975"/>
          <p14:tracePt t="120674" x="10315575" y="2171700"/>
          <p14:tracePt t="120690" x="10315575" y="2257425"/>
          <p14:tracePt t="120707" x="10315575" y="2476500"/>
          <p14:tracePt t="120724" x="10325100" y="2590800"/>
          <p14:tracePt t="120741" x="10334625" y="2647950"/>
          <p14:tracePt t="120757" x="10353675" y="2695575"/>
          <p14:tracePt t="120761" x="10353675" y="2733675"/>
          <p14:tracePt t="120774" x="10372725" y="2752725"/>
          <p14:tracePt t="120791" x="10391775" y="2819400"/>
          <p14:tracePt t="120808" x="10429875" y="2905125"/>
          <p14:tracePt t="120824" x="10467975" y="2990850"/>
          <p14:tracePt t="120841" x="10515600" y="3095625"/>
          <p14:tracePt t="120857" x="10572750" y="3181350"/>
          <p14:tracePt t="120874" x="10629900" y="3248025"/>
          <p14:tracePt t="120891" x="10658475" y="3286125"/>
          <p14:tracePt t="120908" x="10687050" y="3333750"/>
          <p14:tracePt t="120924" x="10734675" y="3362325"/>
          <p14:tracePt t="120941" x="10848975" y="3448050"/>
          <p14:tracePt t="120958" x="10982325" y="3514725"/>
          <p14:tracePt t="120974" x="11163300" y="3571875"/>
          <p14:tracePt t="120991" x="11372850" y="3638550"/>
          <p14:tracePt t="121008" x="11525250" y="3667125"/>
          <p14:tracePt t="121024" x="11620500" y="3676650"/>
          <p14:tracePt t="121041" x="11696700" y="3686175"/>
          <p14:tracePt t="121057" x="11734800" y="3686175"/>
          <p14:tracePt t="121074" x="11744325" y="3686175"/>
          <p14:tracePt t="121091" x="11772900" y="3686175"/>
          <p14:tracePt t="121108" x="11801475" y="3676650"/>
          <p14:tracePt t="121124" x="11839575" y="3657600"/>
          <p14:tracePt t="121141" x="11906250" y="3638550"/>
          <p14:tracePt t="121158" x="11934825" y="3638550"/>
          <p14:tracePt t="121174" x="11944350" y="3629025"/>
          <p14:tracePt t="121191" x="11953875" y="3609975"/>
          <p14:tracePt t="121208" x="11963400" y="3590925"/>
          <p14:tracePt t="121224" x="11963400" y="3552825"/>
          <p14:tracePt t="121241" x="11963400" y="3505200"/>
          <p14:tracePt t="121258" x="11963400" y="3419475"/>
          <p14:tracePt t="121275" x="11953875" y="3371850"/>
          <p14:tracePt t="121292" x="11925300" y="3295650"/>
          <p14:tracePt t="121308" x="11877675" y="3228975"/>
          <p14:tracePt t="121325" x="11820525" y="3190875"/>
          <p14:tracePt t="121341" x="11744325" y="3152775"/>
          <p14:tracePt t="121357" x="11668125" y="3124200"/>
          <p14:tracePt t="121374" x="11572875" y="3124200"/>
          <p14:tracePt t="121391" x="11458575" y="3171825"/>
          <p14:tracePt t="121407" x="11363325" y="3295650"/>
          <p14:tracePt t="121424" x="11353800" y="3362325"/>
          <p14:tracePt t="121441" x="11353800" y="3448050"/>
          <p14:tracePt t="121457" x="11353800" y="3486150"/>
          <p14:tracePt t="121474" x="11401425" y="3533775"/>
          <p14:tracePt t="121490" x="11468100" y="3562350"/>
          <p14:tracePt t="121507" x="11544300" y="3562350"/>
          <p14:tracePt t="121524" x="11753850" y="3562350"/>
          <p14:tracePt t="121541" x="11906250" y="3562350"/>
          <p14:tracePt t="121557" x="12068175" y="3552825"/>
          <p14:tracePt t="121574" x="12182475" y="3514725"/>
          <p14:tracePt t="121692" x="12163425" y="3276600"/>
          <p14:tracePt t="121707" x="12096750" y="3276600"/>
          <p14:tracePt t="121724" x="11953875" y="3314700"/>
          <p14:tracePt t="121740" x="11820525" y="3448050"/>
          <p14:tracePt t="121757" x="11763375" y="3552825"/>
          <p14:tracePt t="121774" x="11725275" y="3657600"/>
          <p14:tracePt t="121790" x="11725275" y="3724275"/>
          <p14:tracePt t="121808" x="11725275" y="3733800"/>
          <p14:tracePt t="121824" x="11734800" y="3743325"/>
          <p14:tracePt t="121840" x="11744325" y="3743325"/>
          <p14:tracePt t="121857" x="11753850" y="3743325"/>
          <p14:tracePt t="121874" x="11772900" y="3733800"/>
          <p14:tracePt t="121891" x="11849100" y="3657600"/>
          <p14:tracePt t="121907" x="11934825" y="3552825"/>
          <p14:tracePt t="121924" x="11953875" y="3486150"/>
          <p14:tracePt t="121941" x="11953875" y="3429000"/>
          <p14:tracePt t="121957" x="11925300" y="3362325"/>
          <p14:tracePt t="121974" x="11868150" y="3314700"/>
          <p14:tracePt t="121991" x="11830050" y="3305175"/>
          <p14:tracePt t="122007" x="11801475" y="3295650"/>
          <p14:tracePt t="122024" x="11772900" y="3295650"/>
          <p14:tracePt t="122041" x="11763375" y="3295650"/>
          <p14:tracePt t="122057" x="11744325" y="3286125"/>
          <p14:tracePt t="122453" x="11734800" y="3286125"/>
          <p14:tracePt t="122466" x="11725275" y="3286125"/>
          <p14:tracePt t="122476" x="11715750" y="3286125"/>
          <p14:tracePt t="122482" x="11706225" y="3286125"/>
          <p14:tracePt t="122511" x="11677650" y="3305175"/>
          <p14:tracePt t="122528" x="11658600" y="3343275"/>
          <p14:tracePt t="122545" x="11658600" y="3400425"/>
          <p14:tracePt t="122560" x="11658600" y="3457575"/>
          <p14:tracePt t="122576" x="11668125" y="3495675"/>
          <p14:tracePt t="122593" x="11668125" y="3524250"/>
          <p14:tracePt t="122609" x="11668125" y="3533775"/>
          <p14:tracePt t="122625" x="11668125" y="3552825"/>
          <p14:tracePt t="122642" x="11658600" y="3552825"/>
          <p14:tracePt t="122658" x="11658600" y="3562350"/>
          <p14:tracePt t="122706" x="11668125" y="3552825"/>
          <p14:tracePt t="122715" x="11687175" y="3524250"/>
          <p14:tracePt t="122725" x="11715750" y="3486150"/>
          <p14:tracePt t="122742" x="11791950" y="3381375"/>
          <p14:tracePt t="122758" x="11858625" y="3276600"/>
          <p14:tracePt t="122763" x="11887200" y="3248025"/>
          <p14:tracePt t="122775" x="11934825" y="3152775"/>
          <p14:tracePt t="122792" x="11953875" y="3086100"/>
          <p14:tracePt t="122810" x="11953875" y="2981325"/>
          <p14:tracePt t="122825" x="11934825" y="2914650"/>
          <p14:tracePt t="122842" x="11868150" y="2752725"/>
          <p14:tracePt t="122859" x="11801475" y="2628900"/>
          <p14:tracePt t="122875" x="11649075" y="2352675"/>
          <p14:tracePt t="122892" x="11515725" y="2181225"/>
          <p14:tracePt t="122909" x="11306175" y="1943100"/>
          <p14:tracePt t="122925" x="11039475" y="1685925"/>
          <p14:tracePt t="122942" x="10801350" y="1485900"/>
          <p14:tracePt t="122959" x="10420350" y="1181100"/>
          <p14:tracePt t="122975" x="10191750" y="1019175"/>
          <p14:tracePt t="122990" x="9944100" y="857250"/>
          <p14:tracePt t="123007" x="9610725" y="676275"/>
          <p14:tracePt t="123023" x="9525000" y="638175"/>
          <p14:tracePt t="123040" x="9229725" y="514350"/>
          <p14:tracePt t="123078" x="9239250" y="514350"/>
          <p14:tracePt t="123090" x="9248775" y="514350"/>
          <p14:tracePt t="123107" x="9296400" y="495300"/>
          <p14:tracePt t="123110" x="9324975" y="485775"/>
          <p14:tracePt t="123123" x="9382125" y="476250"/>
          <p14:tracePt t="123140" x="9391650" y="438150"/>
          <p14:tracePt t="123157" x="9391650" y="400050"/>
          <p14:tracePt t="123173" x="9401175" y="361950"/>
          <p14:tracePt t="123190" x="9410700" y="333375"/>
          <p14:tracePt t="123207" x="9429750" y="314325"/>
          <p14:tracePt t="123223" x="9429750" y="304800"/>
          <p14:tracePt t="123240" x="9458325" y="295275"/>
          <p14:tracePt t="123257" x="9486900" y="295275"/>
          <p14:tracePt t="123273" x="9515475" y="295275"/>
          <p14:tracePt t="123290" x="9534525" y="295275"/>
          <p14:tracePt t="123293" x="9544050" y="295275"/>
          <p14:tracePt t="123307" x="9563100" y="295275"/>
          <p14:tracePt t="123310" x="9582150" y="295275"/>
          <p14:tracePt t="123340" x="9610725" y="285750"/>
          <p14:tracePt t="123357" x="9620250" y="285750"/>
          <p14:tracePt t="123373" x="9629775" y="285750"/>
          <p14:tracePt t="123520" x="9639300" y="285750"/>
          <p14:tracePt t="123685" x="9620250" y="285750"/>
          <p14:tracePt t="123701" x="9610725" y="285750"/>
          <p14:tracePt t="123747" x="9610725" y="295275"/>
          <p14:tracePt t="123917" x="9610725" y="285750"/>
          <p14:tracePt t="124057" x="9610725" y="295275"/>
          <p14:tracePt t="124069" x="9610725" y="304800"/>
          <p14:tracePt t="124078" x="9610725" y="333375"/>
          <p14:tracePt t="124090" x="9610725" y="342900"/>
          <p14:tracePt t="124107" x="9610725" y="381000"/>
          <p14:tracePt t="124124" x="9601200" y="438150"/>
          <p14:tracePt t="124140" x="9601200" y="495300"/>
          <p14:tracePt t="124157" x="9601200" y="581025"/>
          <p14:tracePt t="124173" x="9601200" y="695325"/>
          <p14:tracePt t="124189" x="9601200" y="828675"/>
          <p14:tracePt t="124206" x="9610725" y="971550"/>
          <p14:tracePt t="124223" x="9677400" y="1247775"/>
          <p14:tracePt t="124239" x="9715500" y="1390650"/>
          <p14:tracePt t="124256" x="9734550" y="1552575"/>
          <p14:tracePt t="124272" x="9734550" y="1628775"/>
          <p14:tracePt t="124290" x="9734550" y="1704975"/>
          <p14:tracePt t="124306" x="9725025" y="1800225"/>
          <p14:tracePt t="124309" x="9725025" y="1838325"/>
          <p14:tracePt t="124323" x="9725025" y="1905000"/>
          <p14:tracePt t="124340" x="9753600" y="2000250"/>
          <p14:tracePt t="124356" x="9753600" y="2095500"/>
          <p14:tracePt t="124373" x="9753600" y="2286000"/>
          <p14:tracePt t="124390" x="9753600" y="2486025"/>
          <p14:tracePt t="124406" x="9753600" y="2667000"/>
          <p14:tracePt t="124424" x="9753600" y="2771775"/>
          <p14:tracePt t="124441" x="9820275" y="3009900"/>
          <p14:tracePt t="124458" x="9867900" y="3152775"/>
          <p14:tracePt t="124473" x="9896475" y="3343275"/>
          <p14:tracePt t="124490" x="9915525" y="3524250"/>
          <p14:tracePt t="124507" x="9915525" y="3714750"/>
          <p14:tracePt t="124510" x="9915525" y="3790950"/>
          <p14:tracePt t="124524" x="9915525" y="3819525"/>
          <p14:tracePt t="124540" x="9896475" y="3924300"/>
          <p14:tracePt t="124557" x="9896475" y="4010025"/>
          <p14:tracePt t="124573" x="9896475" y="4038600"/>
          <p14:tracePt t="124590" x="9906000" y="4057650"/>
          <p14:tracePt t="124607" x="9906000" y="4067175"/>
          <p14:tracePt t="124623" x="9915525" y="4067175"/>
          <p14:tracePt t="124731" x="9906000" y="4057650"/>
          <p14:tracePt t="124744" x="9848850" y="3990975"/>
          <p14:tracePt t="124757" x="9810750" y="3952875"/>
          <p14:tracePt t="124767" x="9658350" y="3800475"/>
          <p14:tracePt t="124777" x="9620250" y="3752850"/>
          <p14:tracePt t="124790" x="9582150" y="3714750"/>
          <p14:tracePt t="124801" x="9553575" y="3686175"/>
          <p14:tracePt t="124809" x="9553575" y="3676650"/>
          <p14:tracePt t="124824" x="9544050" y="3657600"/>
          <p14:tracePt t="124839" x="9544050" y="3638550"/>
          <p14:tracePt t="124856" x="9544050" y="3552825"/>
          <p14:tracePt t="124859" x="9553575" y="3486150"/>
          <p14:tracePt t="124873" x="9553575" y="3457575"/>
          <p14:tracePt t="124890" x="9582150" y="3286125"/>
          <p14:tracePt t="124906" x="9629775" y="3133725"/>
          <p14:tracePt t="124923" x="9686925" y="3019425"/>
          <p14:tracePt t="124939" x="9763125" y="2914650"/>
          <p14:tracePt t="124956" x="9877425" y="2819400"/>
          <p14:tracePt t="124973" x="10029825" y="2733675"/>
          <p14:tracePt t="124989" x="10239375" y="2638425"/>
          <p14:tracePt t="125006" x="10382250" y="2581275"/>
          <p14:tracePt t="125023" x="10496550" y="2543175"/>
          <p14:tracePt t="125039" x="10563225" y="2533650"/>
          <p14:tracePt t="125056" x="10601325" y="2514600"/>
          <p14:tracePt t="125073" x="10610850" y="2514600"/>
          <p14:tracePt t="125089" x="10610850" y="2505075"/>
          <p14:tracePt t="125106" x="10620375" y="2495550"/>
          <p14:tracePt t="125123" x="10629900" y="2495550"/>
          <p14:tracePt t="125139" x="10639425" y="2495550"/>
          <p14:tracePt t="125201" x="10639425" y="2505075"/>
          <p14:tracePt t="125209" x="10639425" y="2533650"/>
          <p14:tracePt t="125216" x="10648950" y="2562225"/>
          <p14:tracePt t="125225" x="10648950" y="2581275"/>
          <p14:tracePt t="125239" x="10648950" y="2667000"/>
          <p14:tracePt t="125256" x="10639425" y="2743200"/>
          <p14:tracePt t="125273" x="10629900" y="2838450"/>
          <p14:tracePt t="125289" x="10610850" y="2895600"/>
          <p14:tracePt t="125306" x="10591800" y="2933700"/>
          <p14:tracePt t="125323" x="10525125" y="2943225"/>
          <p14:tracePt t="125339" x="10458450" y="2952750"/>
          <p14:tracePt t="125356" x="10382250" y="2952750"/>
          <p14:tracePt t="125373" x="10296525" y="2962275"/>
          <p14:tracePt t="125389" x="10248900" y="2962275"/>
          <p14:tracePt t="125406" x="10201275" y="2962275"/>
          <p14:tracePt t="125423" x="10144125" y="2971800"/>
          <p14:tracePt t="125439" x="10134600" y="2971800"/>
          <p14:tracePt t="125456" x="10096500" y="2981325"/>
          <p14:tracePt t="125473" x="10058400" y="2990850"/>
          <p14:tracePt t="125489" x="9982200" y="3028950"/>
          <p14:tracePt t="125506" x="9915525" y="3067050"/>
          <p14:tracePt t="125523" x="9801225" y="3143250"/>
          <p14:tracePt t="125539" x="9772650" y="3171825"/>
          <p14:tracePt t="125556" x="9753600" y="3181350"/>
          <p14:tracePt t="125589" x="9744075" y="3181350"/>
          <p14:tracePt t="125605" x="9744075" y="3190875"/>
          <p14:tracePt t="125795" x="9744075" y="3200400"/>
          <p14:tracePt t="125804" x="9734550" y="3200400"/>
          <p14:tracePt t="125813" x="9725025" y="3209925"/>
          <p14:tracePt t="125828" x="9715500" y="3228975"/>
          <p14:tracePt t="125847" x="9715500" y="3238500"/>
          <p14:tracePt t="125850" x="9705975" y="3238500"/>
          <p14:tracePt t="125873" x="9705975" y="3257550"/>
          <p14:tracePt t="125907" x="9705975" y="3267075"/>
          <p14:tracePt t="125923" x="9705975" y="3276600"/>
          <p14:tracePt t="126903" x="9705975" y="3286125"/>
          <p14:tracePt t="126911" x="9705975" y="3314700"/>
          <p14:tracePt t="126921" x="9705975" y="3343275"/>
          <p14:tracePt t="126938" x="9705975" y="3400425"/>
          <p14:tracePt t="126955" x="9734550" y="3467100"/>
          <p14:tracePt t="126972" x="9791700" y="3505200"/>
          <p14:tracePt t="126989" x="9915525" y="3524250"/>
          <p14:tracePt t="127006" x="9972675" y="3524250"/>
          <p14:tracePt t="127023" x="10029825" y="3514725"/>
          <p14:tracePt t="127038" x="10115550" y="3486150"/>
          <p14:tracePt t="127055" x="10267950" y="3448050"/>
          <p14:tracePt t="127072" x="10439400" y="3409950"/>
          <p14:tracePt t="127088" x="10582275" y="3371850"/>
          <p14:tracePt t="127105" x="10591800" y="3362325"/>
          <p14:tracePt t="127121" x="10601325" y="3352800"/>
          <p14:tracePt t="127138" x="10610850" y="3333750"/>
          <p14:tracePt t="127155" x="10610850" y="3295650"/>
          <p14:tracePt t="127171" x="10629900" y="3190875"/>
          <p14:tracePt t="127188" x="10648950" y="2867025"/>
          <p14:tracePt t="127205" x="10648950" y="2676525"/>
          <p14:tracePt t="127221" x="10648950" y="2400300"/>
          <p14:tracePt t="127238" x="10629900" y="2200275"/>
          <p14:tracePt t="127255" x="10572750" y="1838325"/>
          <p14:tracePt t="127272" x="10496550" y="1571625"/>
          <p14:tracePt t="127288" x="10401300" y="1276350"/>
          <p14:tracePt t="127305" x="10382250" y="1209675"/>
          <p14:tracePt t="127321" x="10363200" y="1190625"/>
          <p14:tracePt t="127338" x="10353675" y="1181100"/>
          <p14:tracePt t="127413" x="10334625" y="1171575"/>
          <p14:tracePt t="127422" x="10334625" y="1162050"/>
          <p14:tracePt t="127438" x="10306050" y="1133475"/>
          <p14:tracePt t="127455" x="10277475" y="1076325"/>
          <p14:tracePt t="127471" x="10248900" y="981075"/>
          <p14:tracePt t="127488" x="10220325" y="876300"/>
          <p14:tracePt t="127505" x="10201275" y="800100"/>
          <p14:tracePt t="127521" x="10172700" y="666750"/>
          <p14:tracePt t="127538" x="10153650" y="590550"/>
          <p14:tracePt t="127555" x="10144125" y="533400"/>
          <p14:tracePt t="127573" x="10144125" y="495300"/>
          <p14:tracePt t="127590" x="10125075" y="476250"/>
          <p14:tracePt t="127605" x="10106025" y="457200"/>
          <p14:tracePt t="127622" x="10048875" y="428625"/>
          <p14:tracePt t="127638" x="9877425" y="342900"/>
          <p14:tracePt t="127655" x="9791700" y="314325"/>
          <p14:tracePt t="127673" x="9686925" y="295275"/>
          <p14:tracePt t="127690" x="9534525" y="295275"/>
          <p14:tracePt t="127706" x="9477375" y="295275"/>
          <p14:tracePt t="127723" x="9458325" y="295275"/>
          <p14:tracePt t="127740" x="9458325" y="314325"/>
          <p14:tracePt t="127756" x="9525000" y="352425"/>
          <p14:tracePt t="127776" x="9734550" y="457200"/>
          <p14:tracePt t="127781" x="9867900" y="504825"/>
          <p14:tracePt t="127790" x="9953625" y="533400"/>
          <p14:tracePt t="127805" x="10077450" y="542925"/>
          <p14:tracePt t="127822" x="10182225" y="542925"/>
          <p14:tracePt t="127839" x="10306050" y="495300"/>
          <p14:tracePt t="127855" x="10334625" y="466725"/>
          <p14:tracePt t="127872" x="10353675" y="438150"/>
          <p14:tracePt t="127889" x="10372725" y="409575"/>
          <p14:tracePt t="127905" x="10382250" y="390525"/>
          <p14:tracePt t="127922" x="10382250" y="371475"/>
          <p14:tracePt t="127939" x="10382250" y="361950"/>
          <p14:tracePt t="127955" x="10382250" y="352425"/>
          <p14:tracePt t="127972" x="10334625" y="342900"/>
          <p14:tracePt t="127989" x="10229850" y="314325"/>
          <p14:tracePt t="128005" x="10067925" y="295275"/>
          <p14:tracePt t="128022" x="9915525" y="295275"/>
          <p14:tracePt t="128039" x="9820275" y="295275"/>
          <p14:tracePt t="128055" x="9744075" y="295275"/>
          <p14:tracePt t="128072" x="9658350" y="295275"/>
          <p14:tracePt t="128089" x="9620250" y="304800"/>
          <p14:tracePt t="128105" x="9582150" y="304800"/>
          <p14:tracePt t="128122" x="9544050" y="314325"/>
          <p14:tracePt t="128139" x="9525000" y="323850"/>
          <p14:tracePt t="128155" x="9505950" y="323850"/>
          <p14:tracePt t="128242" x="9515475" y="323850"/>
          <p14:tracePt t="128250" x="9534525" y="323850"/>
          <p14:tracePt t="128258" x="9572625" y="323850"/>
          <p14:tracePt t="128272" x="9601200" y="333375"/>
          <p14:tracePt t="128288" x="9772650" y="342900"/>
          <p14:tracePt t="128305" x="10048875" y="352425"/>
          <p14:tracePt t="128322" x="10182225" y="352425"/>
          <p14:tracePt t="128339" x="10267950" y="352425"/>
          <p14:tracePt t="128355" x="10277475" y="352425"/>
          <p14:tracePt t="128423" x="10287000" y="352425"/>
          <p14:tracePt t="128444" x="10296525" y="352425"/>
          <p14:tracePt t="128555" x="10287000" y="352425"/>
          <p14:tracePt t="128567" x="10277475" y="352425"/>
          <p14:tracePt t="128578" x="10210800" y="352425"/>
          <p14:tracePt t="128590" x="10172700" y="352425"/>
          <p14:tracePt t="128606" x="10029825" y="352425"/>
          <p14:tracePt t="128622" x="9963150" y="361950"/>
          <p14:tracePt t="128639" x="9848850" y="371475"/>
          <p14:tracePt t="128655" x="9744075" y="390525"/>
          <p14:tracePt t="128672" x="9686925" y="400050"/>
          <p14:tracePt t="128689" x="9648825" y="400050"/>
          <p14:tracePt t="128705" x="9629775" y="400050"/>
          <p14:tracePt t="128722" x="9620250" y="400050"/>
          <p14:tracePt t="128739" x="9601200" y="400050"/>
          <p14:tracePt t="128801" x="9610725" y="400050"/>
          <p14:tracePt t="128810" x="9620250" y="400050"/>
          <p14:tracePt t="128822" x="9639300" y="400050"/>
          <p14:tracePt t="128839" x="9715500" y="400050"/>
          <p14:tracePt t="128855" x="9839325" y="400050"/>
          <p14:tracePt t="128872" x="10067925" y="400050"/>
          <p14:tracePt t="128889" x="10153650" y="390525"/>
          <p14:tracePt t="128905" x="10201275" y="381000"/>
          <p14:tracePt t="128987" x="10191750" y="381000"/>
          <p14:tracePt t="128995" x="10172700" y="381000"/>
          <p14:tracePt t="129005" x="10144125" y="381000"/>
          <p14:tracePt t="129021" x="10086975" y="381000"/>
          <p14:tracePt t="129038" x="9963150" y="381000"/>
          <p14:tracePt t="129055" x="9848850" y="400050"/>
          <p14:tracePt t="129071" x="9753600" y="409575"/>
          <p14:tracePt t="129088" x="9629775" y="419100"/>
          <p14:tracePt t="129105" x="9534525" y="419100"/>
          <p14:tracePt t="129121" x="9505950" y="419100"/>
          <p14:tracePt t="129138" x="9496425" y="419100"/>
          <p14:tracePt t="129180" x="9505950" y="419100"/>
          <p14:tracePt t="129189" x="9534525" y="419100"/>
          <p14:tracePt t="129204" x="9658350" y="419100"/>
          <p14:tracePt t="129221" x="9810750" y="409575"/>
          <p14:tracePt t="129238" x="9944100" y="400050"/>
          <p14:tracePt t="129254" x="10029825" y="400050"/>
          <p14:tracePt t="129271" x="10153650" y="390525"/>
          <p14:tracePt t="129288" x="10191750" y="381000"/>
          <p14:tracePt t="129304" x="10210800" y="381000"/>
          <p14:tracePt t="129321" x="10220325" y="381000"/>
          <p14:tracePt t="129382" x="10201275" y="381000"/>
          <p14:tracePt t="129389" x="10182225" y="381000"/>
          <p14:tracePt t="129404" x="10096500" y="381000"/>
          <p14:tracePt t="129421" x="9991725" y="390525"/>
          <p14:tracePt t="129438" x="9886950" y="400050"/>
          <p14:tracePt t="129454" x="9677400" y="409575"/>
          <p14:tracePt t="129471" x="9572625" y="419100"/>
          <p14:tracePt t="129488" x="9534525" y="428625"/>
          <p14:tracePt t="129504" x="9525000" y="428625"/>
          <p14:tracePt t="129568" x="9544050" y="428625"/>
          <p14:tracePt t="129574" x="9553575" y="428625"/>
          <p14:tracePt t="129581" x="9572625" y="428625"/>
          <p14:tracePt t="129589" x="9591675" y="428625"/>
          <p14:tracePt t="129604" x="9620250" y="428625"/>
          <p14:tracePt t="129621" x="9639300" y="428625"/>
          <p14:tracePt t="129638" x="9648825" y="428625"/>
          <p14:tracePt t="129671" x="9658350" y="428625"/>
          <p14:tracePt t="129832" x="9658350" y="438150"/>
          <p14:tracePt t="129840" x="9658350" y="476250"/>
          <p14:tracePt t="129848" x="9658350" y="523875"/>
          <p14:tracePt t="129855" x="9667875" y="600075"/>
          <p14:tracePt t="129871" x="9744075" y="857250"/>
          <p14:tracePt t="129888" x="9839325" y="1085850"/>
          <p14:tracePt t="129904" x="10010775" y="1495425"/>
          <p14:tracePt t="129921" x="10115550" y="1838325"/>
          <p14:tracePt t="129938" x="10277475" y="2457450"/>
          <p14:tracePt t="129954" x="10353675" y="2752725"/>
          <p14:tracePt t="129971" x="10391775" y="2914650"/>
          <p14:tracePt t="129988" x="10429875" y="2981325"/>
          <p14:tracePt t="130004" x="10487025" y="3028950"/>
          <p14:tracePt t="130021" x="10610850" y="3057525"/>
          <p14:tracePt t="130038" x="10763250" y="3076575"/>
          <p14:tracePt t="130054" x="11020425" y="3086100"/>
          <p14:tracePt t="130071" x="11144250" y="3086100"/>
          <p14:tracePt t="130088" x="11315700" y="3086100"/>
          <p14:tracePt t="130104" x="11487150" y="3086100"/>
          <p14:tracePt t="130120" x="11649075" y="3086100"/>
          <p14:tracePt t="130137" x="11791950" y="3067050"/>
          <p14:tracePt t="130154" x="11925300" y="3019425"/>
          <p14:tracePt t="130170" x="12001500" y="2952750"/>
          <p14:tracePt t="130187" x="12030075" y="2886075"/>
          <p14:tracePt t="130204" x="12077700" y="2781300"/>
          <p14:tracePt t="130220" x="12144375" y="2667000"/>
          <p14:tracePt t="130237" x="12182475" y="2619375"/>
          <p14:tracePt t="130300" x="12106275" y="2590800"/>
          <p14:tracePt t="130313" x="11963400" y="2590800"/>
          <p14:tracePt t="130323" x="11849100" y="2609850"/>
          <p14:tracePt t="130338" x="11668125" y="2686050"/>
          <p14:tracePt t="130355" x="11544300" y="2790825"/>
          <p14:tracePt t="130372" x="11363325" y="3000375"/>
          <p14:tracePt t="130388" x="11258550" y="3152775"/>
          <p14:tracePt t="130404" x="11210925" y="3314700"/>
          <p14:tracePt t="130421" x="11220450" y="3419475"/>
          <p14:tracePt t="130438" x="11325225" y="3514725"/>
          <p14:tracePt t="130454" x="11496675" y="3590925"/>
          <p14:tracePt t="130471" x="11725275" y="3667125"/>
          <p14:tracePt t="130488" x="11953875" y="3676650"/>
          <p14:tracePt t="130504" x="12115800" y="3667125"/>
          <p14:tracePt t="130643" x="11982450" y="3086100"/>
          <p14:tracePt t="130654" x="11772900" y="3019425"/>
          <p14:tracePt t="130671" x="11620500" y="3009900"/>
          <p14:tracePt t="130687" x="11506200" y="3038475"/>
          <p14:tracePt t="130704" x="11420475" y="3114675"/>
          <p14:tracePt t="130721" x="11306175" y="3295650"/>
          <p14:tracePt t="130737" x="11306175" y="3352800"/>
          <p14:tracePt t="130754" x="11353800" y="3438525"/>
          <p14:tracePt t="130770" x="11439525" y="3524250"/>
          <p14:tracePt t="130789" x="11572875" y="3657600"/>
          <p14:tracePt t="130805" x="11706225" y="3781425"/>
          <p14:tracePt t="130822" x="11744325" y="3829050"/>
          <p14:tracePt t="130838" x="11744325" y="3838575"/>
          <p14:tracePt t="130855" x="11734800" y="3838575"/>
          <p14:tracePt t="130872" x="11677650" y="3848100"/>
          <p14:tracePt t="130887" x="11620500" y="3857625"/>
          <p14:tracePt t="130904" x="11487150" y="3848100"/>
          <p14:tracePt t="130921" x="11191875" y="3752850"/>
          <p14:tracePt t="130937" x="10725150" y="3638550"/>
          <p14:tracePt t="130954" x="10315575" y="3552825"/>
          <p14:tracePt t="130971" x="9934575" y="3533775"/>
          <p14:tracePt t="130987" x="9677400" y="3543300"/>
          <p14:tracePt t="131004" x="9553575" y="3581400"/>
          <p14:tracePt t="131021" x="9305925" y="3638550"/>
          <p14:tracePt t="131037" x="9163050" y="3648075"/>
          <p14:tracePt t="131054" x="9001125" y="3648075"/>
          <p14:tracePt t="131071" x="8953500" y="3648075"/>
          <p14:tracePt t="131087" x="8924925" y="3657600"/>
          <p14:tracePt t="131104" x="8915400" y="3657600"/>
          <p14:tracePt t="131120" x="8905875" y="3657600"/>
          <p14:tracePt t="131137" x="8848725" y="3676650"/>
          <p14:tracePt t="131154" x="8829675" y="3686175"/>
          <p14:tracePt t="131304" x="8829675" y="3695700"/>
          <p14:tracePt t="131637" x="8829675" y="3705225"/>
          <p14:tracePt t="131855" x="8820150" y="3705225"/>
          <p14:tracePt t="131870" x="8810625" y="3705225"/>
          <p14:tracePt t="131889" x="8801100" y="3705225"/>
          <p14:tracePt t="131937" x="8801100" y="3695700"/>
          <p14:tracePt t="132008" x="8801100" y="3676650"/>
          <p14:tracePt t="132016" x="8801100" y="3609975"/>
          <p14:tracePt t="132021" x="8839200" y="3533775"/>
          <p14:tracePt t="132405" x="8829675" y="3581400"/>
          <p14:tracePt t="132417" x="8801100" y="3657600"/>
          <p14:tracePt t="132427" x="8782050" y="3743325"/>
          <p14:tracePt t="132438" x="8772525" y="3743325"/>
          <p14:tracePt t="132455" x="8763000" y="3743325"/>
          <p14:tracePt t="132471" x="8705850" y="3724275"/>
          <p14:tracePt t="132488" x="8639175" y="3714750"/>
          <p14:tracePt t="132504" x="8582025" y="3705225"/>
          <p14:tracePt t="132521" x="8553450" y="3705225"/>
          <p14:tracePt t="132537" x="8543925" y="3705225"/>
          <p14:tracePt t="132580" x="8534400" y="3705225"/>
          <p14:tracePt t="132589" x="8524875" y="3705225"/>
          <p14:tracePt t="132604" x="8505825" y="3705225"/>
          <p14:tracePt t="132620" x="8496300" y="3714750"/>
          <p14:tracePt t="132637" x="8486775" y="3724275"/>
          <p14:tracePt t="132670" x="8477250" y="3724275"/>
          <p14:tracePt t="132831" x="8477250" y="3733800"/>
          <p14:tracePt t="132846" x="8467725" y="3733800"/>
          <p14:tracePt t="132885" x="8448675" y="3733800"/>
          <p14:tracePt t="132907" x="8439150" y="3733800"/>
          <p14:tracePt t="132921" x="8429625" y="3733800"/>
          <p14:tracePt t="132937" x="8410575" y="3733800"/>
          <p14:tracePt t="132953" x="8391525" y="3733800"/>
          <p14:tracePt t="132961" x="8382000" y="3733800"/>
          <p14:tracePt t="132971" x="8353425" y="3733800"/>
          <p14:tracePt t="132987" x="8324850" y="3733800"/>
          <p14:tracePt t="133003" x="8286750" y="3733800"/>
          <p14:tracePt t="133020" x="8267700" y="3743325"/>
          <p14:tracePt t="133074" x="8277225" y="3743325"/>
          <p14:tracePt t="133083" x="8296275" y="3743325"/>
          <p14:tracePt t="133103" x="8343900" y="3743325"/>
          <p14:tracePt t="133120" x="8420100" y="3743325"/>
          <p14:tracePt t="133137" x="8582025" y="3733800"/>
          <p14:tracePt t="133153" x="8667750" y="3714750"/>
          <p14:tracePt t="133170" x="8743950" y="3686175"/>
          <p14:tracePt t="133187" x="8886825" y="3629025"/>
          <p14:tracePt t="133203" x="9058275" y="3571875"/>
          <p14:tracePt t="133220" x="9191625" y="3524250"/>
          <p14:tracePt t="133236" x="9267825" y="3476625"/>
          <p14:tracePt t="133253" x="9296400" y="3457575"/>
          <p14:tracePt t="133270" x="9334500" y="3457575"/>
          <p14:tracePt t="133286" x="9353550" y="3457575"/>
          <p14:tracePt t="133303" x="9363075" y="3457575"/>
          <p14:tracePt t="133320" x="9391650" y="3457575"/>
          <p14:tracePt t="133336" x="9525000" y="3448050"/>
          <p14:tracePt t="133353" x="9791700" y="3448050"/>
          <p14:tracePt t="133369" x="10096500" y="3448050"/>
          <p14:tracePt t="133386" x="10296525" y="3448050"/>
          <p14:tracePt t="133403" x="10506075" y="3467100"/>
          <p14:tracePt t="133420" x="10610850" y="3495675"/>
          <p14:tracePt t="133436" x="10629900" y="3495675"/>
          <p14:tracePt t="133453" x="10639425" y="3495675"/>
          <p14:tracePt t="133470" x="10715625" y="3495675"/>
          <p14:tracePt t="133486" x="10801350" y="3495675"/>
          <p14:tracePt t="133503" x="10906125" y="3495675"/>
          <p14:tracePt t="133520" x="10972800" y="3495675"/>
          <p14:tracePt t="133536" x="11020425" y="3476625"/>
          <p14:tracePt t="133553" x="11134725" y="3429000"/>
          <p14:tracePt t="133569" x="11163300" y="3390900"/>
          <p14:tracePt t="133586" x="11191875" y="3352800"/>
          <p14:tracePt t="133603" x="11201400" y="3333750"/>
          <p14:tracePt t="133619" x="11220450" y="3314700"/>
          <p14:tracePt t="133636" x="11220450" y="3295650"/>
          <p14:tracePt t="133653" x="11229975" y="3276600"/>
          <p14:tracePt t="133669" x="11239500" y="3276600"/>
          <p14:tracePt t="133686" x="11268075" y="3257550"/>
          <p14:tracePt t="133703" x="11334750" y="3257550"/>
          <p14:tracePt t="133719" x="11449050" y="3257550"/>
          <p14:tracePt t="133736" x="11601450" y="3276600"/>
          <p14:tracePt t="133753" x="11696700" y="3286125"/>
          <p14:tracePt t="133769" x="11744325" y="3295650"/>
          <p14:tracePt t="133773" x="11782425" y="3295650"/>
          <p14:tracePt t="133786" x="11811000" y="3305175"/>
          <p14:tracePt t="133803" x="11830050" y="3314700"/>
          <p14:tracePt t="133858" x="11801475" y="3314700"/>
          <p14:tracePt t="133864" x="11772900" y="3314700"/>
          <p14:tracePt t="133887" x="11582400" y="3314700"/>
          <p14:tracePt t="133904" x="11430000" y="3314700"/>
          <p14:tracePt t="133920" x="11258550" y="3314700"/>
          <p14:tracePt t="133937" x="11068050" y="3362325"/>
          <p14:tracePt t="133954" x="10858500" y="3438525"/>
          <p14:tracePt t="133970" x="10629900" y="3524250"/>
          <p14:tracePt t="133987" x="10191750" y="3648075"/>
          <p14:tracePt t="134003" x="9839325" y="3705225"/>
          <p14:tracePt t="134020" x="9620250" y="3714750"/>
          <p14:tracePt t="134036" x="9467850" y="3714750"/>
          <p14:tracePt t="134053" x="9439275" y="3714750"/>
          <p14:tracePt t="134135" x="9448800" y="3714750"/>
          <p14:tracePt t="134152" x="9458325" y="3714750"/>
          <p14:tracePt t="134160" x="9467850" y="3714750"/>
          <p14:tracePt t="134169" x="9477375" y="3714750"/>
          <p14:tracePt t="134186" x="9486900" y="3714750"/>
          <p14:tracePt t="134203" x="9505950" y="3714750"/>
          <p14:tracePt t="134220" x="9515475" y="3714750"/>
          <p14:tracePt t="134236" x="9525000" y="3705225"/>
          <p14:tracePt t="134269" x="9534525" y="3705225"/>
          <p14:tracePt t="134635" x="9534525" y="3695700"/>
          <p14:tracePt t="135989" x="9525000" y="3695700"/>
          <p14:tracePt t="136002" x="9496425" y="3695700"/>
          <p14:tracePt t="136013" x="9477375" y="3695700"/>
          <p14:tracePt t="136024" x="9458325" y="3705225"/>
          <p14:tracePt t="136038" x="9429750" y="3743325"/>
          <p14:tracePt t="136054" x="9420225" y="3810000"/>
          <p14:tracePt t="136071" x="9401175" y="3924300"/>
          <p14:tracePt t="136088" x="9410700" y="4095750"/>
          <p14:tracePt t="136103" x="9467850" y="4210050"/>
          <p14:tracePt t="136120" x="9534525" y="4305300"/>
          <p14:tracePt t="136136" x="9667875" y="4410075"/>
          <p14:tracePt t="136153" x="9753600" y="4457700"/>
          <p14:tracePt t="136170" x="9810750" y="4467225"/>
          <p14:tracePt t="136186" x="9839325" y="4467225"/>
          <p14:tracePt t="136203" x="9877425" y="4467225"/>
          <p14:tracePt t="136219" x="9906000" y="4476750"/>
          <p14:tracePt t="136236" x="9953625" y="4495800"/>
          <p14:tracePt t="136253" x="10115550" y="4514850"/>
          <p14:tracePt t="136269" x="10363200" y="4476750"/>
          <p14:tracePt t="136286" x="10610850" y="4352925"/>
          <p14:tracePt t="136303" x="10801350" y="4067175"/>
          <p14:tracePt t="136319" x="10829925" y="3952875"/>
          <p14:tracePt t="136336" x="10848975" y="3819525"/>
          <p14:tracePt t="136353" x="10848975" y="3781425"/>
          <p14:tracePt t="136369" x="10801350" y="3733800"/>
          <p14:tracePt t="136386" x="10677525" y="3667125"/>
          <p14:tracePt t="136403" x="10296525" y="3600450"/>
          <p14:tracePt t="136419" x="10115550" y="3609975"/>
          <p14:tracePt t="136436" x="9886950" y="3790950"/>
          <p14:tracePt t="136453" x="9820275" y="3971925"/>
          <p14:tracePt t="136469" x="9810750" y="4181475"/>
          <p14:tracePt t="136486" x="9820275" y="4267200"/>
          <p14:tracePt t="136505" x="9877425" y="4333875"/>
          <p14:tracePt t="136521" x="10239375" y="4533900"/>
          <p14:tracePt t="136536" x="10629900" y="4676775"/>
          <p14:tracePt t="136554" x="11020425" y="4743450"/>
          <p14:tracePt t="136571" x="11382375" y="4752975"/>
          <p14:tracePt t="136588" x="11582400" y="4743450"/>
          <p14:tracePt t="136605" x="11744325" y="4676775"/>
          <p14:tracePt t="136621" x="11791950" y="4533900"/>
          <p14:tracePt t="136639" x="11782425" y="4467225"/>
          <p14:tracePt t="136655" x="11734800" y="4381500"/>
          <p14:tracePt t="136671" x="11610975" y="4257675"/>
          <p14:tracePt t="136688" x="11506200" y="4200525"/>
          <p14:tracePt t="136705" x="11372850" y="4133850"/>
          <p14:tracePt t="136721" x="11010900" y="4114800"/>
          <p14:tracePt t="136739" x="10715625" y="4181475"/>
          <p14:tracePt t="136755" x="10401300" y="4314825"/>
          <p14:tracePt t="136771" x="10048875" y="4533900"/>
          <p14:tracePt t="136779" x="9934575" y="4648200"/>
          <p14:tracePt t="136788" x="9867900" y="4714875"/>
          <p14:tracePt t="136805" x="9820275" y="4829175"/>
          <p14:tracePt t="136823" x="9820275" y="4886325"/>
          <p14:tracePt t="136839" x="9886950" y="4943475"/>
          <p14:tracePt t="136855" x="9982200" y="4981575"/>
          <p14:tracePt t="136872" x="10239375" y="5067300"/>
          <p14:tracePt t="136887" x="10648950" y="5143500"/>
          <p14:tracePt t="136903" x="11134725" y="5200650"/>
          <p14:tracePt t="136920" x="11506200" y="5200650"/>
          <p14:tracePt t="136937" x="11839575" y="5181600"/>
          <p14:tracePt t="136954" x="12134850" y="5124450"/>
          <p14:tracePt t="137374" x="12153900" y="4467225"/>
          <p14:tracePt t="137387" x="12096750" y="4305300"/>
          <p14:tracePt t="137402" x="12068175" y="4238625"/>
          <p14:tracePt t="137419" x="12011025" y="4114800"/>
          <p14:tracePt t="137435" x="12001500" y="4105275"/>
          <p14:tracePt t="137498" x="12001500" y="4095750"/>
          <p14:tracePt t="137903" x="12001500" y="4105275"/>
          <p14:tracePt t="137913" x="11991975" y="4105275"/>
          <p14:tracePt t="137921" x="11963400" y="4105275"/>
          <p14:tracePt t="137936" x="11915775" y="4114800"/>
          <p14:tracePt t="137952" x="11811000" y="4143375"/>
          <p14:tracePt t="137968" x="11782425" y="4162425"/>
          <p14:tracePt t="138073" x="11782425" y="4171950"/>
          <p14:tracePt t="138093" x="11782425" y="4181475"/>
          <p14:tracePt t="138111" x="11782425" y="4191000"/>
          <p14:tracePt t="138445" x="11772900" y="4191000"/>
          <p14:tracePt t="138458" x="11772900" y="4181475"/>
          <p14:tracePt t="138470" x="11772900" y="4171950"/>
          <p14:tracePt t="138487" x="11763375" y="4162425"/>
          <p14:tracePt t="138553" x="11763375" y="4152900"/>
          <p14:tracePt t="138564" x="11753850" y="4152900"/>
          <p14:tracePt t="138613" x="11753850" y="4143375"/>
          <p14:tracePt t="138629" x="11753850" y="4133850"/>
          <p14:tracePt t="138635" x="11744325" y="4124325"/>
          <p14:tracePt t="138652" x="11744325" y="4105275"/>
          <p14:tracePt t="138669" x="11734800" y="4076700"/>
          <p14:tracePt t="138685" x="11725275" y="4038600"/>
          <p14:tracePt t="138702" x="11725275" y="4010025"/>
          <p14:tracePt t="138719" x="11706225" y="3971925"/>
          <p14:tracePt t="138736" x="11706225" y="3952875"/>
          <p14:tracePt t="138752" x="11696700" y="3943350"/>
          <p14:tracePt t="138785" x="11696700" y="3933825"/>
          <p14:tracePt t="138819" x="11687175" y="3933825"/>
          <p14:tracePt t="138836" x="11668125" y="3924300"/>
          <p14:tracePt t="138852" x="11620500" y="3914775"/>
          <p14:tracePt t="138869" x="11525250" y="3895725"/>
          <p14:tracePt t="138885" x="11449050" y="3886200"/>
          <p14:tracePt t="138902" x="11344275" y="3876675"/>
          <p14:tracePt t="138919" x="11191875" y="3867150"/>
          <p14:tracePt t="138936" x="11001375" y="3867150"/>
          <p14:tracePt t="138952" x="10848975" y="3867150"/>
          <p14:tracePt t="138970" x="10706100" y="3876675"/>
          <p14:tracePt t="138987" x="10591800" y="3914775"/>
          <p14:tracePt t="138994" x="10572750" y="3924300"/>
          <p14:tracePt t="139004" x="10563225" y="3924300"/>
          <p14:tracePt t="139020" x="10553700" y="3933825"/>
          <p14:tracePt t="139037" x="10544175" y="3933825"/>
          <p14:tracePt t="139053" x="10534650" y="3943350"/>
          <p14:tracePt t="139058" x="10525125" y="3943350"/>
          <p14:tracePt t="139070" x="10477500" y="3971925"/>
          <p14:tracePt t="139087" x="10429875" y="4010025"/>
          <p14:tracePt t="139103" x="10363200" y="4086225"/>
          <p14:tracePt t="139119" x="10325100" y="4152900"/>
          <p14:tracePt t="139135" x="10277475" y="4276725"/>
          <p14:tracePt t="139152" x="10267950" y="4333875"/>
          <p14:tracePt t="139169" x="10267950" y="4429125"/>
          <p14:tracePt t="139185" x="10296525" y="4591050"/>
          <p14:tracePt t="139202" x="10315575" y="4648200"/>
          <p14:tracePt t="139219" x="10334625" y="4724400"/>
          <p14:tracePt t="139235" x="10334625" y="4743450"/>
          <p14:tracePt t="139252" x="10334625" y="4752975"/>
          <p14:tracePt t="139301" x="10325100" y="4752975"/>
          <p14:tracePt t="139341" x="10325100" y="4762500"/>
          <p14:tracePt t="139350" x="10315575" y="4762500"/>
          <p14:tracePt t="139355" x="10306050" y="4772025"/>
          <p14:tracePt t="139369" x="10296525" y="4772025"/>
          <p14:tracePt t="139372" x="10287000" y="4781550"/>
          <p14:tracePt t="139385" x="10277475" y="4791075"/>
          <p14:tracePt t="139388" x="10267950" y="4800600"/>
          <p14:tracePt t="139402" x="10267950" y="4810125"/>
          <p14:tracePt t="139419" x="10258425" y="4819650"/>
          <p14:tracePt t="139565" x="10248900" y="4819650"/>
          <p14:tracePt t="139573" x="10239375" y="4829175"/>
          <p14:tracePt t="139585" x="10210800" y="4838700"/>
          <p14:tracePt t="139602" x="10086975" y="4895850"/>
          <p14:tracePt t="139618" x="10020300" y="4933950"/>
          <p14:tracePt t="139635" x="9972675" y="4972050"/>
          <p14:tracePt t="139652" x="9934575" y="4991100"/>
          <p14:tracePt t="139668" x="9915525" y="5000625"/>
          <p14:tracePt t="139688" x="9906000" y="5010150"/>
          <p14:tracePt t="139702" x="9896475" y="5010150"/>
          <p14:tracePt t="139719" x="9858375" y="5029200"/>
          <p14:tracePt t="139735" x="9839325" y="5048250"/>
          <p14:tracePt t="139752" x="9810750" y="5067300"/>
          <p14:tracePt t="139768" x="9801225" y="5067300"/>
          <p14:tracePt t="139773" x="9791700" y="5067300"/>
          <p14:tracePt t="139785" x="9791700" y="5076825"/>
          <p14:tracePt t="139818" x="9782175" y="5086350"/>
          <p14:tracePt t="139835" x="9782175" y="5095875"/>
          <p14:tracePt t="139852" x="9782175" y="5105400"/>
          <p14:tracePt t="139868" x="9782175" y="5114925"/>
          <p14:tracePt t="139885" x="9782175" y="5124450"/>
          <p14:tracePt t="139902" x="9782175" y="5133975"/>
          <p14:tracePt t="139935" x="9791700" y="5133975"/>
          <p14:tracePt t="139952" x="9829800" y="5133975"/>
          <p14:tracePt t="139968" x="9886950" y="5133975"/>
          <p14:tracePt t="139985" x="9944100" y="5133975"/>
          <p14:tracePt t="140002" x="9991725" y="5133975"/>
          <p14:tracePt t="140018" x="10001250" y="5133975"/>
          <p14:tracePt t="140034" x="10029825" y="5133975"/>
          <p14:tracePt t="140051" x="10096500" y="5133975"/>
          <p14:tracePt t="140068" x="10220325" y="5133975"/>
          <p14:tracePt t="140084" x="10287000" y="5133975"/>
          <p14:tracePt t="140160" x="10287000" y="5124450"/>
          <p14:tracePt t="140168" x="10287000" y="5114925"/>
          <p14:tracePt t="140184" x="10220325" y="5048250"/>
          <p14:tracePt t="140203" x="10115550" y="4914900"/>
          <p14:tracePt t="140220" x="10039350" y="4810125"/>
          <p14:tracePt t="140235" x="10029825" y="4781550"/>
          <p14:tracePt t="140252" x="10020300" y="4762500"/>
          <p14:tracePt t="140268" x="10001250" y="4724400"/>
          <p14:tracePt t="140285" x="9991725" y="4705350"/>
          <p14:tracePt t="140302" x="9982200" y="4686300"/>
          <p14:tracePt t="140318" x="9982200" y="4667250"/>
          <p14:tracePt t="140322" x="9982200" y="4657725"/>
          <p14:tracePt t="140335" x="9982200" y="4638675"/>
          <p14:tracePt t="140338" x="9991725" y="4619625"/>
          <p14:tracePt t="140352" x="9991725" y="4591050"/>
          <p14:tracePt t="140368" x="10010775" y="4552950"/>
          <p14:tracePt t="140372" x="10020300" y="4533900"/>
          <p14:tracePt t="140385" x="10020300" y="4486275"/>
          <p14:tracePt t="140402" x="10020300" y="4457700"/>
          <p14:tracePt t="140418" x="10020300" y="4429125"/>
          <p14:tracePt t="140435" x="10020300" y="4400550"/>
          <p14:tracePt t="140452" x="10010775" y="4362450"/>
          <p14:tracePt t="140468" x="10001250" y="4314825"/>
          <p14:tracePt t="140485" x="9972675" y="4210050"/>
          <p14:tracePt t="140501" x="9963150" y="4152900"/>
          <p14:tracePt t="140518" x="9953625" y="4105275"/>
          <p14:tracePt t="140535" x="9953625" y="4076700"/>
          <p14:tracePt t="140551" x="9944100" y="4057650"/>
          <p14:tracePt t="140568" x="9944100" y="4038600"/>
          <p14:tracePt t="140585" x="9934575" y="4029075"/>
          <p14:tracePt t="140602" x="9934575" y="4019550"/>
          <p14:tracePt t="140618" x="9934575" y="4000500"/>
          <p14:tracePt t="140635" x="9934575" y="3990975"/>
          <p14:tracePt t="140651" x="9934575" y="3971925"/>
          <p14:tracePt t="140656" x="9934575" y="3962400"/>
          <p14:tracePt t="140685" x="9934575" y="3924300"/>
          <p14:tracePt t="140702" x="9925050" y="3905250"/>
          <p14:tracePt t="140718" x="9925050" y="3895725"/>
          <p14:tracePt t="140922" x="9925050" y="3886200"/>
          <p14:tracePt t="141085" x="9915525" y="3886200"/>
          <p14:tracePt t="141097" x="9896475" y="3876675"/>
          <p14:tracePt t="141107" x="9886950" y="3867150"/>
          <p14:tracePt t="141121" x="9867900" y="3857625"/>
          <p14:tracePt t="141135" x="9858375" y="3857625"/>
          <p14:tracePt t="141152" x="9839325" y="3848100"/>
          <p14:tracePt t="141168" x="9820275" y="3838575"/>
          <p14:tracePt t="141185" x="9801225" y="3838575"/>
          <p14:tracePt t="141201" x="9791700" y="3838575"/>
          <p14:tracePt t="141300" x="9782175" y="3838575"/>
          <p14:tracePt t="141309" x="9782175" y="3829050"/>
          <p14:tracePt t="141323" x="9772650" y="3829050"/>
          <p14:tracePt t="141582" x="9791700" y="3829050"/>
          <p14:tracePt t="141593" x="9839325" y="3829050"/>
          <p14:tracePt t="141601" x="9877425" y="3829050"/>
          <p14:tracePt t="141618" x="9991725" y="3829050"/>
          <p14:tracePt t="141634" x="10086975" y="3819525"/>
          <p14:tracePt t="141651" x="10258425" y="3810000"/>
          <p14:tracePt t="141668" x="10382250" y="3810000"/>
          <p14:tracePt t="141684" x="10458450" y="3800475"/>
          <p14:tracePt t="141701" x="10544175" y="3781425"/>
          <p14:tracePt t="141718" x="10620375" y="3771900"/>
          <p14:tracePt t="141734" x="10744200" y="3762375"/>
          <p14:tracePt t="141751" x="10858500" y="3752850"/>
          <p14:tracePt t="141768" x="10953750" y="3743325"/>
          <p14:tracePt t="141784" x="11039475" y="3733800"/>
          <p14:tracePt t="141801" x="11115675" y="3733800"/>
          <p14:tracePt t="141818" x="11182350" y="3733800"/>
          <p14:tracePt t="141834" x="11268075" y="3743325"/>
          <p14:tracePt t="141851" x="11372850" y="3752850"/>
          <p14:tracePt t="141868" x="11430000" y="3762375"/>
          <p14:tracePt t="141920" x="11439525" y="3762375"/>
          <p14:tracePt t="142103" x="11449050" y="3762375"/>
          <p14:tracePt t="142119" x="11458575" y="3762375"/>
          <p14:tracePt t="142133" x="11458575" y="3771900"/>
          <p14:tracePt t="142173" x="11449050" y="3771900"/>
          <p14:tracePt t="142183" x="11439525" y="3771900"/>
          <p14:tracePt t="142200" x="11372850" y="3790950"/>
          <p14:tracePt t="142217" x="11277600" y="3829050"/>
          <p14:tracePt t="142233" x="11163300" y="3848100"/>
          <p14:tracePt t="142250" x="11020425" y="3876675"/>
          <p14:tracePt t="142267" x="10972800" y="3905250"/>
          <p14:tracePt t="142283" x="10944225" y="3905250"/>
          <p14:tracePt t="142300" x="10915650" y="3914775"/>
          <p14:tracePt t="142317" x="10896600" y="3914775"/>
          <p14:tracePt t="142333" x="10848975" y="3924300"/>
          <p14:tracePt t="142350" x="10829925" y="3933825"/>
          <p14:tracePt t="142367" x="10801350" y="3943350"/>
          <p14:tracePt t="142383" x="10791825" y="3943350"/>
          <p14:tracePt t="142400" x="10782300" y="3943350"/>
          <p14:tracePt t="142417" x="10772775" y="3943350"/>
          <p14:tracePt t="142433" x="10744200" y="3943350"/>
          <p14:tracePt t="142450" x="10715625" y="3943350"/>
          <p14:tracePt t="142466" x="10696575" y="3943350"/>
          <p14:tracePt t="142500" x="10677525" y="3943350"/>
          <p14:tracePt t="142533" x="10658475" y="3933825"/>
          <p14:tracePt t="142550" x="10648950" y="3924300"/>
          <p14:tracePt t="142566" x="10639425" y="3924300"/>
          <p14:tracePt t="142613" x="10639425" y="3914775"/>
          <p14:tracePt t="142653" x="10629900" y="3914775"/>
          <p14:tracePt t="142683" x="10629900" y="3905250"/>
          <p14:tracePt t="142699" x="10620375" y="3905250"/>
          <p14:tracePt t="142708" x="10610850" y="3905250"/>
          <p14:tracePt t="142716" x="10610850" y="3895725"/>
          <p14:tracePt t="142733" x="10601325" y="3886200"/>
          <p14:tracePt t="142750" x="10582275" y="3867150"/>
          <p14:tracePt t="142766" x="10572750" y="3857625"/>
          <p14:tracePt t="142783" x="10553700" y="3848100"/>
          <p14:tracePt t="142800" x="10553700" y="3829050"/>
          <p14:tracePt t="142833" x="10544175" y="3819525"/>
          <p14:tracePt t="143017" x="10534650" y="3829050"/>
          <p14:tracePt t="143024" x="10525125" y="3857625"/>
          <p14:tracePt t="143033" x="10515600" y="3905250"/>
          <p14:tracePt t="143050" x="10506075" y="4019550"/>
          <p14:tracePt t="143066" x="10487025" y="4276725"/>
          <p14:tracePt t="143083" x="10487025" y="4619625"/>
          <p14:tracePt t="143100" x="10496550" y="4800600"/>
          <p14:tracePt t="143116" x="10572750" y="4991100"/>
          <p14:tracePt t="143133" x="10591800" y="5019675"/>
          <p14:tracePt t="143149" x="10601325" y="5019675"/>
          <p14:tracePt t="145097" x="10601325" y="5010150"/>
          <p14:tracePt t="145112" x="10601325" y="5000625"/>
          <p14:tracePt t="145125" x="10601325" y="4991100"/>
          <p14:tracePt t="145139" x="10601325" y="4972050"/>
          <p14:tracePt t="145166" x="10601325" y="4943475"/>
          <p14:tracePt t="145183" x="10601325" y="4933950"/>
          <p14:tracePt t="145199" x="10591800" y="4914900"/>
          <p14:tracePt t="145216" x="10553700" y="4886325"/>
          <p14:tracePt t="145233" x="10496550" y="4867275"/>
          <p14:tracePt t="145249" x="10420350" y="4848225"/>
          <p14:tracePt t="145266" x="10296525" y="4838700"/>
          <p14:tracePt t="145283" x="10191750" y="4838700"/>
          <p14:tracePt t="145299" x="10106025" y="4829175"/>
          <p14:tracePt t="145316" x="10039350" y="4829175"/>
          <p14:tracePt t="145333" x="9953625" y="4819650"/>
          <p14:tracePt t="145349" x="9934575" y="4800600"/>
          <p14:tracePt t="145366" x="9906000" y="4791075"/>
          <p14:tracePt t="145383" x="9867900" y="4772025"/>
          <p14:tracePt t="145399" x="9839325" y="4743450"/>
          <p14:tracePt t="145416" x="9810750" y="4724400"/>
          <p14:tracePt t="145433" x="9801225" y="4695825"/>
          <p14:tracePt t="145449" x="9791700" y="4676775"/>
          <p14:tracePt t="145466" x="9782175" y="4648200"/>
          <p14:tracePt t="145483" x="9782175" y="4600575"/>
          <p14:tracePt t="145499" x="9801225" y="4524375"/>
          <p14:tracePt t="145516" x="9858375" y="4429125"/>
          <p14:tracePt t="145533" x="9963150" y="4276725"/>
          <p14:tracePt t="145549" x="10058400" y="4210050"/>
          <p14:tracePt t="145566" x="10106025" y="4152900"/>
          <p14:tracePt t="145583" x="10134600" y="4133850"/>
          <p14:tracePt t="145599" x="10144125" y="4133850"/>
          <p14:tracePt t="145616" x="10144125" y="4124325"/>
          <p14:tracePt t="145704" x="10163175" y="4124325"/>
          <p14:tracePt t="145712" x="10172700" y="4124325"/>
          <p14:tracePt t="145720" x="10182225" y="4114800"/>
          <p14:tracePt t="145733" x="10201275" y="4114800"/>
          <p14:tracePt t="145749" x="10287000" y="4095750"/>
          <p14:tracePt t="145766" x="10325100" y="4086225"/>
          <p14:tracePt t="145783" x="10334625" y="4086225"/>
          <p14:tracePt t="145852" x="10344150" y="4086225"/>
          <p14:tracePt t="145866" x="10363200" y="4086225"/>
          <p14:tracePt t="145963" x="10353675" y="4086225"/>
          <p14:tracePt t="145973" x="10334625" y="4086225"/>
          <p14:tracePt t="145984" x="10277475" y="4086225"/>
          <p14:tracePt t="146001" x="10182225" y="4095750"/>
          <p14:tracePt t="146018" x="10086975" y="4114800"/>
          <p14:tracePt t="146034" x="9953625" y="4143375"/>
          <p14:tracePt t="146050" x="9791700" y="4171950"/>
          <p14:tracePt t="146067" x="9553575" y="4200525"/>
          <p14:tracePt t="146082" x="9391650" y="4210050"/>
          <p14:tracePt t="146099" x="9353550" y="4210050"/>
          <p14:tracePt t="146133" x="9344025" y="4210050"/>
          <p14:tracePt t="146230" x="9363075" y="4210050"/>
          <p14:tracePt t="146238" x="9401175" y="4210050"/>
          <p14:tracePt t="146266" x="9467850" y="4210050"/>
          <p14:tracePt t="146282" x="10267950" y="4171950"/>
          <p14:tracePt t="146299" x="10744200" y="4152900"/>
          <p14:tracePt t="146332" x="11077575" y="4143375"/>
          <p14:tracePt t="146349" x="11115675" y="4143375"/>
          <p14:tracePt t="146366" x="11134725" y="4143375"/>
          <p14:tracePt t="146424" x="11125200" y="4143375"/>
          <p14:tracePt t="146432" x="11106150" y="4143375"/>
          <p14:tracePt t="146449" x="11020425" y="4152900"/>
          <p14:tracePt t="146466" x="10925175" y="4181475"/>
          <p14:tracePt t="146482" x="10763250" y="4219575"/>
          <p14:tracePt t="146501" x="10687050" y="4238625"/>
          <p14:tracePt t="146518" x="10582275" y="4257675"/>
          <p14:tracePt t="146533" x="10487025" y="4267200"/>
          <p14:tracePt t="146569" x="10429875" y="4276725"/>
          <p14:tracePt t="146601" x="10239375" y="4276725"/>
          <p14:tracePt t="146616" x="10163175" y="4295775"/>
          <p14:tracePt t="146632" x="10106025" y="4295775"/>
          <p14:tracePt t="146635" x="10086975" y="4305300"/>
          <p14:tracePt t="146649" x="10048875" y="4314825"/>
          <p14:tracePt t="146666" x="10001250" y="4314825"/>
          <p14:tracePt t="146682" x="9982200" y="4314825"/>
          <p14:tracePt t="146699" x="9963150" y="4314825"/>
          <p14:tracePt t="146716" x="9944100" y="4314825"/>
          <p14:tracePt t="146732" x="9934575" y="4324350"/>
          <p14:tracePt t="146749" x="9925050" y="4324350"/>
          <p14:tracePt t="146766" x="9915525" y="4324350"/>
          <p14:tracePt t="146850" x="9934575" y="4333875"/>
          <p14:tracePt t="146858" x="9963150" y="4333875"/>
          <p14:tracePt t="146865" x="10001250" y="4333875"/>
          <p14:tracePt t="146882" x="10067925" y="4333875"/>
          <p14:tracePt t="146899" x="10125075" y="4333875"/>
          <p14:tracePt t="146916" x="10534650" y="4333875"/>
          <p14:tracePt t="146932" x="10563225" y="4333875"/>
          <p14:tracePt t="146949" x="10572750" y="4333875"/>
          <p14:tracePt t="146982" x="10563225" y="4333875"/>
          <p14:tracePt t="146999" x="10487025" y="4362450"/>
          <p14:tracePt t="147016" x="10334625" y="4457700"/>
          <p14:tracePt t="147032" x="10229850" y="4505325"/>
          <p14:tracePt t="147049" x="10086975" y="4572000"/>
          <p14:tracePt t="147065" x="10020300" y="4619625"/>
          <p14:tracePt t="147082" x="10001250" y="4638675"/>
          <p14:tracePt t="147099" x="9991725" y="4648200"/>
          <p14:tracePt t="147247" x="10001250" y="4648200"/>
          <p14:tracePt t="147355" x="9991725" y="4648200"/>
          <p14:tracePt t="147364" x="9972675" y="4648200"/>
          <p14:tracePt t="147377" x="9963150" y="4648200"/>
          <p14:tracePt t="147399" x="9934575" y="4648200"/>
          <p14:tracePt t="147416" x="9906000" y="4648200"/>
          <p14:tracePt t="147433" x="9877425" y="4648200"/>
          <p14:tracePt t="147466" x="9867900" y="4648200"/>
          <p14:tracePt t="147499" x="9858375" y="4648200"/>
          <p14:tracePt t="147516" x="9839325" y="4648200"/>
          <p14:tracePt t="147533" x="9820275" y="4648200"/>
          <p14:tracePt t="147549" x="9782175" y="4648200"/>
          <p14:tracePt t="147566" x="9744075" y="4648200"/>
          <p14:tracePt t="147583" x="9725025" y="4648200"/>
          <p14:tracePt t="147599" x="9705975" y="4648200"/>
          <p14:tracePt t="147616" x="9696450" y="4648200"/>
          <p14:tracePt t="147797" x="9705975" y="4648200"/>
          <p14:tracePt t="147808" x="9734550" y="4638675"/>
          <p14:tracePt t="147820" x="9801225" y="4619625"/>
          <p14:tracePt t="147834" x="9877425" y="4610100"/>
          <p14:tracePt t="147851" x="10020300" y="4591050"/>
          <p14:tracePt t="147867" x="10144125" y="4581525"/>
          <p14:tracePt t="147882" x="10229850" y="4572000"/>
          <p14:tracePt t="147899" x="10248900" y="4562475"/>
          <p14:tracePt t="148005" x="10239375" y="4562475"/>
          <p14:tracePt t="148021" x="10229850" y="4562475"/>
          <p14:tracePt t="148034" x="10220325" y="4562475"/>
          <p14:tracePt t="148067" x="10210800" y="4562475"/>
          <p14:tracePt t="148097" x="10201275" y="4562475"/>
          <p14:tracePt t="148129" x="10191750" y="4562475"/>
          <p14:tracePt t="148146" x="10172700" y="4562475"/>
          <p14:tracePt t="148151" x="10153650" y="4562475"/>
          <p14:tracePt t="148166" x="10115550" y="4533900"/>
          <p14:tracePt t="148182" x="10067925" y="4495800"/>
          <p14:tracePt t="148199" x="10020300" y="4457700"/>
          <p14:tracePt t="148216" x="9963150" y="4343400"/>
          <p14:tracePt t="148232" x="9925050" y="4171950"/>
          <p14:tracePt t="148249" x="9848850" y="3819525"/>
          <p14:tracePt t="148266" x="9839325" y="3609975"/>
          <p14:tracePt t="148281" x="9858375" y="3533775"/>
          <p14:tracePt t="148298" x="9896475" y="3533775"/>
          <p14:tracePt t="148314" x="9953625" y="3552825"/>
          <p14:tracePt t="148331" x="10086975" y="3629025"/>
          <p14:tracePt t="148348" x="10239375" y="3733800"/>
          <p14:tracePt t="148364" x="10458450" y="3876675"/>
          <p14:tracePt t="148381" x="10677525" y="4029075"/>
          <p14:tracePt t="148398" x="10934700" y="4229100"/>
          <p14:tracePt t="148415" x="11058525" y="4343400"/>
          <p14:tracePt t="148431" x="11163300" y="4486275"/>
          <p14:tracePt t="148448" x="11229975" y="4610100"/>
          <p14:tracePt t="148464" x="11239500" y="4695825"/>
          <p14:tracePt t="148481" x="11239500" y="4752975"/>
          <p14:tracePt t="148498" x="11191875" y="4781550"/>
          <p14:tracePt t="148514" x="11134725" y="4791075"/>
          <p14:tracePt t="148531" x="11115675" y="4791075"/>
          <p14:tracePt t="148548" x="11096625" y="4781550"/>
          <p14:tracePt t="148564" x="11068050" y="4752975"/>
          <p14:tracePt t="148581" x="11029950" y="4667250"/>
          <p14:tracePt t="148598" x="10991850" y="4591050"/>
          <p14:tracePt t="148615" x="10944225" y="4448175"/>
          <p14:tracePt t="148631" x="10934700" y="4419600"/>
          <p14:tracePt t="148648" x="10934700" y="4400550"/>
          <p14:tracePt t="148664" x="10934700" y="4391025"/>
          <p14:tracePt t="148716" x="10934700" y="4381500"/>
          <p14:tracePt t="148780" x="10925175" y="4381500"/>
          <p14:tracePt t="148788" x="10906125" y="4400550"/>
          <p14:tracePt t="148799" x="10877550" y="4419600"/>
          <p14:tracePt t="148815" x="10791825" y="4514850"/>
          <p14:tracePt t="148832" x="10763250" y="4543425"/>
          <p14:tracePt t="148848" x="10734675" y="4572000"/>
          <p14:tracePt t="148865" x="10715625" y="4591050"/>
          <p14:tracePt t="148882" x="10706100" y="4591050"/>
          <p14:tracePt t="148898" x="10706100" y="4600575"/>
          <p14:tracePt t="148932" x="10696575" y="4600575"/>
          <p14:tracePt t="148949" x="10648950" y="4619625"/>
          <p14:tracePt t="148965" x="10629900" y="4638675"/>
          <p14:tracePt t="148981" x="10620375" y="4657725"/>
          <p14:tracePt t="148998" x="10620375" y="4686300"/>
          <p14:tracePt t="149015" x="10610850" y="4724400"/>
          <p14:tracePt t="149031" x="10601325" y="4772025"/>
          <p14:tracePt t="149048" x="10572750" y="4857750"/>
          <p14:tracePt t="149065" x="10553700" y="4953000"/>
          <p14:tracePt t="149081" x="10553700" y="4962525"/>
          <p14:tracePt t="149150" x="10544175" y="4972050"/>
          <p14:tracePt t="149158" x="10534650" y="4981575"/>
          <p14:tracePt t="149165" x="10525125" y="4981575"/>
          <p14:tracePt t="149181" x="10506075" y="4991100"/>
          <p14:tracePt t="149198" x="10496550" y="4991100"/>
          <p14:tracePt t="149215" x="10477500" y="4991100"/>
          <p14:tracePt t="149232" x="10458450" y="5010150"/>
          <p14:tracePt t="149248" x="10439400" y="5019675"/>
          <p14:tracePt t="149265" x="10401300" y="5057775"/>
          <p14:tracePt t="149282" x="10353675" y="5086350"/>
          <p14:tracePt t="149298" x="10287000" y="5114925"/>
          <p14:tracePt t="149314" x="10248900" y="5133975"/>
          <p14:tracePt t="149331" x="10172700" y="5153025"/>
          <p14:tracePt t="149348" x="10125075" y="5162550"/>
          <p14:tracePt t="149364" x="10086975" y="5172075"/>
          <p14:tracePt t="149381" x="10077450" y="5172075"/>
          <p14:tracePt t="149443" x="10077450" y="5153025"/>
          <p14:tracePt t="149464" x="10125075" y="5057775"/>
          <p14:tracePt t="149481" x="10172700" y="5000625"/>
          <p14:tracePt t="149497" x="10239375" y="4924425"/>
          <p14:tracePt t="149514" x="10277475" y="4905375"/>
          <p14:tracePt t="149531" x="10306050" y="4867275"/>
          <p14:tracePt t="149564" x="10315575" y="4867275"/>
          <p14:tracePt t="149597" x="10334625" y="4933950"/>
          <p14:tracePt t="149614" x="10344150" y="5029200"/>
          <p14:tracePt t="149631" x="10344150" y="5153025"/>
          <p14:tracePt t="149647" x="10353675" y="5229225"/>
          <p14:tracePt t="149664" x="10363200" y="5286375"/>
          <p14:tracePt t="149681" x="10363200" y="5314950"/>
          <p14:tracePt t="149698" x="10363200" y="5324475"/>
          <p14:tracePt t="149714" x="10353675" y="5324475"/>
          <p14:tracePt t="149731" x="10315575" y="5334000"/>
          <p14:tracePt t="149748" x="10220325" y="5334000"/>
          <p14:tracePt t="149764" x="10134600" y="5334000"/>
          <p14:tracePt t="149767" x="10086975" y="5324475"/>
          <p14:tracePt t="149781" x="10067925" y="5324475"/>
          <p14:tracePt t="149815" x="10058400" y="5295900"/>
          <p14:tracePt t="149831" x="10058400" y="5248275"/>
          <p14:tracePt t="149848" x="10067925" y="5181600"/>
          <p14:tracePt t="149864" x="10096500" y="5076825"/>
          <p14:tracePt t="149881" x="10153650" y="4972050"/>
          <p14:tracePt t="149898" x="10201275" y="4905375"/>
          <p14:tracePt t="149914" x="10277475" y="4829175"/>
          <p14:tracePt t="149931" x="10296525" y="4819650"/>
          <p14:tracePt t="150023" x="10296525" y="4829175"/>
          <p14:tracePt t="150031" x="10296525" y="4838700"/>
          <p14:tracePt t="150047" x="10296525" y="4848225"/>
          <p14:tracePt t="150064" x="10296525" y="4857750"/>
          <p14:tracePt t="150081" x="10296525" y="4867275"/>
          <p14:tracePt t="150098" x="10296525" y="4886325"/>
          <p14:tracePt t="150114" x="10287000" y="4895850"/>
          <p14:tracePt t="150148" x="10277475" y="4895850"/>
          <p14:tracePt t="150164" x="10277475" y="4905375"/>
          <p14:tracePt t="150233" x="10287000" y="4905375"/>
          <p14:tracePt t="150241" x="10306050" y="4905375"/>
          <p14:tracePt t="150267" x="10353675" y="4886325"/>
          <p14:tracePt t="150285" x="10391775" y="4876800"/>
          <p14:tracePt t="150302" x="10429875" y="4867275"/>
          <p14:tracePt t="150318" x="10458450" y="4867275"/>
          <p14:tracePt t="150352" x="10467975" y="4867275"/>
          <p14:tracePt t="150561" x="10458450" y="4867275"/>
          <p14:tracePt t="150576" x="10448925" y="4867275"/>
          <p14:tracePt t="150609" x="10439400" y="4867275"/>
          <p14:tracePt t="150671" x="10439400" y="4848225"/>
          <p14:tracePt t="150681" x="10439400" y="4819650"/>
          <p14:tracePt t="150690" x="10429875" y="4733925"/>
          <p14:tracePt t="150701" x="10429875" y="4686300"/>
          <p14:tracePt t="150718" x="10429875" y="4562475"/>
          <p14:tracePt t="150735" x="10429875" y="4362450"/>
          <p14:tracePt t="150753" x="10448925" y="4181475"/>
          <p14:tracePt t="150768" x="10467975" y="3876675"/>
          <p14:tracePt t="150779" x="10467975" y="3790950"/>
          <p14:tracePt t="150787" x="10467975" y="3733800"/>
          <p14:tracePt t="150799" x="10467975" y="3686175"/>
          <p14:tracePt t="150817" x="10467975" y="3667125"/>
          <p14:tracePt t="150833" x="10487025" y="3657600"/>
          <p14:tracePt t="150899" x="10487025" y="3667125"/>
          <p14:tracePt t="150907" x="10477500" y="3686175"/>
          <p14:tracePt t="150931" x="10410825" y="3790950"/>
          <p14:tracePt t="150948" x="10372725" y="3848100"/>
          <p14:tracePt t="150964" x="10334625" y="3895725"/>
          <p14:tracePt t="150981" x="10296525" y="3943350"/>
          <p14:tracePt t="150998" x="10258425" y="3981450"/>
          <p14:tracePt t="151014" x="10191750" y="4057650"/>
          <p14:tracePt t="151031" x="10115550" y="4133850"/>
          <p14:tracePt t="151048" x="10086975" y="4181475"/>
          <p14:tracePt t="151065" x="10067925" y="4229100"/>
          <p14:tracePt t="151081" x="10067925" y="4276725"/>
          <p14:tracePt t="151098" x="10096500" y="4343400"/>
          <p14:tracePt t="151115" x="10125075" y="4381500"/>
          <p14:tracePt t="151131" x="10144125" y="4419600"/>
          <p14:tracePt t="151148" x="10163175" y="4438650"/>
          <p14:tracePt t="151164" x="10163175" y="4448175"/>
          <p14:tracePt t="151198" x="10172700" y="4448175"/>
          <p14:tracePt t="151215" x="10182225" y="4467225"/>
          <p14:tracePt t="151231" x="10201275" y="4505325"/>
          <p14:tracePt t="151248" x="10220325" y="4533900"/>
          <p14:tracePt t="151264" x="10248900" y="4610100"/>
          <p14:tracePt t="151281" x="10306050" y="4743450"/>
          <p14:tracePt t="151299" x="10353675" y="4838700"/>
          <p14:tracePt t="151316" x="10391775" y="4933950"/>
          <p14:tracePt t="151332" x="10391775" y="4991100"/>
          <p14:tracePt t="151349" x="10372725" y="5057775"/>
          <p14:tracePt t="151366" x="10334625" y="5076825"/>
          <p14:tracePt t="151382" x="10296525" y="5086350"/>
          <p14:tracePt t="151399" x="10267950" y="5086350"/>
          <p14:tracePt t="151416" x="10258425" y="5086350"/>
          <p14:tracePt t="151432" x="10220325" y="5067300"/>
          <p14:tracePt t="151449" x="10134600" y="4905375"/>
          <p14:tracePt t="151466" x="10106025" y="4752975"/>
          <p14:tracePt t="151482" x="10106025" y="4572000"/>
          <p14:tracePt t="151499" x="10125075" y="4438650"/>
          <p14:tracePt t="151516" x="10182225" y="4191000"/>
          <p14:tracePt t="151532" x="10229850" y="3952875"/>
          <p14:tracePt t="151549" x="10267950" y="3676650"/>
          <p14:tracePt t="151566" x="10287000" y="3552825"/>
          <p14:tracePt t="151583" x="10306050" y="3495675"/>
          <p14:tracePt t="151599" x="10353675" y="3429000"/>
          <p14:tracePt t="151616" x="10382250" y="3419475"/>
          <p14:tracePt t="151633" x="10410825" y="3400425"/>
          <p14:tracePt t="151649" x="10439400" y="3390900"/>
          <p14:tracePt t="151666" x="10448925" y="3390900"/>
          <p14:tracePt t="151683" x="10467975" y="3400425"/>
          <p14:tracePt t="151697" x="10487025" y="3438525"/>
          <p14:tracePt t="151715" x="10620375" y="3590925"/>
          <p14:tracePt t="151731" x="10696575" y="3705225"/>
          <p14:tracePt t="151747" x="10763250" y="3829050"/>
          <p14:tracePt t="151764" x="10820400" y="3952875"/>
          <p14:tracePt t="151769" x="10839450" y="4000500"/>
          <p14:tracePt t="151781" x="10858500" y="4067175"/>
          <p14:tracePt t="151797" x="10906125" y="4257675"/>
          <p14:tracePt t="151814" x="10915650" y="4371975"/>
          <p14:tracePt t="151831" x="10915650" y="4419600"/>
          <p14:tracePt t="151847" x="10915650" y="4486275"/>
          <p14:tracePt t="151864" x="10915650" y="4591050"/>
          <p14:tracePt t="151881" x="10915650" y="4648200"/>
          <p14:tracePt t="151897" x="10915650" y="4733925"/>
          <p14:tracePt t="151914" x="10915650" y="4800600"/>
          <p14:tracePt t="151931" x="10915650" y="4848225"/>
          <p14:tracePt t="151947" x="10915650" y="4857750"/>
          <p14:tracePt t="151964" x="10915650" y="4867275"/>
          <p14:tracePt t="151967" x="10915650" y="4876800"/>
          <p14:tracePt t="151981" x="10915650" y="4886325"/>
          <p14:tracePt t="151997" x="10925175" y="4943475"/>
          <p14:tracePt t="152014" x="10944225" y="4991100"/>
          <p14:tracePt t="152031" x="10963275" y="5076825"/>
          <p14:tracePt t="152047" x="10963275" y="5095875"/>
          <p14:tracePt t="152103" x="10963275" y="5086350"/>
          <p14:tracePt t="152115" x="10963275" y="5067300"/>
          <p14:tracePt t="152126" x="10972800" y="4981575"/>
          <p14:tracePt t="152137" x="10972800" y="4924425"/>
          <p14:tracePt t="152149" x="10972800" y="4762500"/>
          <p14:tracePt t="152164" x="10972800" y="4543425"/>
          <p14:tracePt t="152181" x="10972800" y="4371975"/>
          <p14:tracePt t="152198" x="10982325" y="4181475"/>
          <p14:tracePt t="152214" x="11010900" y="4019550"/>
          <p14:tracePt t="152231" x="11077575" y="3743325"/>
          <p14:tracePt t="152248" x="11125200" y="3667125"/>
          <p14:tracePt t="152264" x="11163300" y="3629025"/>
          <p14:tracePt t="152281" x="11229975" y="3600450"/>
          <p14:tracePt t="152298" x="11287125" y="3600450"/>
          <p14:tracePt t="152314" x="11401425" y="3590925"/>
          <p14:tracePt t="152331" x="11582400" y="3590925"/>
          <p14:tracePt t="152348" x="11649075" y="3590925"/>
          <p14:tracePt t="152364" x="11687175" y="3590925"/>
          <p14:tracePt t="152398" x="11706225" y="3629025"/>
          <p14:tracePt t="152414" x="11734800" y="3781425"/>
          <p14:tracePt t="152430" x="11782425" y="3933825"/>
          <p14:tracePt t="152447" x="11868150" y="4295775"/>
          <p14:tracePt t="152463" x="11896725" y="4448175"/>
          <p14:tracePt t="152480" x="11925300" y="4581525"/>
          <p14:tracePt t="152497" x="11953875" y="4733925"/>
          <p14:tracePt t="152513" x="11982450" y="4857750"/>
          <p14:tracePt t="152530" x="11991975" y="4924425"/>
          <p14:tracePt t="152547" x="12001500" y="5010150"/>
          <p14:tracePt t="152564" x="12001500" y="5086350"/>
          <p14:tracePt t="152580" x="12001500" y="5162550"/>
          <p14:tracePt t="152597" x="12001500" y="5210175"/>
          <p14:tracePt t="152613" x="11991975" y="5257800"/>
          <p14:tracePt t="152630" x="11982450" y="5267325"/>
          <p14:tracePt t="152647" x="11982450" y="5286375"/>
          <p14:tracePt t="152663" x="11982450" y="5295900"/>
          <p14:tracePt t="152712" x="11972925" y="5295900"/>
          <p14:tracePt t="152718" x="11963400" y="5276850"/>
          <p14:tracePt t="152731" x="11934825" y="5248275"/>
          <p14:tracePt t="152748" x="11887200" y="5153025"/>
          <p14:tracePt t="152764" x="11782425" y="5019675"/>
          <p14:tracePt t="152781" x="11668125" y="4876800"/>
          <p14:tracePt t="152798" x="11610975" y="4848225"/>
          <p14:tracePt t="152814" x="11563350" y="4838700"/>
          <p14:tracePt t="152831" x="11468100" y="4867275"/>
          <p14:tracePt t="152848" x="11315700" y="4962525"/>
          <p14:tracePt t="152864" x="11106150" y="5124450"/>
          <p14:tracePt t="152881" x="11001375" y="5200650"/>
          <p14:tracePt t="152899" x="10991850" y="5229225"/>
          <p14:tracePt t="152914" x="10982325" y="5238750"/>
          <p14:tracePt t="152983" x="10972800" y="5238750"/>
          <p14:tracePt t="153000" x="10953750" y="5219700"/>
          <p14:tracePt t="153008" x="10944225" y="5181600"/>
          <p14:tracePt t="153018" x="10944225" y="5162550"/>
          <p14:tracePt t="153031" x="10934700" y="5038725"/>
          <p14:tracePt t="153048" x="10934700" y="4857750"/>
          <p14:tracePt t="153064" x="10934700" y="4610100"/>
          <p14:tracePt t="153081" x="10963275" y="4324350"/>
          <p14:tracePt t="153098" x="10991850" y="4143375"/>
          <p14:tracePt t="153114" x="11010900" y="4010025"/>
          <p14:tracePt t="153131" x="11029950" y="3886200"/>
          <p14:tracePt t="153148" x="11039475" y="3819525"/>
          <p14:tracePt t="153164" x="11039475" y="3790950"/>
          <p14:tracePt t="153181" x="11039475" y="3781425"/>
          <p14:tracePt t="153214" x="11020425" y="3819525"/>
          <p14:tracePt t="153231" x="11020425" y="3952875"/>
          <p14:tracePt t="153248" x="11020425" y="4105275"/>
          <p14:tracePt t="153264" x="11058525" y="4286250"/>
          <p14:tracePt t="153281" x="11134725" y="4448175"/>
          <p14:tracePt t="153298" x="11201400" y="4610100"/>
          <p14:tracePt t="153314" x="11249025" y="4724400"/>
          <p14:tracePt t="153331" x="11287125" y="4829175"/>
          <p14:tracePt t="153348" x="11296650" y="4857750"/>
          <p14:tracePt t="153364" x="11315700" y="4886325"/>
          <p14:tracePt t="153380" x="11315700" y="4905375"/>
          <p14:tracePt t="153397" x="11315700" y="4924425"/>
          <p14:tracePt t="153413" x="11315700" y="4933950"/>
          <p14:tracePt t="153430" x="11306175" y="4933950"/>
          <p14:tracePt t="153463" x="11306175" y="4886325"/>
          <p14:tracePt t="153480" x="11372850" y="4562475"/>
          <p14:tracePt t="153497" x="11382375" y="4038600"/>
          <p14:tracePt t="153513" x="11382375" y="3638550"/>
          <p14:tracePt t="153530" x="11420475" y="3390900"/>
          <p14:tracePt t="153533" x="11449050" y="3305175"/>
          <p14:tracePt t="153547" x="11477625" y="3248025"/>
          <p14:tracePt t="153563" x="11525250" y="3209925"/>
          <p14:tracePt t="153580" x="11544300" y="3209925"/>
          <p14:tracePt t="153613" x="11553825" y="3209925"/>
          <p14:tracePt t="153630" x="11582400" y="3228975"/>
          <p14:tracePt t="153647" x="11582400" y="3343275"/>
          <p14:tracePt t="153663" x="11582400" y="3448050"/>
          <p14:tracePt t="153680" x="11544300" y="3581400"/>
          <p14:tracePt t="153697" x="11506200" y="3686175"/>
          <p14:tracePt t="153713" x="11477625" y="3762375"/>
          <p14:tracePt t="153730" x="11439525" y="3829050"/>
          <p14:tracePt t="153747" x="11344275" y="3867150"/>
          <p14:tracePt t="153763" x="11220450" y="3876675"/>
          <p14:tracePt t="153780" x="11058525" y="3895725"/>
          <p14:tracePt t="153797" x="10972800" y="3914775"/>
          <p14:tracePt t="153813" x="10953750" y="3914775"/>
          <p14:tracePt t="153830" x="10944225" y="3924300"/>
          <p14:tracePt t="153872" x="10982325" y="3933825"/>
          <p14:tracePt t="153881" x="11020425" y="3952875"/>
          <p14:tracePt t="153897" x="11191875" y="4029075"/>
          <p14:tracePt t="153913" x="11287125" y="4076700"/>
          <p14:tracePt t="153930" x="11325225" y="4095750"/>
          <p14:tracePt t="154069" x="11325225" y="4086225"/>
          <p14:tracePt t="154093" x="11325225" y="4076700"/>
          <p14:tracePt t="154147" x="11334750" y="4076700"/>
          <p14:tracePt t="154158" x="11353800" y="4076700"/>
          <p14:tracePt t="154181" x="11372850" y="4076700"/>
          <p14:tracePt t="154197" x="11391900" y="4057650"/>
          <p14:tracePt t="154214" x="11391900" y="4048125"/>
          <p14:tracePt t="154231" x="11391900" y="4038600"/>
          <p14:tracePt t="154246" x="11420475" y="4038600"/>
          <p14:tracePt t="154263" x="11477625" y="4038600"/>
          <p14:tracePt t="154280" x="11591925" y="4067175"/>
          <p14:tracePt t="154296" x="11725275" y="4114800"/>
          <p14:tracePt t="154313" x="11820525" y="4124325"/>
          <p14:tracePt t="154330" x="11849100" y="4124325"/>
          <p14:tracePt t="154346" x="11858625" y="4124325"/>
          <p14:tracePt t="156889" x="11839575" y="4181475"/>
          <p14:tracePt t="156901" x="11696700" y="4429125"/>
          <p14:tracePt t="156914" x="11620500" y="4572000"/>
          <p14:tracePt t="156925" x="11468100" y="4838700"/>
          <p14:tracePt t="156934" x="11410950" y="4895850"/>
          <p14:tracePt t="156946" x="11334750" y="4981575"/>
          <p14:tracePt t="156948" x="11249025" y="5038725"/>
          <p14:tracePt t="156962" x="11125200" y="5114925"/>
          <p14:tracePt t="156979" x="11087100" y="5143500"/>
          <p14:tracePt t="156995" x="11077575" y="5153025"/>
          <p14:tracePt t="157029" x="11077575" y="5162550"/>
          <p14:tracePt t="157086" x="11068050" y="5162550"/>
          <p14:tracePt t="157136" x="11077575" y="5162550"/>
          <p14:tracePt t="157146" x="11182350" y="5162550"/>
          <p14:tracePt t="157156" x="11430000" y="5143500"/>
          <p14:tracePt t="157163" x="11553825" y="5133975"/>
          <p14:tracePt t="157180" x="11734800" y="5114925"/>
          <p14:tracePt t="157196" x="11801475" y="5105400"/>
          <p14:tracePt t="157213" x="11849100" y="5095875"/>
          <p14:tracePt t="157230" x="11858625" y="5086350"/>
          <p14:tracePt t="157289" x="11849100" y="5086350"/>
          <p14:tracePt t="157313" x="11839575" y="5086350"/>
          <p14:tracePt t="157337" x="11830050" y="5086350"/>
          <p14:tracePt t="157351" x="11830050" y="5095875"/>
          <p14:tracePt t="157360" x="11820525" y="5095875"/>
          <p14:tracePt t="157389" x="11820525" y="5105400"/>
          <p14:tracePt t="157406" x="11830050" y="5114925"/>
          <p14:tracePt t="157414" x="11868150" y="5114925"/>
          <p14:tracePt t="157420" x="11944350" y="5133975"/>
          <p14:tracePt t="157429" x="12011025" y="5143500"/>
          <p14:tracePt t="157446" x="12115800" y="5143500"/>
          <p14:tracePt t="157611" x="12106275" y="5133975"/>
          <p14:tracePt t="157619" x="12049125" y="5124450"/>
          <p14:tracePt t="157629" x="11896725" y="5124450"/>
          <p14:tracePt t="157646" x="11630025" y="5124450"/>
          <p14:tracePt t="157664" x="11391900" y="5124450"/>
          <p14:tracePt t="157681" x="11125200" y="5133975"/>
          <p14:tracePt t="157697" x="10868025" y="5133975"/>
          <p14:tracePt t="157714" x="10563225" y="5133975"/>
          <p14:tracePt t="157731" x="10420350" y="5133975"/>
          <p14:tracePt t="157738" x="10372725" y="5133975"/>
          <p14:tracePt t="157749" x="10334625" y="5133975"/>
          <p14:tracePt t="157762" x="10220325" y="5133975"/>
          <p14:tracePt t="157779" x="10067925" y="5114925"/>
          <p14:tracePt t="157796" x="9925050" y="5095875"/>
          <p14:tracePt t="157812" x="9696450" y="5057775"/>
          <p14:tracePt t="157829" x="9439275" y="5057775"/>
          <p14:tracePt t="157846" x="9334500" y="5057775"/>
          <p14:tracePt t="157862" x="9210675" y="5067300"/>
          <p14:tracePt t="157879" x="9163050" y="5076825"/>
          <p14:tracePt t="157896" x="9124950" y="5086350"/>
          <p14:tracePt t="157912" x="9096375" y="5086350"/>
          <p14:tracePt t="157929" x="9010650" y="5086350"/>
          <p14:tracePt t="157946" x="9001125" y="5086350"/>
          <p14:tracePt t="157962" x="8991600" y="5086350"/>
          <p14:tracePt t="158008" x="8982075" y="5086350"/>
          <p14:tracePt t="158064" x="8991600" y="5086350"/>
          <p14:tracePt t="158070" x="9029700" y="5095875"/>
          <p14:tracePt t="158080" x="9115425" y="5114925"/>
          <p14:tracePt t="158095" x="9191625" y="5124450"/>
          <p14:tracePt t="158111" x="9372600" y="5153025"/>
          <p14:tracePt t="158128" x="9601200" y="5162550"/>
          <p14:tracePt t="158145" x="9953625" y="5200650"/>
          <p14:tracePt t="158161" x="10382250" y="5229225"/>
          <p14:tracePt t="158178" x="10687050" y="5229225"/>
          <p14:tracePt t="158195" x="10791825" y="5229225"/>
          <p14:tracePt t="158211" x="10944225" y="5229225"/>
          <p14:tracePt t="158228" x="11106150" y="5229225"/>
          <p14:tracePt t="158245" x="11344275" y="5229225"/>
          <p14:tracePt t="158261" x="11601450" y="5229225"/>
          <p14:tracePt t="158278" x="11791950" y="5229225"/>
          <p14:tracePt t="158295" x="11849100" y="5229225"/>
          <p14:tracePt t="158311" x="11906250" y="5229225"/>
          <p14:tracePt t="158328" x="11944350" y="5210175"/>
          <p14:tracePt t="158345" x="12011025" y="5210175"/>
          <p14:tracePt t="158361" x="12058650" y="5210175"/>
          <p14:tracePt t="158378" x="12077700" y="5200650"/>
          <p14:tracePt t="158434" x="12087225" y="5200650"/>
          <p14:tracePt t="158520" x="12077700" y="5200650"/>
          <p14:tracePt t="158536" x="12068175" y="5200650"/>
          <p14:tracePt t="158546" x="12068175" y="5210175"/>
          <p14:tracePt t="158553" x="12068175" y="5238750"/>
          <p14:tracePt t="158563" x="12068175" y="5248275"/>
          <p14:tracePt t="158579" x="12068175" y="5314950"/>
          <p14:tracePt t="158595" x="12087225" y="5495925"/>
          <p14:tracePt t="158612" x="12134850" y="5657850"/>
          <p14:tracePt t="158629" x="12172950" y="5781675"/>
          <p14:tracePt t="158681" x="12115800" y="6143625"/>
          <p14:tracePt t="158695" x="12011025" y="6257925"/>
          <p14:tracePt t="158711" x="11925300" y="6362700"/>
          <p14:tracePt t="158728" x="11830050" y="6467475"/>
          <p14:tracePt t="158744" x="11782425" y="6534150"/>
          <p14:tracePt t="158761" x="11772900" y="6543675"/>
          <p14:tracePt t="158794" x="11782425" y="6515100"/>
          <p14:tracePt t="158811" x="11839575" y="6362700"/>
          <p14:tracePt t="158828" x="11868150" y="6124575"/>
          <p14:tracePt t="158844" x="11868150" y="6010275"/>
          <p14:tracePt t="158861" x="11868150" y="5915025"/>
          <p14:tracePt t="158878" x="11830050" y="5772150"/>
          <p14:tracePt t="158894" x="11820525" y="5676900"/>
          <p14:tracePt t="158911" x="11820525" y="5600700"/>
          <p14:tracePt t="158928" x="11820525" y="5534025"/>
          <p14:tracePt t="158944" x="11820525" y="5476875"/>
          <p14:tracePt t="158961" x="11820525" y="5457825"/>
          <p14:tracePt t="158978" x="11820525" y="5429250"/>
          <p14:tracePt t="158994" x="11820525" y="5410200"/>
          <p14:tracePt t="159011" x="11820525" y="5400675"/>
          <p14:tracePt t="159027" x="11820525" y="5391150"/>
          <p14:tracePt t="159045" x="11820525" y="5372100"/>
          <p14:tracePt t="159061" x="11839575" y="5343525"/>
          <p14:tracePt t="159078" x="11849100" y="5305425"/>
          <p14:tracePt t="159094" x="11868150" y="5248275"/>
          <p14:tracePt t="159111" x="11877675" y="5210175"/>
          <p14:tracePt t="159128" x="11887200" y="5181600"/>
          <p14:tracePt t="159145" x="11887200" y="5172075"/>
          <p14:tracePt t="159161" x="11896725" y="5162550"/>
          <p14:tracePt t="159180" x="11906250" y="5162550"/>
          <p14:tracePt t="159213" x="11925300" y="5153025"/>
          <p14:tracePt t="159230" x="11934825" y="5153025"/>
          <p14:tracePt t="159248" x="11944350" y="5143500"/>
          <p14:tracePt t="159279" x="11953875" y="5143500"/>
          <p14:tracePt t="159296" x="11953875" y="5133975"/>
          <p14:tracePt t="159312" x="11963400" y="5133975"/>
          <p14:tracePt t="159329" x="11963400" y="5124450"/>
          <p14:tracePt t="159403" x="11963400" y="5114925"/>
          <p14:tracePt t="159412" x="11963400" y="5105400"/>
          <p14:tracePt t="159441" x="11963400" y="5095875"/>
          <p14:tracePt t="159480" x="11944350" y="5095875"/>
          <p14:tracePt t="159488" x="11925300" y="5095875"/>
          <p14:tracePt t="159495" x="11887200" y="5095875"/>
          <p14:tracePt t="159511" x="11763375" y="5095875"/>
          <p14:tracePt t="159528" x="11610975" y="5095875"/>
          <p14:tracePt t="159545" x="11477625" y="5114925"/>
          <p14:tracePt t="159561" x="11363325" y="5124450"/>
          <p14:tracePt t="159578" x="11287125" y="5143500"/>
          <p14:tracePt t="159595" x="11220450" y="5143500"/>
          <p14:tracePt t="159611" x="11125200" y="5143500"/>
          <p14:tracePt t="159628" x="11010900" y="5114925"/>
          <p14:tracePt t="159645" x="10782300" y="5048250"/>
          <p14:tracePt t="159661" x="10610850" y="5019675"/>
          <p14:tracePt t="159678" x="10477500" y="5010150"/>
          <p14:tracePt t="159695" x="10363200" y="5010150"/>
          <p14:tracePt t="159711" x="10267950" y="5019675"/>
          <p14:tracePt t="159728" x="10191750" y="5029200"/>
          <p14:tracePt t="159745" x="10134600" y="5029200"/>
          <p14:tracePt t="159761" x="10086975" y="5038725"/>
          <p14:tracePt t="159766" x="10058400" y="5048250"/>
          <p14:tracePt t="159778" x="10039350" y="5048250"/>
          <p14:tracePt t="159795" x="9972675" y="5067300"/>
          <p14:tracePt t="159811" x="9925050" y="5067300"/>
          <p14:tracePt t="159828" x="9839325" y="5067300"/>
          <p14:tracePt t="159845" x="9782175" y="5067300"/>
          <p14:tracePt t="159861" x="9753600" y="5067300"/>
          <p14:tracePt t="159878" x="9715500" y="5057775"/>
          <p14:tracePt t="159895" x="9686925" y="5048250"/>
          <p14:tracePt t="159911" x="9572625" y="5029200"/>
          <p14:tracePt t="159928" x="9486900" y="5010150"/>
          <p14:tracePt t="159945" x="9439275" y="5010150"/>
          <p14:tracePt t="159961" x="9410700" y="5010150"/>
          <p14:tracePt t="159978" x="9391650" y="5010150"/>
          <p14:tracePt t="159995" x="9382125" y="5010150"/>
          <p14:tracePt t="160011" x="9363075" y="5010150"/>
          <p14:tracePt t="160028" x="9353550" y="5010150"/>
          <p14:tracePt t="160061" x="9353550" y="5029200"/>
          <p14:tracePt t="160078" x="9372600" y="5038725"/>
          <p14:tracePt t="160094" x="9391650" y="5048250"/>
          <p14:tracePt t="160111" x="9401175" y="5057775"/>
          <p14:tracePt t="160128" x="9420225" y="5057775"/>
          <p14:tracePt t="160144" x="9496425" y="5076825"/>
          <p14:tracePt t="160161" x="9715500" y="5124450"/>
          <p14:tracePt t="160178" x="9953625" y="5172075"/>
          <p14:tracePt t="160194" x="10258425" y="5219700"/>
          <p14:tracePt t="160211" x="10429875" y="5229225"/>
          <p14:tracePt t="160228" x="10534650" y="5238750"/>
          <p14:tracePt t="160244" x="10620375" y="5238750"/>
          <p14:tracePt t="160261" x="10677525" y="5238750"/>
          <p14:tracePt t="160278" x="10791825" y="5238750"/>
          <p14:tracePt t="160295" x="10877550" y="5238750"/>
          <p14:tracePt t="160311" x="10991850" y="5210175"/>
          <p14:tracePt t="160327" x="11068050" y="5191125"/>
          <p14:tracePt t="160344" x="11134725" y="5172075"/>
          <p14:tracePt t="160361" x="11201400" y="5172075"/>
          <p14:tracePt t="160377" x="11268075" y="5153025"/>
          <p14:tracePt t="160396" x="11306175" y="5153025"/>
          <p14:tracePt t="160413" x="11334750" y="5143500"/>
          <p14:tracePt t="160428" x="11391900" y="5143500"/>
          <p14:tracePt t="160445" x="11487150" y="5133975"/>
          <p14:tracePt t="160462" x="11639550" y="5133975"/>
          <p14:tracePt t="160478" x="11858625" y="5143500"/>
          <p14:tracePt t="160495" x="11915775" y="5143500"/>
          <p14:tracePt t="160511" x="11925300" y="5143500"/>
          <p14:tracePt t="160626" x="11944350" y="5143500"/>
          <p14:tracePt t="160633" x="11963400" y="5143500"/>
          <p14:tracePt t="160645" x="11991975" y="5143500"/>
          <p14:tracePt t="160648" x="12020550" y="5143500"/>
          <p14:tracePt t="160661" x="12049125" y="5133975"/>
          <p14:tracePt t="160677" x="12172950" y="5114925"/>
          <p14:tracePt t="160801" x="12153900" y="5095875"/>
          <p14:tracePt t="160810" x="12144375" y="5095875"/>
          <p14:tracePt t="160827" x="12125325" y="5095875"/>
          <p14:tracePt t="160844" x="12096750" y="5095875"/>
          <p14:tracePt t="160861" x="12058650" y="5095875"/>
          <p14:tracePt t="160877" x="12011025" y="5095875"/>
          <p14:tracePt t="160894" x="11963400" y="5105400"/>
          <p14:tracePt t="160911" x="11744325" y="5105400"/>
          <p14:tracePt t="160927" x="11591925" y="5124450"/>
          <p14:tracePt t="160944" x="11506200" y="5133975"/>
          <p14:tracePt t="160960" x="11372850" y="5162550"/>
          <p14:tracePt t="160977" x="11258550" y="5172075"/>
          <p14:tracePt t="160994" x="11115675" y="5191125"/>
          <p14:tracePt t="161011" x="10858500" y="5191125"/>
          <p14:tracePt t="161027" x="10744200" y="5181600"/>
          <p14:tracePt t="161044" x="10620375" y="5172075"/>
          <p14:tracePt t="161061" x="10534650" y="5172075"/>
          <p14:tracePt t="161077" x="10487025" y="5172075"/>
          <p14:tracePt t="161094" x="10420350" y="5172075"/>
          <p14:tracePt t="161111" x="10306050" y="5172075"/>
          <p14:tracePt t="161127" x="10201275" y="5172075"/>
          <p14:tracePt t="161145" x="10125075" y="5162550"/>
          <p14:tracePt t="161161" x="10086975" y="5162550"/>
          <p14:tracePt t="161177" x="10039350" y="5162550"/>
          <p14:tracePt t="161194" x="9953625" y="5153025"/>
          <p14:tracePt t="161211" x="9877425" y="5143500"/>
          <p14:tracePt t="161227" x="9715500" y="5143500"/>
          <p14:tracePt t="161244" x="9620250" y="5124450"/>
          <p14:tracePt t="161261" x="9591675" y="5124450"/>
          <p14:tracePt t="161277" x="9572625" y="5124450"/>
          <p14:tracePt t="161294" x="9563100" y="5124450"/>
          <p14:tracePt t="161344" x="9563100" y="5114925"/>
          <p14:tracePt t="161367" x="9553575" y="5114925"/>
          <p14:tracePt t="161384" x="9534525" y="5105400"/>
          <p14:tracePt t="161392" x="9505950" y="5105400"/>
          <p14:tracePt t="161397" x="9458325" y="5105400"/>
          <p14:tracePt t="161410" x="9439275" y="5105400"/>
          <p14:tracePt t="161427" x="9391650" y="5105400"/>
          <p14:tracePt t="161444" x="9305925" y="5105400"/>
          <p14:tracePt t="161460" x="9201150" y="5105400"/>
          <p14:tracePt t="161477" x="9153525" y="5105400"/>
          <p14:tracePt t="161494" x="9134475" y="5114925"/>
          <p14:tracePt t="161510" x="9124950" y="5114925"/>
          <p14:tracePt t="161527" x="9124950" y="5124450"/>
          <p14:tracePt t="161560" x="9134475" y="5124450"/>
          <p14:tracePt t="161577" x="9153525" y="5124450"/>
          <p14:tracePt t="161594" x="9191625" y="5124450"/>
          <p14:tracePt t="161610" x="9258300" y="5124450"/>
          <p14:tracePt t="161627" x="9401175" y="5124450"/>
          <p14:tracePt t="161644" x="9553575" y="5124450"/>
          <p14:tracePt t="161660" x="9620250" y="5124450"/>
          <p14:tracePt t="161677" x="9639300" y="5124450"/>
          <p14:tracePt t="161694" x="9667875" y="5124450"/>
          <p14:tracePt t="161710" x="9734550" y="5143500"/>
          <p14:tracePt t="161727" x="9848850" y="5162550"/>
          <p14:tracePt t="161744" x="10010775" y="5191125"/>
          <p14:tracePt t="161760" x="10201275" y="5219700"/>
          <p14:tracePt t="161777" x="10267950" y="5229225"/>
          <p14:tracePt t="161794" x="10296525" y="5229225"/>
          <p14:tracePt t="161810" x="10353675" y="5238750"/>
          <p14:tracePt t="161827" x="10467975" y="5238750"/>
          <p14:tracePt t="161844" x="10553700" y="5238750"/>
          <p14:tracePt t="161860" x="10668000" y="5229225"/>
          <p14:tracePt t="161877" x="10782300" y="5191125"/>
          <p14:tracePt t="161894" x="10848975" y="5172075"/>
          <p14:tracePt t="161910" x="10934700" y="5162550"/>
          <p14:tracePt t="161927" x="11058525" y="5153025"/>
          <p14:tracePt t="161944" x="11163300" y="5153025"/>
          <p14:tracePt t="161960" x="11268075" y="5143500"/>
          <p14:tracePt t="161977" x="11410950" y="5143500"/>
          <p14:tracePt t="161994" x="11506200" y="5143500"/>
          <p14:tracePt t="162010" x="11563350" y="5143500"/>
          <p14:tracePt t="162027" x="11658600" y="5143500"/>
          <p14:tracePt t="162044" x="11763375" y="5153025"/>
          <p14:tracePt t="162060" x="11849100" y="5162550"/>
          <p14:tracePt t="162077" x="12011025" y="5181600"/>
          <p14:tracePt t="162094" x="12096750" y="5191125"/>
          <p14:tracePt t="162110" x="12106275" y="5191125"/>
          <p14:tracePt t="162295" x="12115800" y="5191125"/>
          <p14:tracePt t="162311" x="12125325" y="5191125"/>
          <p14:tracePt t="162327" x="12134850" y="5191125"/>
          <p14:tracePt t="162343" x="12144375" y="5181600"/>
          <p14:tracePt t="162362" x="12163425" y="5172075"/>
          <p14:tracePt t="162378" x="12163425" y="5162550"/>
          <p14:tracePt t="162394" x="12172950" y="5162550"/>
          <p14:tracePt t="162428" x="12172950" y="5153025"/>
          <p14:tracePt t="162482" x="12163425" y="5153025"/>
          <p14:tracePt t="162491" x="12144375" y="5153025"/>
          <p14:tracePt t="162497" x="12134850" y="5153025"/>
          <p14:tracePt t="162511" x="12115800" y="5153025"/>
          <p14:tracePt t="162528" x="12087225" y="5153025"/>
          <p14:tracePt t="162544" x="12058650" y="5153025"/>
          <p14:tracePt t="162561" x="12049125" y="5153025"/>
          <p14:tracePt t="162577" x="12039600" y="5153025"/>
          <p14:tracePt t="162898" x="12030075" y="5153025"/>
          <p14:tracePt t="162915" x="12020550" y="5153025"/>
          <p14:tracePt t="162927" x="12001500" y="5153025"/>
          <p14:tracePt t="162949" x="11991975" y="5153025"/>
          <p14:tracePt t="162987" x="11982450" y="5153025"/>
          <p14:tracePt t="163105" x="11991975" y="5153025"/>
          <p14:tracePt t="163291" x="11972925" y="5153025"/>
          <p14:tracePt t="163301" x="11963400" y="5153025"/>
          <p14:tracePt t="163312" x="11953875" y="5153025"/>
          <p14:tracePt t="163329" x="11944350" y="5153025"/>
          <p14:tracePt t="163345" x="11934825" y="5153025"/>
          <p14:tracePt t="163361" x="11915775" y="5153025"/>
          <p14:tracePt t="163378" x="11887200" y="5153025"/>
          <p14:tracePt t="163411" x="11877675" y="5153025"/>
          <p14:tracePt t="163428" x="11858625" y="5162550"/>
          <p14:tracePt t="163444" x="11830050" y="5162550"/>
          <p14:tracePt t="163460" x="11811000" y="5162550"/>
          <p14:tracePt t="163477" x="11801475" y="5172075"/>
          <p14:tracePt t="163510" x="11791950" y="5172075"/>
          <p14:tracePt t="163527" x="11782425" y="5172075"/>
          <p14:tracePt t="164127" x="11782425" y="5181600"/>
          <p14:tracePt t="164138" x="11782425" y="5200650"/>
          <p14:tracePt t="164148" x="11772900" y="5257800"/>
          <p14:tracePt t="164161" x="11763375" y="5276850"/>
          <p14:tracePt t="164177" x="11763375" y="5467350"/>
          <p14:tracePt t="164194" x="11753850" y="5581650"/>
          <p14:tracePt t="164211" x="11706225" y="5686425"/>
          <p14:tracePt t="164227" x="11591925" y="5762625"/>
          <p14:tracePt t="164244" x="11468100" y="5848350"/>
          <p14:tracePt t="164261" x="11401425" y="5895975"/>
          <p14:tracePt t="164277" x="11325225" y="5943600"/>
          <p14:tracePt t="164294" x="11163300" y="5981700"/>
          <p14:tracePt t="164311" x="11020425" y="6010275"/>
          <p14:tracePt t="164327" x="10925175" y="6029325"/>
          <p14:tracePt t="164344" x="10782300" y="6029325"/>
          <p14:tracePt t="164361" x="10639425" y="6029325"/>
          <p14:tracePt t="164377" x="10477500" y="6029325"/>
          <p14:tracePt t="164393" x="10306050" y="6019800"/>
          <p14:tracePt t="164410" x="10172700" y="5981700"/>
          <p14:tracePt t="164427" x="10163175" y="5953125"/>
          <p14:tracePt t="164443" x="10163175" y="5924550"/>
          <p14:tracePt t="164460" x="10210800" y="5886450"/>
          <p14:tracePt t="164477" x="10267950" y="5867400"/>
          <p14:tracePt t="164493" x="10315575" y="5867400"/>
          <p14:tracePt t="164510" x="10467975" y="5848350"/>
          <p14:tracePt t="164527" x="10810875" y="5819775"/>
          <p14:tracePt t="164543" x="11144250" y="5781675"/>
          <p14:tracePt t="164560" x="11468100" y="5734050"/>
          <p14:tracePt t="164577" x="11811000" y="5686425"/>
          <p14:tracePt t="164593" x="12049125" y="5657850"/>
          <p14:tracePt t="165274" x="12153900" y="5172075"/>
          <p14:tracePt t="165286" x="12096750" y="5200650"/>
          <p14:tracePt t="165294" x="12077700" y="5210175"/>
          <p14:tracePt t="165311" x="12030075" y="5238750"/>
          <p14:tracePt t="165328" x="11972925" y="5267325"/>
          <p14:tracePt t="165345" x="11925300" y="5286375"/>
          <p14:tracePt t="165360" x="11887200" y="5295900"/>
          <p14:tracePt t="165377" x="11877675" y="5314950"/>
          <p14:tracePt t="165394" x="11849100" y="5353050"/>
          <p14:tracePt t="165410" x="11839575" y="5400675"/>
          <p14:tracePt t="165427" x="11830050" y="5419725"/>
          <p14:tracePt t="165488" x="11830050" y="5429250"/>
          <p14:tracePt t="165513" x="11839575" y="5429250"/>
          <p14:tracePt t="165524" x="11849100" y="5429250"/>
          <p14:tracePt t="165533" x="11858625" y="5429250"/>
          <p14:tracePt t="165547" x="11877675" y="5429250"/>
          <p14:tracePt t="165562" x="11887200" y="5429250"/>
          <p14:tracePt t="165598" x="11887200" y="5419725"/>
          <p14:tracePt t="165612" x="11868150" y="5400675"/>
          <p14:tracePt t="165627" x="11830050" y="5381625"/>
          <p14:tracePt t="165644" x="11734800" y="5324475"/>
          <p14:tracePt t="165660" x="11630025" y="5276850"/>
          <p14:tracePt t="165677" x="11468100" y="5229225"/>
          <p14:tracePt t="165694" x="11391900" y="5210175"/>
          <p14:tracePt t="165710" x="11315700" y="5191125"/>
          <p14:tracePt t="165727" x="11249025" y="5181600"/>
          <p14:tracePt t="165744" x="11153775" y="5181600"/>
          <p14:tracePt t="165760" x="10991850" y="5200650"/>
          <p14:tracePt t="165765" x="10858500" y="5238750"/>
          <p14:tracePt t="165777" x="10753725" y="5276850"/>
          <p14:tracePt t="165795" x="10477500" y="5400675"/>
          <p14:tracePt t="165811" x="10420350" y="5429250"/>
          <p14:tracePt t="165828" x="10315575" y="5553075"/>
          <p14:tracePt t="165844" x="10306050" y="5686425"/>
          <p14:tracePt t="165861" x="10325100" y="5781675"/>
          <p14:tracePt t="165877" x="10382250" y="5915025"/>
          <p14:tracePt t="165894" x="10439400" y="5991225"/>
          <p14:tracePt t="165911" x="10629900" y="6191250"/>
          <p14:tracePt t="165927" x="10887075" y="6353175"/>
          <p14:tracePt t="165944" x="11106150" y="6457950"/>
          <p14:tracePt t="165961" x="11382375" y="6543675"/>
          <p14:tracePt t="165977" x="11591925" y="6591300"/>
          <p14:tracePt t="165994" x="11668125" y="6600825"/>
          <p14:tracePt t="166011" x="11696700" y="6591300"/>
          <p14:tracePt t="166027" x="11782425" y="6438900"/>
          <p14:tracePt t="166044" x="11820525" y="6286500"/>
          <p14:tracePt t="166061" x="11887200" y="6029325"/>
          <p14:tracePt t="166078" x="11896725" y="5838825"/>
          <p14:tracePt t="166095" x="11858625" y="5495925"/>
          <p14:tracePt t="166109" x="11782425" y="5267325"/>
          <p14:tracePt t="166127" x="11658600" y="5076825"/>
          <p14:tracePt t="166142" x="11544300" y="4981575"/>
          <p14:tracePt t="166159" x="11306175" y="4924425"/>
          <p14:tracePt t="166176" x="11001375" y="5048250"/>
          <p14:tracePt t="166192" x="10591800" y="5276850"/>
          <p14:tracePt t="166209" x="10058400" y="5619750"/>
          <p14:tracePt t="166226" x="9525000" y="6038850"/>
          <p14:tracePt t="166242" x="9324975" y="6286500"/>
          <p14:tracePt t="166259" x="9229725" y="6534150"/>
          <p14:tracePt t="166276" x="9210675" y="6724650"/>
          <p14:tracePt t="166292" x="9248775" y="6829425"/>
          <p14:tracePt t="166372" x="10191750" y="6762750"/>
          <p14:tracePt t="166379" x="10353675" y="6696075"/>
          <p14:tracePt t="166393" x="10677525" y="6534150"/>
          <p14:tracePt t="166410" x="10944225" y="6381750"/>
          <p14:tracePt t="166426" x="11049000" y="6257925"/>
          <p14:tracePt t="166443" x="11096625" y="6143625"/>
          <p14:tracePt t="166460" x="11096625" y="6019800"/>
          <p14:tracePt t="166476" x="11058525" y="5905500"/>
          <p14:tracePt t="166493" x="10887075" y="5753100"/>
          <p14:tracePt t="166510" x="10734675" y="5676900"/>
          <p14:tracePt t="166525" x="10553700" y="5648325"/>
          <p14:tracePt t="166542" x="10372725" y="5657850"/>
          <p14:tracePt t="166559" x="10220325" y="5705475"/>
          <p14:tracePt t="166575" x="10039350" y="5781675"/>
          <p14:tracePt t="166578" x="10001250" y="5810250"/>
          <p14:tracePt t="166592" x="9991725" y="5829300"/>
          <p14:tracePt t="166595" x="9972675" y="5867400"/>
          <p14:tracePt t="166609" x="9963150" y="5905500"/>
          <p14:tracePt t="166612" x="9963150" y="5962650"/>
          <p14:tracePt t="166626" x="9991725" y="6096000"/>
          <p14:tracePt t="166642" x="10086975" y="6229350"/>
          <p14:tracePt t="166659" x="10191750" y="6353175"/>
          <p14:tracePt t="166675" x="10306050" y="6400800"/>
          <p14:tracePt t="166692" x="10401300" y="6410325"/>
          <p14:tracePt t="166694" x="10477500" y="6410325"/>
          <p14:tracePt t="166709" x="10620375" y="6410325"/>
          <p14:tracePt t="166725" x="10782300" y="6410325"/>
          <p14:tracePt t="166742" x="10991850" y="6353175"/>
          <p14:tracePt t="166759" x="11191875" y="6286500"/>
          <p14:tracePt t="166775" x="11325225" y="6200775"/>
          <p14:tracePt t="166792" x="11353800" y="6153150"/>
          <p14:tracePt t="166809" x="11353800" y="6105525"/>
          <p14:tracePt t="166826" x="11334750" y="6067425"/>
          <p14:tracePt t="166842" x="11268075" y="6019800"/>
          <p14:tracePt t="166858" x="11163300" y="5953125"/>
          <p14:tracePt t="166875" x="10896600" y="5867400"/>
          <p14:tracePt t="166892" x="10658475" y="5819775"/>
          <p14:tracePt t="166908" x="10553700" y="5819775"/>
          <p14:tracePt t="166925" x="10429875" y="5848350"/>
          <p14:tracePt t="166942" x="10344150" y="5895975"/>
          <p14:tracePt t="166959" x="10306050" y="5943600"/>
          <p14:tracePt t="166975" x="10306050" y="5972175"/>
          <p14:tracePt t="166992" x="10306050" y="6010275"/>
          <p14:tracePt t="167036" x="10315575" y="6019800"/>
          <p14:tracePt t="167050" x="10325100" y="6019800"/>
          <p14:tracePt t="167112" x="10334625" y="6019800"/>
          <p14:tracePt t="167363" x="10344150" y="6019800"/>
          <p14:tracePt t="167374" x="10363200" y="6010275"/>
          <p14:tracePt t="167384" x="10401300" y="5972175"/>
          <p14:tracePt t="167393" x="10420350" y="5943600"/>
          <p14:tracePt t="167410" x="10429875" y="5857875"/>
          <p14:tracePt t="167426" x="10448925" y="5715000"/>
          <p14:tracePt t="167431" x="10477500" y="5610225"/>
          <p14:tracePt t="167443" x="10496550" y="5429250"/>
          <p14:tracePt t="167460" x="10506075" y="5162550"/>
          <p14:tracePt t="167476" x="10515600" y="4981575"/>
          <p14:tracePt t="167493" x="10525125" y="4924425"/>
          <p14:tracePt t="167510" x="10534650" y="4810125"/>
          <p14:tracePt t="167526" x="10553700" y="4648200"/>
          <p14:tracePt t="167531" x="10553700" y="4552950"/>
          <p14:tracePt t="167543" x="10563225" y="4476750"/>
          <p14:tracePt t="167560" x="10610850" y="4352925"/>
          <p14:tracePt t="167576" x="10648950" y="4276725"/>
          <p14:tracePt t="167593" x="10734675" y="4181475"/>
          <p14:tracePt t="167609" x="10848975" y="4095750"/>
          <p14:tracePt t="167626" x="11049000" y="3962400"/>
          <p14:tracePt t="167643" x="11249025" y="3771900"/>
          <p14:tracePt t="167647" x="11315700" y="3695700"/>
          <p14:tracePt t="167659" x="11430000" y="3543300"/>
          <p14:tracePt t="167676" x="11630025" y="3124200"/>
          <p14:tracePt t="167680" x="11677650" y="2971800"/>
          <p14:tracePt t="167693" x="11696700" y="2867025"/>
          <p14:tracePt t="167710" x="11734800" y="2562225"/>
          <p14:tracePt t="167726" x="11734800" y="2466975"/>
          <p14:tracePt t="167743" x="11668125" y="2409825"/>
          <p14:tracePt t="167759" x="11582400" y="2362200"/>
          <p14:tracePt t="167766" x="11487150" y="2324100"/>
          <p14:tracePt t="167776" x="11391900" y="2286000"/>
          <p14:tracePt t="167793" x="11153775" y="2200275"/>
          <p14:tracePt t="167810" x="11068050" y="2162175"/>
          <p14:tracePt t="167826" x="11049000" y="2152650"/>
          <p14:tracePt t="167843" x="11029950" y="2143125"/>
          <p14:tracePt t="167859" x="10991850" y="2143125"/>
          <p14:tracePt t="167876" x="10963275" y="2143125"/>
          <p14:tracePt t="167893" x="10925175" y="2152650"/>
          <p14:tracePt t="167909" x="10887075" y="2314575"/>
          <p14:tracePt t="167926" x="10887075" y="2571750"/>
          <p14:tracePt t="167943" x="10896600" y="2828925"/>
          <p14:tracePt t="167959" x="10934700" y="2971800"/>
          <p14:tracePt t="167976" x="11001375" y="3086100"/>
          <p14:tracePt t="167993" x="11106150" y="3228975"/>
          <p14:tracePt t="168009" x="11182350" y="3324225"/>
          <p14:tracePt t="168026" x="11410950" y="3457575"/>
          <p14:tracePt t="168043" x="11496675" y="3467100"/>
          <p14:tracePt t="168059" x="11563350" y="3457575"/>
          <p14:tracePt t="168076" x="11677650" y="3362325"/>
          <p14:tracePt t="168093" x="11715750" y="3248025"/>
          <p14:tracePt t="168109" x="11734800" y="3019425"/>
          <p14:tracePt t="168126" x="11725275" y="2828925"/>
          <p14:tracePt t="168143" x="11525250" y="2333625"/>
          <p14:tracePt t="168159" x="11125200" y="1866900"/>
          <p14:tracePt t="168176" x="10791825" y="1571625"/>
          <p14:tracePt t="168193" x="10563225" y="1409700"/>
          <p14:tracePt t="168197" x="10496550" y="1381125"/>
          <p14:tracePt t="168209" x="10439400" y="1352550"/>
          <p14:tracePt t="168226" x="10344150" y="1352550"/>
          <p14:tracePt t="168243" x="10296525" y="1381125"/>
          <p14:tracePt t="168246" x="10239375" y="1438275"/>
          <p14:tracePt t="168259" x="10067925" y="1733550"/>
          <p14:tracePt t="168276" x="9982200" y="2038350"/>
          <p14:tracePt t="168293" x="9944100" y="2505075"/>
          <p14:tracePt t="168309" x="9953625" y="2895600"/>
          <p14:tracePt t="168326" x="9982200" y="3228975"/>
          <p14:tracePt t="168342" x="10029825" y="3448050"/>
          <p14:tracePt t="168359" x="10077450" y="3524250"/>
          <p14:tracePt t="168376" x="10115550" y="3524250"/>
          <p14:tracePt t="168393" x="10153650" y="3524250"/>
          <p14:tracePt t="168409" x="10239375" y="3505200"/>
          <p14:tracePt t="168426" x="10344150" y="3457575"/>
          <p14:tracePt t="168443" x="10563225" y="3352800"/>
          <p14:tracePt t="168459" x="10782300" y="3209925"/>
          <p14:tracePt t="168476" x="10953750" y="3057525"/>
          <p14:tracePt t="168493" x="11029950" y="2962275"/>
          <p14:tracePt t="168509" x="11087100" y="2809875"/>
          <p14:tracePt t="168526" x="11087100" y="2657475"/>
          <p14:tracePt t="168543" x="11077575" y="2581275"/>
          <p14:tracePt t="168559" x="10944225" y="2438400"/>
          <p14:tracePt t="168576" x="10772775" y="2314575"/>
          <p14:tracePt t="168592" x="10553700" y="2181225"/>
          <p14:tracePt t="168609" x="10439400" y="2143125"/>
          <p14:tracePt t="168626" x="10382250" y="2133600"/>
          <p14:tracePt t="168642" x="10315575" y="2181225"/>
          <p14:tracePt t="168659" x="10277475" y="2257425"/>
          <p14:tracePt t="168676" x="10239375" y="2505075"/>
          <p14:tracePt t="168692" x="10248900" y="2667000"/>
          <p14:tracePt t="168709" x="10287000" y="2762250"/>
          <p14:tracePt t="168726" x="10315575" y="2847975"/>
          <p14:tracePt t="168731" x="10315575" y="2876550"/>
          <p14:tracePt t="168742" x="10325100" y="2924175"/>
          <p14:tracePt t="168759" x="10353675" y="2981325"/>
          <p14:tracePt t="168776" x="10363200" y="3019425"/>
          <p14:tracePt t="168792" x="10382250" y="3048000"/>
          <p14:tracePt t="168809" x="10382250" y="3057525"/>
          <p14:tracePt t="168826" x="10382250" y="3076575"/>
          <p14:tracePt t="168842" x="10382250" y="3114675"/>
          <p14:tracePt t="168859" x="10382250" y="3171825"/>
          <p14:tracePt t="168864" x="10382250" y="3219450"/>
          <p14:tracePt t="168876" x="10372725" y="3286125"/>
          <p14:tracePt t="168893" x="10325100" y="3486150"/>
          <p14:tracePt t="168909" x="10267950" y="3971925"/>
          <p14:tracePt t="168925" x="10248900" y="4305300"/>
          <p14:tracePt t="168941" x="10248900" y="4467225"/>
          <p14:tracePt t="168958" x="10267950" y="4638675"/>
          <p14:tracePt t="168974" x="10296525" y="4781550"/>
          <p14:tracePt t="168991" x="10306050" y="4914900"/>
          <p14:tracePt t="168993" x="10315575" y="4991100"/>
          <p14:tracePt t="169007" x="10325100" y="5067300"/>
          <p14:tracePt t="169009" x="10334625" y="5133975"/>
          <p14:tracePt t="169025" x="10344150" y="5181600"/>
          <p14:tracePt t="169041" x="10353675" y="5219700"/>
          <p14:tracePt t="169058" x="10372725" y="5238750"/>
          <p14:tracePt t="169074" x="10391775" y="5257800"/>
          <p14:tracePt t="169091" x="10401300" y="5267325"/>
          <p14:tracePt t="169111" x="10458450" y="5334000"/>
          <p14:tracePt t="169127" x="10515600" y="5400675"/>
          <p14:tracePt t="169143" x="10601325" y="5486400"/>
          <p14:tracePt t="169160" x="10639425" y="5524500"/>
          <p14:tracePt t="169176" x="10677525" y="5562600"/>
          <p14:tracePt t="169192" x="10706100" y="5600700"/>
          <p14:tracePt t="169209" x="10744200" y="5648325"/>
          <p14:tracePt t="169226" x="10753725" y="5657850"/>
          <p14:tracePt t="169242" x="10782300" y="5676900"/>
          <p14:tracePt t="169259" x="10791825" y="5676900"/>
          <p14:tracePt t="169292" x="10829925" y="5686425"/>
          <p14:tracePt t="169296" x="10839450" y="5686425"/>
          <p14:tracePt t="169308" x="10848975" y="5695950"/>
          <p14:tracePt t="169325" x="10887075" y="5695950"/>
          <p14:tracePt t="169342" x="11029950" y="5676900"/>
          <p14:tracePt t="169359" x="11191875" y="5629275"/>
          <p14:tracePt t="169375" x="11258550" y="5581650"/>
          <p14:tracePt t="169392" x="11296650" y="5534025"/>
          <p14:tracePt t="169408" x="11315700" y="5505450"/>
          <p14:tracePt t="169425" x="11315700" y="5495925"/>
          <p14:tracePt t="169458" x="11210925" y="5400675"/>
          <p14:tracePt t="169475" x="11068050" y="5343525"/>
          <p14:tracePt t="169492" x="10877550" y="5305425"/>
          <p14:tracePt t="169508" x="10706100" y="5295900"/>
          <p14:tracePt t="169524" x="10544175" y="5295900"/>
          <p14:tracePt t="169527" x="10439400" y="5295900"/>
          <p14:tracePt t="169541" x="10391775" y="5295900"/>
          <p14:tracePt t="169543" x="10334625" y="5305425"/>
          <p14:tracePt t="169558" x="10248900" y="5362575"/>
          <p14:tracePt t="169560" x="10201275" y="5410200"/>
          <p14:tracePt t="169574" x="10144125" y="5495925"/>
          <p14:tracePt t="169591" x="10106025" y="5581650"/>
          <p14:tracePt t="169608" x="10096500" y="5619750"/>
          <p14:tracePt t="169624" x="10106025" y="5638800"/>
          <p14:tracePt t="169641" x="10153650" y="5695950"/>
          <p14:tracePt t="169658" x="10191750" y="5743575"/>
          <p14:tracePt t="169674" x="10325100" y="5867400"/>
          <p14:tracePt t="169691" x="10525125" y="6038850"/>
          <p14:tracePt t="169708" x="10639425" y="6134100"/>
          <p14:tracePt t="169724" x="10753725" y="6200775"/>
          <p14:tracePt t="169741" x="10791825" y="6200775"/>
          <p14:tracePt t="169758" x="10820400" y="6200775"/>
          <p14:tracePt t="169762" x="10839450" y="6200775"/>
          <p14:tracePt t="169774" x="10877550" y="6200775"/>
          <p14:tracePt t="169791" x="10953750" y="6134100"/>
          <p14:tracePt t="169808" x="11001375" y="6067425"/>
          <p14:tracePt t="169824" x="11049000" y="5981700"/>
          <p14:tracePt t="169841" x="11087100" y="5895975"/>
          <p14:tracePt t="169858" x="11115675" y="5857875"/>
          <p14:tracePt t="169874" x="11134725" y="5838825"/>
          <p14:tracePt t="169891" x="11134725" y="5829300"/>
          <p14:tracePt t="169908" x="11134725" y="5810250"/>
          <p14:tracePt t="169924" x="11134725" y="5781675"/>
          <p14:tracePt t="169941" x="11077575" y="5695950"/>
          <p14:tracePt t="169958" x="10972800" y="5591175"/>
          <p14:tracePt t="169974" x="10925175" y="5562600"/>
          <p14:tracePt t="169991" x="10791825" y="5543550"/>
          <p14:tracePt t="170007" x="10591800" y="5534025"/>
          <p14:tracePt t="170024" x="10429875" y="5534025"/>
          <p14:tracePt t="170041" x="10191750" y="5591175"/>
          <p14:tracePt t="170057" x="10134600" y="5638800"/>
          <p14:tracePt t="170074" x="10106025" y="5676900"/>
          <p14:tracePt t="170091" x="10106025" y="5705475"/>
          <p14:tracePt t="170107" x="10172700" y="5791200"/>
          <p14:tracePt t="170124" x="10267950" y="5886450"/>
          <p14:tracePt t="170141" x="10306050" y="5915025"/>
          <p14:tracePt t="170157" x="10334625" y="5953125"/>
          <p14:tracePt t="170174" x="10363200" y="5972175"/>
          <p14:tracePt t="170191" x="10372725" y="5981700"/>
          <p14:tracePt t="170207" x="10372725" y="5991225"/>
          <p14:tracePt t="170224" x="10391775" y="6010275"/>
          <p14:tracePt t="170257" x="10391775" y="6019800"/>
          <p14:tracePt t="170301" x="10401300" y="6019800"/>
          <p14:tracePt t="170372" x="10391775" y="6019800"/>
          <p14:tracePt t="170380" x="10382250" y="6019800"/>
          <p14:tracePt t="170391" x="10363200" y="6010275"/>
          <p14:tracePt t="170408" x="10344150" y="6010275"/>
          <p14:tracePt t="170424" x="10334625" y="6010275"/>
          <p14:tracePt t="170441" x="10315575" y="6010275"/>
          <p14:tracePt t="170457" x="10306050" y="6010275"/>
          <p14:tracePt t="170474" x="10296525" y="6010275"/>
          <p14:tracePt t="170490" x="10287000" y="6010275"/>
          <p14:tracePt t="170507" x="10267950" y="6010275"/>
          <p14:tracePt t="170524" x="10248900" y="6019800"/>
          <p14:tracePt t="170540" x="10191750" y="6019800"/>
          <p14:tracePt t="170557" x="10182225" y="6019800"/>
          <p14:tracePt t="170638" x="10163175" y="6019800"/>
          <p14:tracePt t="170645" x="10153650" y="6019800"/>
          <p14:tracePt t="170658" x="10153650" y="5962650"/>
          <p14:tracePt t="171029" x="10163175" y="6000750"/>
          <p14:tracePt t="171038" x="10248900" y="6153150"/>
          <p14:tracePt t="171045" x="10267950" y="6143625"/>
          <p14:tracePt t="171057" x="10287000" y="6143625"/>
          <p14:tracePt t="171074" x="10372725" y="6105525"/>
          <p14:tracePt t="171091" x="10382250" y="6067425"/>
          <p14:tracePt t="171107" x="10382250" y="6057900"/>
          <p14:tracePt t="171124" x="10401300" y="6048375"/>
          <p14:tracePt t="171140" x="10410825" y="6048375"/>
          <p14:tracePt t="171305" x="10410825" y="6038850"/>
          <p14:tracePt t="171459" x="10410825" y="6048375"/>
          <p14:tracePt t="171470" x="10401300" y="6048375"/>
          <p14:tracePt t="171479" x="10401300" y="6057900"/>
          <p14:tracePt t="171493" x="10391775" y="6067425"/>
          <p14:tracePt t="171691" x="10372725" y="6076950"/>
          <p14:tracePt t="171706" x="10363200" y="6086475"/>
          <p14:tracePt t="171717" x="10353675" y="6096000"/>
          <p14:tracePt t="171725" x="10344150" y="6105525"/>
          <p14:tracePt t="171728" x="10325100" y="6115050"/>
          <p14:tracePt t="171740" x="10306050" y="6143625"/>
          <p14:tracePt t="171760" x="10296525" y="6181725"/>
          <p14:tracePt t="171774" x="10296525" y="6200775"/>
          <p14:tracePt t="171790" x="10296525" y="6210300"/>
          <p14:tracePt t="171807" x="10296525" y="6219825"/>
          <p14:tracePt t="171840" x="10296525" y="6229350"/>
          <p14:tracePt t="171882" x="10296525" y="6238875"/>
          <p14:tracePt t="171891" x="10296525" y="6257925"/>
          <p14:tracePt t="171907" x="10296525" y="6286500"/>
          <p14:tracePt t="171924" x="10277475" y="6315075"/>
          <p14:tracePt t="171940" x="10258425" y="6343650"/>
          <p14:tracePt t="171957" x="10220325" y="6372225"/>
          <p14:tracePt t="171974" x="10115550" y="6419850"/>
          <p14:tracePt t="171990" x="9963150" y="6457950"/>
          <p14:tracePt t="172007" x="9867900" y="6477000"/>
          <p14:tracePt t="172024" x="9744075" y="6477000"/>
          <p14:tracePt t="172040" x="9667875" y="6496050"/>
          <p14:tracePt t="172057" x="9639300" y="6505575"/>
          <p14:tracePt t="172074" x="9601200" y="6515100"/>
          <p14:tracePt t="172090" x="9534525" y="6524625"/>
          <p14:tracePt t="172107" x="9477375" y="6524625"/>
          <p14:tracePt t="172124" x="9439275" y="6524625"/>
          <p14:tracePt t="172140" x="9429750" y="6524625"/>
          <p14:tracePt t="172192" x="9448800" y="6515100"/>
          <p14:tracePt t="172200" x="9477375" y="6496050"/>
          <p14:tracePt t="172208" x="9505950" y="6467475"/>
          <p14:tracePt t="172224" x="9591675" y="6400800"/>
          <p14:tracePt t="172240" x="9648825" y="6343650"/>
          <p14:tracePt t="172257" x="9677400" y="6286500"/>
          <p14:tracePt t="172274" x="9696450" y="6238875"/>
          <p14:tracePt t="172290" x="9715500" y="6191250"/>
          <p14:tracePt t="172307" x="9715500" y="6181725"/>
          <p14:tracePt t="172340" x="9705975" y="6181725"/>
          <p14:tracePt t="172357" x="9686925" y="6162675"/>
          <p14:tracePt t="172375" x="9648825" y="6162675"/>
          <p14:tracePt t="172392" x="9620250" y="6162675"/>
          <p14:tracePt t="172409" x="9477375" y="6162675"/>
          <p14:tracePt t="172426" x="9372600" y="6172200"/>
          <p14:tracePt t="172442" x="9239250" y="6191250"/>
          <p14:tracePt t="172458" x="9058275" y="6191250"/>
          <p14:tracePt t="172475" x="8934450" y="6191250"/>
          <p14:tracePt t="172491" x="8839200" y="6191250"/>
          <p14:tracePt t="172508" x="8763000" y="6191250"/>
          <p14:tracePt t="172525" x="8648700" y="6210300"/>
          <p14:tracePt t="172541" x="8601075" y="6219825"/>
          <p14:tracePt t="172558" x="8534400" y="6219825"/>
          <p14:tracePt t="172574" x="8486775" y="6238875"/>
          <p14:tracePt t="172591" x="8477250" y="6248400"/>
          <p14:tracePt t="172608" x="8467725" y="6248400"/>
          <p14:tracePt t="172625" x="8458200" y="6248400"/>
          <p14:tracePt t="172641" x="8429625" y="6257925"/>
          <p14:tracePt t="172658" x="8410575" y="6267450"/>
          <p14:tracePt t="172674" x="8391525" y="6276975"/>
          <p14:tracePt t="172690" x="8382000" y="6276975"/>
          <p14:tracePt t="172707" x="8372475" y="6276975"/>
          <p14:tracePt t="172723" x="8362950" y="6286500"/>
          <p14:tracePt t="172787" x="8353425" y="6286500"/>
          <p14:tracePt t="172795" x="8353425" y="6296025"/>
          <p14:tracePt t="172823" x="8343900" y="6305550"/>
          <p14:tracePt t="172857" x="8334375" y="6305550"/>
          <p14:tracePt t="172895" x="8324850" y="6305550"/>
          <p14:tracePt t="172920" x="8315325" y="6315075"/>
          <p14:tracePt t="172984" x="8305800" y="6324600"/>
          <p14:tracePt t="172999" x="8305800" y="6334125"/>
          <p14:tracePt t="173008" x="8305800" y="6343650"/>
          <p14:tracePt t="173025" x="8305800" y="6353175"/>
          <p14:tracePt t="173057" x="8305800" y="6362700"/>
          <p14:tracePt t="173527" x="8305800" y="6372225"/>
          <p14:tracePt t="177493" x="8324850" y="6372225"/>
          <p14:tracePt t="177505" x="8372475" y="6372225"/>
          <p14:tracePt t="177514" x="8410575" y="6362700"/>
          <p14:tracePt t="177524" x="8467725" y="6353175"/>
          <p14:tracePt t="177540" x="8639175" y="6334125"/>
          <p14:tracePt t="177556" x="8801100" y="6305550"/>
          <p14:tracePt t="177573" x="9239250" y="6219825"/>
          <p14:tracePt t="177590" x="9553575" y="6143625"/>
          <p14:tracePt t="177606" x="9744075" y="6115050"/>
          <p14:tracePt t="177623" x="9972675" y="6076950"/>
          <p14:tracePt t="177640" x="10106025" y="6048375"/>
          <p14:tracePt t="177656" x="10210800" y="6019800"/>
          <p14:tracePt t="177673" x="10296525" y="5972175"/>
          <p14:tracePt t="177689" x="10372725" y="5905500"/>
          <p14:tracePt t="177705" x="10420350" y="5848350"/>
          <p14:tracePt t="177721" x="10467975" y="5772150"/>
          <p14:tracePt t="177738" x="10506075" y="5705475"/>
          <p14:tracePt t="177755" x="10544175" y="5600700"/>
          <p14:tracePt t="177771" x="10572750" y="5543550"/>
          <p14:tracePt t="177788" x="10572750" y="5505450"/>
          <p14:tracePt t="177805" x="10572750" y="5467350"/>
          <p14:tracePt t="177923" x="10563225" y="5467350"/>
          <p14:tracePt t="177931" x="10534650" y="5476875"/>
          <p14:tracePt t="177939" x="10515600" y="5495925"/>
          <p14:tracePt t="177955" x="10467975" y="5524500"/>
          <p14:tracePt t="177972" x="10420350" y="5581650"/>
          <p14:tracePt t="177988" x="10372725" y="5667375"/>
          <p14:tracePt t="178005" x="10334625" y="5695950"/>
          <p14:tracePt t="178022" x="10277475" y="5743575"/>
          <p14:tracePt t="178038" x="10182225" y="5772150"/>
          <p14:tracePt t="178055" x="10144125" y="5781675"/>
          <p14:tracePt t="178072" x="10106025" y="5781675"/>
          <p14:tracePt t="178088" x="10077450" y="5781675"/>
          <p14:tracePt t="178105" x="10058400" y="5781675"/>
          <p14:tracePt t="178122" x="10039350" y="5772150"/>
          <p14:tracePt t="178138" x="9972675" y="5734050"/>
          <p14:tracePt t="178155" x="9915525" y="5705475"/>
          <p14:tracePt t="178172" x="9829800" y="5667375"/>
          <p14:tracePt t="178188" x="9763125" y="5648325"/>
          <p14:tracePt t="178205" x="9744075" y="5638800"/>
          <p14:tracePt t="178222" x="9734550" y="5638800"/>
          <p14:tracePt t="178280" x="9734550" y="5629275"/>
          <p14:tracePt t="178287" x="9734550" y="5619750"/>
          <p14:tracePt t="178305" x="9753600" y="5553075"/>
          <p14:tracePt t="178322" x="9782175" y="5486400"/>
          <p14:tracePt t="178338" x="9839325" y="5353050"/>
          <p14:tracePt t="178355" x="9858375" y="5314950"/>
          <p14:tracePt t="178372" x="9867900" y="5276850"/>
          <p14:tracePt t="178388" x="9867900" y="5248275"/>
          <p14:tracePt t="178405" x="9877425" y="5229225"/>
          <p14:tracePt t="178422" x="9877425" y="5219700"/>
          <p14:tracePt t="178439" x="9877425" y="5210175"/>
          <p14:tracePt t="178526" x="9877425" y="5229225"/>
          <p14:tracePt t="178534" x="9867900" y="5248275"/>
          <p14:tracePt t="178555" x="9839325" y="5295900"/>
          <p14:tracePt t="178572" x="9810750" y="5343525"/>
          <p14:tracePt t="178589" x="9772650" y="5410200"/>
          <p14:tracePt t="178605" x="9744075" y="5438775"/>
          <p14:tracePt t="178622" x="9725025" y="5467350"/>
          <p14:tracePt t="178638" x="9715500" y="5495925"/>
          <p14:tracePt t="178655" x="9705975" y="5524500"/>
          <p14:tracePt t="178672" x="9696450" y="5543550"/>
          <p14:tracePt t="178689" x="9686925" y="5572125"/>
          <p14:tracePt t="178705" x="9686925" y="5591175"/>
          <p14:tracePt t="178722" x="9686925" y="5600700"/>
          <p14:tracePt t="178755" x="9686925" y="5610225"/>
          <p14:tracePt t="178798" x="9677400" y="5610225"/>
          <p14:tracePt t="178814" x="9658350" y="5619750"/>
          <p14:tracePt t="178828" x="9648825" y="5629275"/>
          <p14:tracePt t="178836" x="9629775" y="5629275"/>
          <p14:tracePt t="178855" x="9610725" y="5638800"/>
          <p14:tracePt t="178872" x="9591675" y="5648325"/>
          <p14:tracePt t="178889" x="9572625" y="5648325"/>
          <p14:tracePt t="178905" x="9563100" y="5657850"/>
          <p14:tracePt t="178938" x="9553575" y="5657850"/>
          <p14:tracePt t="179078" x="9534525" y="5648325"/>
          <p14:tracePt t="179089" x="9505950" y="5619750"/>
          <p14:tracePt t="179096" x="9496425" y="5610225"/>
          <p14:tracePt t="179108" x="9467850" y="5591175"/>
          <p14:tracePt t="179122" x="9391650" y="5534025"/>
          <p14:tracePt t="179139" x="9372600" y="5534025"/>
          <p14:tracePt t="179155" x="9363075" y="5534025"/>
          <p14:tracePt t="179273" x="9372600" y="5534025"/>
          <p14:tracePt t="179296" x="9382125" y="5534025"/>
          <p14:tracePt t="179306" x="9391650" y="5534025"/>
          <p14:tracePt t="179316" x="9401175" y="5534025"/>
          <p14:tracePt t="179339" x="9410700" y="5534025"/>
          <p14:tracePt t="179356" x="9429750" y="5534025"/>
          <p14:tracePt t="179372" x="9467850" y="5534025"/>
          <p14:tracePt t="179389" x="9553575" y="5534025"/>
          <p14:tracePt t="179405" x="9639300" y="5534025"/>
          <p14:tracePt t="179421" x="9782175" y="5534025"/>
          <p14:tracePt t="179438" x="10039350" y="5534025"/>
          <p14:tracePt t="179455" x="10210800" y="5543550"/>
          <p14:tracePt t="179472" x="10506075" y="5553075"/>
          <p14:tracePt t="179488" x="10734675" y="5553075"/>
          <p14:tracePt t="179505" x="11049000" y="5553075"/>
          <p14:tracePt t="179522" x="11277600" y="5534025"/>
          <p14:tracePt t="179538" x="11468100" y="5505450"/>
          <p14:tracePt t="179555" x="11582400" y="5476875"/>
          <p14:tracePt t="179572" x="11658600" y="5457825"/>
          <p14:tracePt t="179588" x="11706225" y="5457825"/>
          <p14:tracePt t="179605" x="11715750" y="5457825"/>
          <p14:tracePt t="179657" x="11706225" y="5457825"/>
          <p14:tracePt t="179663" x="11696700" y="5457825"/>
          <p14:tracePt t="179672" x="11658600" y="5457825"/>
          <p14:tracePt t="179688" x="11544300" y="5476875"/>
          <p14:tracePt t="179705" x="11277600" y="5505450"/>
          <p14:tracePt t="179721" x="11049000" y="5534025"/>
          <p14:tracePt t="179738" x="10734675" y="5591175"/>
          <p14:tracePt t="179755" x="10591800" y="5629275"/>
          <p14:tracePt t="179772" x="10448925" y="5695950"/>
          <p14:tracePt t="179775" x="10420350" y="5724525"/>
          <p14:tracePt t="179788" x="10353675" y="5762625"/>
          <p14:tracePt t="179806" x="10248900" y="5781675"/>
          <p14:tracePt t="179822" x="10010775" y="5810250"/>
          <p14:tracePt t="179839" x="9848850" y="5829300"/>
          <p14:tracePt t="179856" x="9686925" y="5848350"/>
          <p14:tracePt t="179872" x="9563100" y="5857875"/>
          <p14:tracePt t="179889" x="9534525" y="5857875"/>
          <p14:tracePt t="179936" x="9553575" y="5857875"/>
          <p14:tracePt t="179944" x="9582150" y="5857875"/>
          <p14:tracePt t="179955" x="9629775" y="5848350"/>
          <p14:tracePt t="179972" x="9782175" y="5819775"/>
          <p14:tracePt t="179989" x="10067925" y="5772150"/>
          <p14:tracePt t="180006" x="10163175" y="5762625"/>
          <p14:tracePt t="180022" x="10182225" y="5753100"/>
          <p14:tracePt t="180068" x="10163175" y="5753100"/>
          <p14:tracePt t="180088" x="10086975" y="5753100"/>
          <p14:tracePt t="180106" x="9867900" y="5753100"/>
          <p14:tracePt t="180122" x="9734550" y="5772150"/>
          <p14:tracePt t="180139" x="9715500" y="5772150"/>
          <p14:tracePt t="180192" x="9753600" y="5772150"/>
          <p14:tracePt t="180200" x="9782175" y="5772150"/>
          <p14:tracePt t="180222" x="9944100" y="5772150"/>
          <p14:tracePt t="180239" x="10058400" y="5762625"/>
          <p14:tracePt t="180272" x="10544175" y="5715000"/>
          <p14:tracePt t="180289" x="11134725" y="5695950"/>
          <p14:tracePt t="180306" x="11239500" y="5686425"/>
          <p14:tracePt t="180323" x="11334750" y="5667375"/>
          <p14:tracePt t="180339" x="11353800" y="5667375"/>
          <p14:tracePt t="180356" x="11363325" y="5667375"/>
          <p14:tracePt t="180373" x="11410950" y="5667375"/>
          <p14:tracePt t="180389" x="11458575" y="5686425"/>
          <p14:tracePt t="180406" x="11468100" y="5686425"/>
          <p14:tracePt t="180558" x="11458575" y="5686425"/>
          <p14:tracePt t="180566" x="11439525" y="5695950"/>
          <p14:tracePt t="180578" x="11430000" y="5695950"/>
          <p14:tracePt t="180588" x="11410950" y="5705475"/>
          <p14:tracePt t="180605" x="11372850" y="5715000"/>
          <p14:tracePt t="180622" x="11334750" y="5724525"/>
          <p14:tracePt t="180638" x="11296650" y="5724525"/>
          <p14:tracePt t="180655" x="11268075" y="5724525"/>
          <p14:tracePt t="180671" x="11258550" y="5724525"/>
          <p14:tracePt t="180688" x="11249025" y="5724525"/>
          <p14:tracePt t="180705" x="11229975" y="5734050"/>
          <p14:tracePt t="180721" x="11210925" y="5734050"/>
          <p14:tracePt t="180738" x="11172825" y="5753100"/>
          <p14:tracePt t="180755" x="11049000" y="5857875"/>
          <p14:tracePt t="180771" x="10982325" y="5943600"/>
          <p14:tracePt t="180788" x="10896600" y="6038850"/>
          <p14:tracePt t="180805" x="10801350" y="6105525"/>
          <p14:tracePt t="180821" x="10734675" y="6143625"/>
          <p14:tracePt t="180838" x="10668000" y="6172200"/>
          <p14:tracePt t="180855" x="10620375" y="6181725"/>
          <p14:tracePt t="180871" x="10601325" y="6191250"/>
          <p14:tracePt t="180966" x="10620375" y="6181725"/>
          <p14:tracePt t="180973" x="10639425" y="6172200"/>
          <p14:tracePt t="180982" x="10639425" y="6153150"/>
          <p14:tracePt t="180988" x="10648950" y="6153150"/>
          <p14:tracePt t="181004" x="10648950" y="6134100"/>
          <p14:tracePt t="181020" x="10668000" y="6134100"/>
          <p14:tracePt t="181037" x="10668000" y="6124575"/>
          <p14:tracePt t="181082" x="10658475" y="6124575"/>
          <p14:tracePt t="181090" x="10620375" y="6124575"/>
          <p14:tracePt t="181104" x="10563225" y="6115050"/>
          <p14:tracePt t="181120" x="10306050" y="6038850"/>
          <p14:tracePt t="181137" x="10115550" y="5991225"/>
          <p14:tracePt t="181154" x="10010775" y="5991225"/>
          <p14:tracePt t="181170" x="10001250" y="5991225"/>
          <p14:tracePt t="181187" x="9991725" y="5991225"/>
          <p14:tracePt t="181205" x="9991725" y="6010275"/>
          <p14:tracePt t="181238" x="9991725" y="6019800"/>
          <p14:tracePt t="181255" x="9991725" y="6057900"/>
          <p14:tracePt t="181271" x="10010775" y="6143625"/>
          <p14:tracePt t="181288" x="10067925" y="6248400"/>
          <p14:tracePt t="181305" x="10144125" y="6362700"/>
          <p14:tracePt t="181322" x="10172700" y="6400800"/>
          <p14:tracePt t="181338" x="10182225" y="6400800"/>
          <p14:tracePt t="181378" x="10182225" y="6410325"/>
          <p14:tracePt t="181388" x="10191750" y="6410325"/>
          <p14:tracePt t="181421" x="10201275" y="6410325"/>
          <p14:tracePt t="181467" x="10210800" y="6410325"/>
          <p14:tracePt t="181483" x="10220325" y="6419850"/>
          <p14:tracePt t="181491" x="10239375" y="6419850"/>
          <p14:tracePt t="181504" x="10258425" y="6419850"/>
          <p14:tracePt t="181520" x="10287000" y="6419850"/>
          <p14:tracePt t="181537" x="10344150" y="6410325"/>
          <p14:tracePt t="181554" x="10372725" y="6410325"/>
          <p14:tracePt t="181571" x="10391775" y="6400800"/>
          <p14:tracePt t="181588" x="10410825" y="6391275"/>
          <p14:tracePt t="181604" x="10429875" y="6372225"/>
          <p14:tracePt t="181621" x="10458450" y="6353175"/>
          <p14:tracePt t="181625" x="10467975" y="6334125"/>
          <p14:tracePt t="181637" x="10477500" y="6334125"/>
          <p14:tracePt t="181654" x="10496550" y="6296025"/>
          <p14:tracePt t="181671" x="10506075" y="6286500"/>
          <p14:tracePt t="181688" x="10515600" y="6267450"/>
          <p14:tracePt t="181704" x="10515600" y="6257925"/>
          <p14:tracePt t="181721" x="10534650" y="6248400"/>
          <p14:tracePt t="181737" x="10534650" y="6229350"/>
          <p14:tracePt t="181754" x="10534650" y="6219825"/>
          <p14:tracePt t="181759" x="10534650" y="6210300"/>
          <p14:tracePt t="181787" x="10534650" y="6200775"/>
          <p14:tracePt t="181821" x="10525125" y="6191250"/>
          <p14:tracePt t="181837" x="10496550" y="6172200"/>
          <p14:tracePt t="181841" x="10477500" y="6162675"/>
          <p14:tracePt t="181854" x="10458450" y="6162675"/>
          <p14:tracePt t="181871" x="10401300" y="6143625"/>
          <p14:tracePt t="181887" x="10391775" y="6143625"/>
          <p14:tracePt t="181904" x="10382250" y="6143625"/>
          <p14:tracePt t="181921" x="10372725" y="6143625"/>
          <p14:tracePt t="181937" x="10353675" y="6143625"/>
          <p14:tracePt t="181954" x="10334625" y="6143625"/>
          <p14:tracePt t="181971" x="10287000" y="6143625"/>
          <p14:tracePt t="181989" x="10277475" y="6143625"/>
          <p14:tracePt t="182006" x="10277475" y="6153150"/>
          <p14:tracePt t="182038" x="10277475" y="6162675"/>
          <p14:tracePt t="182071" x="10277475" y="6172200"/>
          <p14:tracePt t="182087" x="10277475" y="6181725"/>
          <p14:tracePt t="182104" x="10287000" y="6210300"/>
          <p14:tracePt t="182121" x="10306050" y="6229350"/>
          <p14:tracePt t="182138" x="10325100" y="6229350"/>
          <p14:tracePt t="182154" x="10325100" y="6238875"/>
          <p14:tracePt t="182159" x="10334625" y="6248400"/>
          <p14:tracePt t="182171" x="10334625" y="6257925"/>
          <p14:tracePt t="182188" x="10344150" y="6257925"/>
          <p14:tracePt t="182204" x="10363200" y="6276975"/>
          <p14:tracePt t="182221" x="10391775" y="6296025"/>
          <p14:tracePt t="182237" x="10401300" y="6305550"/>
          <p14:tracePt t="182254" x="10420350" y="6305550"/>
          <p14:tracePt t="182259" x="10439400" y="6305550"/>
          <p14:tracePt t="182288" x="10467975" y="6305550"/>
          <p14:tracePt t="182304" x="10487025" y="6305550"/>
          <p14:tracePt t="182321" x="10525125" y="6305550"/>
          <p14:tracePt t="182338" x="10534650" y="6305550"/>
          <p14:tracePt t="182501" x="10525125" y="6296025"/>
          <p14:tracePt t="182533" x="10515600" y="6286500"/>
          <p14:tracePt t="182556" x="10515600" y="6276975"/>
          <p14:tracePt t="182567" x="10506075" y="6276975"/>
          <p14:tracePt t="182601" x="10496550" y="6276975"/>
          <p14:tracePt t="182608" x="10487025" y="6276975"/>
          <p14:tracePt t="182621" x="10477500" y="6276975"/>
          <p14:tracePt t="182638" x="10458450" y="6276975"/>
          <p14:tracePt t="182654" x="10448925" y="6276975"/>
          <p14:tracePt t="182733" x="10458450" y="6276975"/>
          <p14:tracePt t="182739" x="10467975" y="6296025"/>
          <p14:tracePt t="182754" x="10506075" y="6305550"/>
          <p14:tracePt t="182771" x="10591800" y="6324600"/>
          <p14:tracePt t="182788" x="10668000" y="6324600"/>
          <p14:tracePt t="182804" x="10753725" y="6324600"/>
          <p14:tracePt t="182821" x="10829925" y="6305550"/>
          <p14:tracePt t="182825" x="10896600" y="6296025"/>
          <p14:tracePt t="182838" x="10944225" y="6286500"/>
          <p14:tracePt t="182854" x="11058525" y="6248400"/>
          <p14:tracePt t="182871" x="11115675" y="6229350"/>
          <p14:tracePt t="182887" x="11153775" y="6219825"/>
          <p14:tracePt t="182904" x="11182350" y="6219825"/>
          <p14:tracePt t="182921" x="11191875" y="6210300"/>
          <p14:tracePt t="182924" x="11220450" y="6210300"/>
          <p14:tracePt t="182937" x="11229975" y="6210300"/>
          <p14:tracePt t="182941" x="11249025" y="6210300"/>
          <p14:tracePt t="182954" x="11258550" y="6210300"/>
          <p14:tracePt t="182971" x="11287125" y="6200775"/>
          <p14:tracePt t="183004" x="11296650" y="6200775"/>
          <p14:tracePt t="183113" x="11287125" y="6200775"/>
          <p14:tracePt t="183128" x="11277600" y="6200775"/>
          <p14:tracePt t="183140" x="11258550" y="6200775"/>
          <p14:tracePt t="183159" x="11249025" y="6200775"/>
          <p14:tracePt t="183171" x="11239500" y="6200775"/>
          <p14:tracePt t="183188" x="11220450" y="6200775"/>
          <p14:tracePt t="183204" x="11201400" y="6200775"/>
          <p14:tracePt t="183221" x="11172825" y="6200775"/>
          <p14:tracePt t="183237" x="11153775" y="6200775"/>
          <p14:tracePt t="183254" x="11125200" y="6200775"/>
          <p14:tracePt t="183271" x="11106150" y="6200775"/>
          <p14:tracePt t="183288" x="11068050" y="6191250"/>
          <p14:tracePt t="183304" x="11010900" y="6191250"/>
          <p14:tracePt t="183321" x="10925175" y="6191250"/>
          <p14:tracePt t="183338" x="10820400" y="6191250"/>
          <p14:tracePt t="183354" x="10687050" y="6191250"/>
          <p14:tracePt t="183358" x="10620375" y="6200775"/>
          <p14:tracePt t="183371" x="10534650" y="6229350"/>
          <p14:tracePt t="183388" x="10391775" y="6276975"/>
          <p14:tracePt t="183404" x="10229850" y="6372225"/>
          <p14:tracePt t="183421" x="10182225" y="6419850"/>
          <p14:tracePt t="183437" x="10172700" y="6438900"/>
          <p14:tracePt t="183454" x="10163175" y="6448425"/>
          <p14:tracePt t="183489" x="10163175" y="6457950"/>
          <p14:tracePt t="183559" x="10172700" y="6467475"/>
          <p14:tracePt t="183573" x="10182225" y="6467475"/>
          <p14:tracePt t="183586" x="10191750" y="6467475"/>
          <p14:tracePt t="183604" x="10239375" y="6477000"/>
          <p14:tracePt t="183621" x="10267950" y="6477000"/>
          <p14:tracePt t="183638" x="10296525" y="6477000"/>
          <p14:tracePt t="183654" x="10306050" y="6477000"/>
          <p14:tracePt t="183671" x="10325100" y="6477000"/>
          <p14:tracePt t="183687" x="10325100" y="6457950"/>
          <p14:tracePt t="183704" x="10315575" y="6419850"/>
          <p14:tracePt t="183721" x="10144125" y="6276975"/>
          <p14:tracePt t="183738" x="9972675" y="6181725"/>
          <p14:tracePt t="183754" x="9867900" y="6153150"/>
          <p14:tracePt t="183773" x="9763125" y="6153150"/>
          <p14:tracePt t="183777" x="9734550" y="6153150"/>
          <p14:tracePt t="183787" x="9658350" y="6153150"/>
          <p14:tracePt t="183804" x="9563100" y="6181725"/>
          <p14:tracePt t="183821" x="9496425" y="6219825"/>
          <p14:tracePt t="183838" x="9467850" y="6257925"/>
          <p14:tracePt t="183854" x="9467850" y="6296025"/>
          <p14:tracePt t="183871" x="9505950" y="6353175"/>
          <p14:tracePt t="183887" x="9563100" y="6419850"/>
          <p14:tracePt t="183893" x="9591675" y="6448425"/>
          <p14:tracePt t="183905" x="9610725" y="6467475"/>
          <p14:tracePt t="183921" x="9658350" y="6505575"/>
          <p14:tracePt t="183938" x="9725025" y="6534150"/>
          <p14:tracePt t="183954" x="9763125" y="6543675"/>
          <p14:tracePt t="183971" x="9858375" y="6562725"/>
          <p14:tracePt t="183987" x="9953625" y="6572250"/>
          <p14:tracePt t="184004" x="10020300" y="6572250"/>
          <p14:tracePt t="184021" x="10058400" y="6572250"/>
          <p14:tracePt t="184037" x="10077450" y="6572250"/>
          <p14:tracePt t="184176" x="10077450" y="6562725"/>
          <p14:tracePt t="184186" x="10096500" y="6524625"/>
          <p14:tracePt t="184198" x="10115550" y="6515100"/>
          <p14:tracePt t="184205" x="10125075" y="6486525"/>
          <p14:tracePt t="184220" x="10182225" y="6429375"/>
          <p14:tracePt t="184236" x="10258425" y="6343650"/>
          <p14:tracePt t="184253" x="10315575" y="6286500"/>
          <p14:tracePt t="184269" x="10391775" y="6219825"/>
          <p14:tracePt t="184286" x="10487025" y="6153150"/>
          <p14:tracePt t="184304" x="10591800" y="6057900"/>
          <p14:tracePt t="184320" x="10782300" y="5895975"/>
          <p14:tracePt t="184337" x="10810875" y="5857875"/>
          <p14:tracePt t="184354" x="10877550" y="5753100"/>
          <p14:tracePt t="184370" x="10934700" y="5581650"/>
          <p14:tracePt t="184387" x="10887075" y="5438775"/>
          <p14:tracePt t="184404" x="10791825" y="5362575"/>
          <p14:tracePt t="184420" x="10706100" y="5314950"/>
          <p14:tracePt t="184437" x="10553700" y="5276850"/>
          <p14:tracePt t="184453" x="10353675" y="5276850"/>
          <p14:tracePt t="184470" x="10172700" y="5295900"/>
          <p14:tracePt t="184487" x="9848850" y="5467350"/>
          <p14:tracePt t="184503" x="9753600" y="5638800"/>
          <p14:tracePt t="184520" x="9725025" y="5819775"/>
          <p14:tracePt t="184537" x="9725025" y="6038850"/>
          <p14:tracePt t="184553" x="9772650" y="6153150"/>
          <p14:tracePt t="184570" x="9858375" y="6267450"/>
          <p14:tracePt t="184587" x="10039350" y="6391275"/>
          <p14:tracePt t="184603" x="10439400" y="6553200"/>
          <p14:tracePt t="184620" x="10620375" y="6572250"/>
          <p14:tracePt t="184638" x="10715625" y="6572250"/>
          <p14:tracePt t="184645" x="10763250" y="6572250"/>
          <p14:tracePt t="184656" x="10801350" y="6572250"/>
          <p14:tracePt t="184659" x="10848975" y="6562725"/>
          <p14:tracePt t="184670" x="10887075" y="6543675"/>
          <p14:tracePt t="184687" x="10944225" y="6505575"/>
          <p14:tracePt t="184704" x="10982325" y="6467475"/>
          <p14:tracePt t="184720" x="11049000" y="6381750"/>
          <p14:tracePt t="184737" x="11106150" y="6276975"/>
          <p14:tracePt t="184753" x="11144250" y="6191250"/>
          <p14:tracePt t="184770" x="11153775" y="6096000"/>
          <p14:tracePt t="184774" x="11153775" y="6057900"/>
          <p14:tracePt t="184787" x="11153775" y="6000750"/>
          <p14:tracePt t="184803" x="11106150" y="5895975"/>
          <p14:tracePt t="184820" x="10991850" y="5762625"/>
          <p14:tracePt t="184824" x="10934700" y="5715000"/>
          <p14:tracePt t="184837" x="10829925" y="5648325"/>
          <p14:tracePt t="184853" x="10687050" y="5610225"/>
          <p14:tracePt t="184870" x="10582275" y="5610225"/>
          <p14:tracePt t="184887" x="10401300" y="5676900"/>
          <p14:tracePt t="184904" x="10163175" y="5829300"/>
          <p14:tracePt t="184920" x="10039350" y="6048375"/>
          <p14:tracePt t="184937" x="9934575" y="6419850"/>
          <p14:tracePt t="184954" x="9925050" y="6715125"/>
          <p14:tracePt t="185146" x="10906125" y="6848475"/>
          <p14:tracePt t="185155" x="10906125" y="6829425"/>
          <p14:tracePt t="185161" x="10915650" y="6810375"/>
          <p14:tracePt t="185170" x="10915650" y="6800850"/>
          <p14:tracePt t="185186" x="10915650" y="6781800"/>
          <p14:tracePt t="185203" x="10915650" y="6772275"/>
          <p14:tracePt t="185397" x="10915650" y="6762750"/>
          <p14:tracePt t="185437" x="10906125" y="6762750"/>
          <p14:tracePt t="186000" x="10906125" y="6753225"/>
          <p14:tracePt t="186012" x="10896600" y="6753225"/>
          <p14:tracePt t="186022" x="10896600" y="6734175"/>
          <p14:tracePt t="186037" x="10896600" y="6715125"/>
          <p14:tracePt t="186053" x="10887075" y="6705600"/>
          <p14:tracePt t="186070" x="10887075" y="6686550"/>
          <p14:tracePt t="186087" x="10887075" y="6667500"/>
          <p14:tracePt t="186103" x="10877550" y="6657975"/>
          <p14:tracePt t="186121" x="10877550" y="6648450"/>
          <p14:tracePt t="186136" x="10868025" y="6638925"/>
          <p14:tracePt t="186153" x="10868025" y="6629400"/>
          <p14:tracePt t="186838" x="10858500" y="6629400"/>
          <p14:tracePt t="186860" x="10848975" y="6629400"/>
          <p14:tracePt t="186868" x="10839450" y="6638925"/>
          <p14:tracePt t="186874" x="10829925" y="6638925"/>
          <p14:tracePt t="186886" x="10801350" y="6648450"/>
          <p14:tracePt t="186902" x="10772775" y="6657975"/>
          <p14:tracePt t="186919" x="10763250" y="6667500"/>
          <p14:tracePt t="186936" x="10753725" y="6667500"/>
          <p14:tracePt t="186952" x="10744200" y="6677025"/>
          <p14:tracePt t="186969" x="10715625" y="6686550"/>
          <p14:tracePt t="186986" x="10706100" y="6686550"/>
          <p14:tracePt t="187002" x="10677525" y="6696075"/>
          <p14:tracePt t="187019" x="10620375" y="6715125"/>
          <p14:tracePt t="187036" x="10563225" y="6743700"/>
          <p14:tracePt t="187052" x="10515600" y="6753225"/>
          <p14:tracePt t="187069" x="10477500" y="6762750"/>
          <p14:tracePt t="187086" x="10429875" y="6762750"/>
          <p14:tracePt t="187102" x="10401300" y="6772275"/>
          <p14:tracePt t="187119" x="10372725" y="6772275"/>
          <p14:tracePt t="187136" x="10363200" y="6772275"/>
          <p14:tracePt t="187169" x="10353675" y="6772275"/>
          <p14:tracePt t="187185" x="10344150" y="6772275"/>
          <p14:tracePt t="187202" x="10325100" y="6772275"/>
          <p14:tracePt t="187219" x="10315575" y="6762750"/>
          <p14:tracePt t="187236" x="10296525" y="6753225"/>
          <p14:tracePt t="187252" x="10287000" y="6743700"/>
          <p14:tracePt t="187269" x="10277475" y="6734175"/>
          <p14:tracePt t="187285" x="10258425" y="6734175"/>
          <p14:tracePt t="187302" x="10248900" y="6724650"/>
          <p14:tracePt t="187319" x="10239375" y="6724650"/>
          <p14:tracePt t="187335" x="10229850" y="6724650"/>
          <p14:tracePt t="187352" x="10210800" y="6715125"/>
          <p14:tracePt t="187369" x="10201275" y="6705600"/>
          <p14:tracePt t="187385" x="10201275" y="6696075"/>
          <p14:tracePt t="187402" x="10191750" y="6686550"/>
          <p14:tracePt t="187421" x="10172700" y="6686550"/>
          <p14:tracePt t="187436" x="10172700" y="6677025"/>
          <p14:tracePt t="187453" x="10163175" y="6667500"/>
          <p14:tracePt t="187919" x="10220325" y="6657975"/>
          <p14:tracePt t="187929" x="10239375" y="6648450"/>
          <p14:tracePt t="187940" x="10258425" y="6648450"/>
          <p14:tracePt t="187952" x="10306050" y="6648450"/>
          <p14:tracePt t="187969" x="10344150" y="6648450"/>
          <p14:tracePt t="187986" x="10410825" y="6648450"/>
          <p14:tracePt t="188002" x="10534650" y="6667500"/>
          <p14:tracePt t="188019" x="10753725" y="6705600"/>
          <p14:tracePt t="188056" x="10982325" y="6705600"/>
          <p14:tracePt t="188069" x="11087100" y="6686550"/>
          <p14:tracePt t="188086" x="11144250" y="6657975"/>
          <p14:tracePt t="188102" x="11172825" y="6629400"/>
          <p14:tracePt t="188119" x="11296650" y="6553200"/>
          <p14:tracePt t="188136" x="11334750" y="6524625"/>
          <p14:tracePt t="188152" x="11382375" y="6496050"/>
          <p14:tracePt t="188169" x="11391900" y="6477000"/>
          <p14:tracePt t="188185" x="11401425" y="6467475"/>
          <p14:tracePt t="188218" x="11410950" y="6467475"/>
          <p14:tracePt t="188268" x="11401425" y="6467475"/>
          <p14:tracePt t="188274" x="11353800" y="6467475"/>
          <p14:tracePt t="188285" x="11268075" y="6467475"/>
          <p14:tracePt t="188302" x="10934700" y="6467475"/>
          <p14:tracePt t="188318" x="10744200" y="6467475"/>
          <p14:tracePt t="188335" x="10353675" y="6477000"/>
          <p14:tracePt t="188352" x="10334625" y="6477000"/>
          <p14:tracePt t="188398" x="10353675" y="6486525"/>
          <p14:tracePt t="188406" x="10525125" y="6515100"/>
          <p14:tracePt t="188418" x="10620375" y="6534150"/>
          <p14:tracePt t="188435" x="10725150" y="6534150"/>
          <p14:tracePt t="188452" x="10858500" y="6534150"/>
          <p14:tracePt t="188468" x="10953750" y="6534150"/>
          <p14:tracePt t="188485" x="11001375" y="6524625"/>
          <p14:tracePt t="188554" x="10991850" y="6524625"/>
          <p14:tracePt t="188568" x="10972800" y="6524625"/>
          <p14:tracePt t="188585" x="10839450" y="6534150"/>
          <p14:tracePt t="188602" x="10791825" y="6562725"/>
          <p14:tracePt t="188618" x="10744200" y="6600825"/>
          <p14:tracePt t="188635" x="10715625" y="6648450"/>
          <p14:tracePt t="188652" x="10715625" y="6667500"/>
          <p14:tracePt t="188858" x="10725150" y="6667500"/>
          <p14:tracePt t="188874" x="10734675" y="6667500"/>
          <p14:tracePt t="189253" x="10734675" y="6657975"/>
          <p14:tracePt t="189265" x="10734675" y="6648450"/>
          <p14:tracePt t="189277" x="10734675" y="6638925"/>
          <p14:tracePt t="189290" x="10734675" y="6610350"/>
          <p14:tracePt t="189302" x="10734675" y="6591300"/>
          <p14:tracePt t="189306" x="10734675" y="6553200"/>
          <p14:tracePt t="189319" x="10763250" y="6419850"/>
          <p14:tracePt t="189336" x="10810875" y="6296025"/>
          <p14:tracePt t="189352" x="10848975" y="6172200"/>
          <p14:tracePt t="189369" x="10906125" y="6038850"/>
          <p14:tracePt t="189386" x="10944225" y="5867400"/>
          <p14:tracePt t="189402" x="10982325" y="5648325"/>
          <p14:tracePt t="189419" x="10963275" y="5295900"/>
          <p14:tracePt t="189436" x="10868025" y="4800600"/>
          <p14:tracePt t="189452" x="10696575" y="4276725"/>
          <p14:tracePt t="189468" x="10572750" y="3857625"/>
          <p14:tracePt t="189485" x="10515600" y="3571875"/>
          <p14:tracePt t="189502" x="10487025" y="3429000"/>
          <p14:tracePt t="189518" x="10458450" y="3228975"/>
          <p14:tracePt t="189535" x="10420350" y="3067050"/>
          <p14:tracePt t="189551" x="10401300" y="3009900"/>
          <p14:tracePt t="189568" x="10372725" y="2924175"/>
          <p14:tracePt t="189585" x="10363200" y="2876550"/>
          <p14:tracePt t="189601" x="10306050" y="2752725"/>
          <p14:tracePt t="189618" x="10210800" y="2609850"/>
          <p14:tracePt t="189635" x="10067925" y="2447925"/>
          <p14:tracePt t="189651" x="9820275" y="2190750"/>
          <p14:tracePt t="189668" x="9801225" y="2124075"/>
          <p14:tracePt t="189685" x="9820275" y="2085975"/>
          <p14:tracePt t="189701" x="9839325" y="2009775"/>
          <p14:tracePt t="189718" x="9848850" y="1866900"/>
          <p14:tracePt t="189735" x="9829800" y="1685925"/>
          <p14:tracePt t="189751" x="9763125" y="1466850"/>
          <p14:tracePt t="189768" x="9715500" y="1343025"/>
          <p14:tracePt t="189772" x="9658350" y="1238250"/>
          <p14:tracePt t="189785" x="9563100" y="1104900"/>
          <p14:tracePt t="189801" x="9515475" y="1047750"/>
          <p14:tracePt t="189818" x="9505950" y="1028700"/>
          <p14:tracePt t="189835" x="9505950" y="1019175"/>
          <p14:tracePt t="189851" x="9505950" y="1009650"/>
          <p14:tracePt t="189868" x="9505950" y="990600"/>
          <p14:tracePt t="189885" x="9505950" y="971550"/>
          <p14:tracePt t="189901" x="9505950" y="952500"/>
          <p14:tracePt t="189918" x="9505950" y="933450"/>
          <p14:tracePt t="189935" x="9515475" y="895350"/>
          <p14:tracePt t="189951" x="9534525" y="857250"/>
          <p14:tracePt t="189968" x="9620250" y="800100"/>
          <p14:tracePt t="189985" x="9782175" y="742950"/>
          <p14:tracePt t="190001" x="9934575" y="676275"/>
          <p14:tracePt t="190018" x="10001250" y="638175"/>
          <p14:tracePt t="190035" x="10048875" y="609600"/>
          <p14:tracePt t="190051" x="10086975" y="600075"/>
          <p14:tracePt t="190068" x="10115550" y="600075"/>
          <p14:tracePt t="190085" x="10153650" y="600075"/>
          <p14:tracePt t="190101" x="10172700" y="590550"/>
          <p14:tracePt t="190118" x="10172700" y="561975"/>
          <p14:tracePt t="190135" x="10153650" y="533400"/>
          <p14:tracePt t="190151" x="10086975" y="495300"/>
          <p14:tracePt t="190168" x="10029825" y="457200"/>
          <p14:tracePt t="190185" x="9972675" y="419100"/>
          <p14:tracePt t="190201" x="9791700" y="333375"/>
          <p14:tracePt t="190218" x="9639300" y="257175"/>
          <p14:tracePt t="190235" x="9486900" y="209550"/>
          <p14:tracePt t="190251" x="9429750" y="209550"/>
          <p14:tracePt t="190268" x="9401175" y="209550"/>
          <p14:tracePt t="190301" x="9448800" y="228600"/>
          <p14:tracePt t="190318" x="9686925" y="314325"/>
          <p14:tracePt t="190334" x="9925050" y="371475"/>
          <p14:tracePt t="190351" x="10106025" y="381000"/>
          <p14:tracePt t="190368" x="10248900" y="390525"/>
          <p14:tracePt t="190384" x="10334625" y="390525"/>
          <p14:tracePt t="190401" x="10344150" y="390525"/>
          <p14:tracePt t="190453" x="10325100" y="390525"/>
          <p14:tracePt t="190464" x="10306050" y="390525"/>
          <p14:tracePt t="190485" x="10239375" y="390525"/>
          <p14:tracePt t="190502" x="10182225" y="390525"/>
          <p14:tracePt t="190518" x="10086975" y="409575"/>
          <p14:tracePt t="190534" x="9934575" y="447675"/>
          <p14:tracePt t="190551" x="9820275" y="476250"/>
          <p14:tracePt t="190568" x="9667875" y="542925"/>
          <p14:tracePt t="190584" x="9582150" y="628650"/>
          <p14:tracePt t="190601" x="9477375" y="762000"/>
          <p14:tracePt t="190618" x="9363075" y="1000125"/>
          <p14:tracePt t="190634" x="9220200" y="1343025"/>
          <p14:tracePt t="190651" x="9163050" y="1638300"/>
          <p14:tracePt t="190668" x="9182100" y="2066925"/>
          <p14:tracePt t="190684" x="9277350" y="2543175"/>
          <p14:tracePt t="190701" x="9401175" y="3038475"/>
          <p14:tracePt t="190718" x="9448800" y="3238500"/>
          <p14:tracePt t="190735" x="9477375" y="3429000"/>
          <p14:tracePt t="190751" x="9496425" y="3609975"/>
          <p14:tracePt t="190768" x="9496425" y="3657600"/>
          <p14:tracePt t="190784" x="9477375" y="3771900"/>
          <p14:tracePt t="190801" x="9458325" y="3848100"/>
          <p14:tracePt t="190818" x="9429750" y="3962400"/>
          <p14:tracePt t="190834" x="9401175" y="4067175"/>
          <p14:tracePt t="190851" x="9372600" y="4152900"/>
          <p14:tracePt t="190868" x="9334500" y="4257675"/>
          <p14:tracePt t="190884" x="9324975" y="4305300"/>
          <p14:tracePt t="190901" x="9324975" y="4371975"/>
          <p14:tracePt t="190918" x="9353550" y="4476750"/>
          <p14:tracePt t="190934" x="9410700" y="4629150"/>
          <p14:tracePt t="190951" x="9496425" y="4791075"/>
          <p14:tracePt t="190967" x="9582150" y="4953000"/>
          <p14:tracePt t="190984" x="9639300" y="5105400"/>
          <p14:tracePt t="191001" x="9658350" y="5191125"/>
          <p14:tracePt t="191017" x="9686925" y="5286375"/>
          <p14:tracePt t="191034" x="9725025" y="5419725"/>
          <p14:tracePt t="191051" x="9763125" y="5534025"/>
          <p14:tracePt t="191067" x="9772650" y="5600700"/>
          <p14:tracePt t="191084" x="9801225" y="5676900"/>
          <p14:tracePt t="191101" x="9820275" y="5734050"/>
          <p14:tracePt t="191118" x="9829800" y="5734050"/>
          <p14:tracePt t="191134" x="9829800" y="5743575"/>
          <p14:tracePt t="191151" x="9848850" y="5762625"/>
          <p14:tracePt t="191167" x="9886950" y="5800725"/>
          <p14:tracePt t="191184" x="9906000" y="5829300"/>
          <p14:tracePt t="191200" x="9953625" y="5886450"/>
          <p14:tracePt t="191217" x="9982200" y="5934075"/>
          <p14:tracePt t="191234" x="10029825" y="6076950"/>
          <p14:tracePt t="191250" x="10096500" y="6200775"/>
          <p14:tracePt t="191267" x="10134600" y="6267450"/>
          <p14:tracePt t="191284" x="10153650" y="6286500"/>
          <p14:tracePt t="191348" x="10153650" y="6296025"/>
          <p14:tracePt t="191365" x="10153650" y="6305550"/>
          <p14:tracePt t="191385" x="10144125" y="6315075"/>
          <p14:tracePt t="191402" x="10125075" y="6315075"/>
          <p14:tracePt t="191418" x="10115550" y="6315075"/>
          <p14:tracePt t="191434" x="10096500" y="6315075"/>
          <p14:tracePt t="191451" x="10086975" y="6315075"/>
          <p14:tracePt t="191467" x="10077450" y="6324600"/>
          <p14:tracePt t="191639" x="10077450" y="6334125"/>
          <p14:tracePt t="191667" x="10077450" y="6343650"/>
          <p14:tracePt t="191684" x="10067925" y="6353175"/>
          <p14:tracePt t="191692" x="10048875" y="6353175"/>
          <p14:tracePt t="191718" x="9963150" y="6334125"/>
          <p14:tracePt t="191734" x="9858375" y="6286500"/>
          <p14:tracePt t="191751" x="9734550" y="6229350"/>
          <p14:tracePt t="191767" x="9715500" y="6210300"/>
          <p14:tracePt t="191784" x="9753600" y="6191250"/>
          <p14:tracePt t="191801" x="9810750" y="6124575"/>
          <p14:tracePt t="191817" x="9848850" y="5962650"/>
          <p14:tracePt t="191834" x="9858375" y="5772150"/>
          <p14:tracePt t="191851" x="9810750" y="5314950"/>
          <p14:tracePt t="191867" x="9763125" y="5038725"/>
          <p14:tracePt t="191884" x="9705975" y="4752975"/>
          <p14:tracePt t="191901" x="9667875" y="4476750"/>
          <p14:tracePt t="191917" x="9648825" y="4248150"/>
          <p14:tracePt t="191934" x="9648825" y="4038600"/>
          <p14:tracePt t="191951" x="9658350" y="3800475"/>
          <p14:tracePt t="191967" x="9677400" y="3648075"/>
          <p14:tracePt t="191984" x="9686925" y="3505200"/>
          <p14:tracePt t="192001" x="9696450" y="3362325"/>
          <p14:tracePt t="192017" x="9725025" y="3219450"/>
          <p14:tracePt t="192034" x="9753600" y="3076575"/>
          <p14:tracePt t="192051" x="9782175" y="2952750"/>
          <p14:tracePt t="192067" x="9848850" y="2743200"/>
          <p14:tracePt t="192084" x="9867900" y="2695575"/>
          <p14:tracePt t="192101" x="9886950" y="2647950"/>
          <p14:tracePt t="192117" x="9906000" y="2619375"/>
          <p14:tracePt t="192134" x="9925050" y="2600325"/>
          <p14:tracePt t="192151" x="9944100" y="2581275"/>
          <p14:tracePt t="192167" x="9963150" y="2562225"/>
          <p14:tracePt t="192184" x="9972675" y="2552700"/>
          <p14:tracePt t="192201" x="10001250" y="2543175"/>
          <p14:tracePt t="192217" x="10058400" y="2543175"/>
          <p14:tracePt t="192234" x="10201275" y="2543175"/>
          <p14:tracePt t="192251" x="10334625" y="2533650"/>
          <p14:tracePt t="192267" x="10401300" y="2524125"/>
          <p14:tracePt t="192284" x="10439400" y="2505075"/>
          <p14:tracePt t="192301" x="10448925" y="2505075"/>
          <p14:tracePt t="192348" x="10429875" y="2505075"/>
          <p14:tracePt t="192356" x="10410825" y="2505075"/>
          <p14:tracePt t="192367" x="10382250" y="2505075"/>
          <p14:tracePt t="192384" x="10325100" y="2524125"/>
          <p14:tracePt t="192401" x="10287000" y="2543175"/>
          <p14:tracePt t="192434" x="10277475" y="2543175"/>
          <p14:tracePt t="192534" x="10258425" y="2543175"/>
          <p14:tracePt t="192540" x="10182225" y="2552700"/>
          <p14:tracePt t="192550" x="10106025" y="2562225"/>
          <p14:tracePt t="192567" x="9753600" y="2686050"/>
          <p14:tracePt t="192584" x="9420225" y="2914650"/>
          <p14:tracePt t="192600" x="9115425" y="3429000"/>
          <p14:tracePt t="192617" x="9010650" y="3819525"/>
          <p14:tracePt t="192634" x="8953500" y="4305300"/>
          <p14:tracePt t="192651" x="8982075" y="4743450"/>
          <p14:tracePt t="192667" x="9134475" y="5172075"/>
          <p14:tracePt t="192684" x="9315450" y="5505450"/>
          <p14:tracePt t="192700" x="9429750" y="5676900"/>
          <p14:tracePt t="192717" x="9544050" y="5791200"/>
          <p14:tracePt t="192734" x="9629775" y="5838825"/>
          <p14:tracePt t="192751" x="9725025" y="5886450"/>
          <p14:tracePt t="192767" x="9820275" y="5915025"/>
          <p14:tracePt t="192784" x="9934575" y="5915025"/>
          <p14:tracePt t="192801" x="10086975" y="5886450"/>
          <p14:tracePt t="192818" x="10248900" y="5838825"/>
          <p14:tracePt t="192834" x="10391775" y="5781675"/>
          <p14:tracePt t="192851" x="10572750" y="5743575"/>
          <p14:tracePt t="192867" x="10677525" y="5705475"/>
          <p14:tracePt t="192884" x="10791825" y="5676900"/>
          <p14:tracePt t="192901" x="10858500" y="5667375"/>
          <p14:tracePt t="192917" x="10972800" y="5657850"/>
          <p14:tracePt t="192934" x="11010900" y="5657850"/>
          <p14:tracePt t="192967" x="11029950" y="5657850"/>
          <p14:tracePt t="192984" x="11077575" y="5657850"/>
          <p14:tracePt t="193000" x="11163300" y="5667375"/>
          <p14:tracePt t="193017" x="11268075" y="5676900"/>
          <p14:tracePt t="193034" x="11353800" y="5676900"/>
          <p14:tracePt t="193051" x="11439525" y="5676900"/>
          <p14:tracePt t="193067" x="11477625" y="5657850"/>
          <p14:tracePt t="193084" x="11496675" y="5638800"/>
          <p14:tracePt t="193101" x="11496675" y="5610225"/>
          <p14:tracePt t="193117" x="11496675" y="5591175"/>
          <p14:tracePt t="193134" x="11496675" y="5562600"/>
          <p14:tracePt t="193151" x="11420475" y="5476875"/>
          <p14:tracePt t="193167" x="11363325" y="5438775"/>
          <p14:tracePt t="193184" x="11296650" y="5391150"/>
          <p14:tracePt t="193201" x="11229975" y="5353050"/>
          <p14:tracePt t="193217" x="11134725" y="5343525"/>
          <p14:tracePt t="193234" x="10982325" y="5343525"/>
          <p14:tracePt t="193251" x="10820400" y="5362575"/>
          <p14:tracePt t="193267" x="10544175" y="5505450"/>
          <p14:tracePt t="193284" x="10448925" y="5610225"/>
          <p14:tracePt t="193301" x="10353675" y="5791200"/>
          <p14:tracePt t="193317" x="10296525" y="5886450"/>
          <p14:tracePt t="193334" x="10229850" y="6038850"/>
          <p14:tracePt t="193353" x="10210800" y="6219825"/>
          <p14:tracePt t="193367" x="10210800" y="6238875"/>
          <p14:tracePt t="193384" x="10258425" y="6419850"/>
          <p14:tracePt t="193401" x="10277475" y="6467475"/>
          <p14:tracePt t="193417" x="10287000" y="6496050"/>
          <p14:tracePt t="193434" x="10296525" y="6496050"/>
          <p14:tracePt t="193451" x="10306050" y="6496050"/>
          <p14:tracePt t="193467" x="10315575" y="6496050"/>
          <p14:tracePt t="193469" x="10325100" y="6505575"/>
          <p14:tracePt t="193483" x="10334625" y="6505575"/>
          <p14:tracePt t="193485" x="10353675" y="6505575"/>
          <p14:tracePt t="193500" x="10363200" y="6505575"/>
          <p14:tracePt t="193517" x="10382250" y="6505575"/>
          <p14:tracePt t="193533" x="10391775" y="6505575"/>
          <p14:tracePt t="193550" x="10401300" y="6505575"/>
          <p14:tracePt t="193567" x="10410825" y="6505575"/>
          <p14:tracePt t="193775" x="10420350" y="6505575"/>
          <p14:tracePt t="193799" x="10429875" y="6505575"/>
          <p14:tracePt t="193811" x="10458450" y="6515100"/>
          <p14:tracePt t="193818" x="10477500" y="6524625"/>
          <p14:tracePt t="193836" x="10525125" y="6534150"/>
          <p14:tracePt t="193851" x="10553700" y="6553200"/>
          <p14:tracePt t="193868" x="10572750" y="6553200"/>
          <p14:tracePt t="193900" x="10582275" y="6553200"/>
          <p14:tracePt t="193917" x="10601325" y="6553200"/>
          <p14:tracePt t="193933" x="10696575" y="6553200"/>
          <p14:tracePt t="193950" x="10753725" y="6543675"/>
          <p14:tracePt t="193967" x="10801350" y="6524625"/>
          <p14:tracePt t="193983" x="10839450" y="6505575"/>
          <p14:tracePt t="194000" x="10877550" y="6467475"/>
          <p14:tracePt t="194017" x="10934700" y="6429375"/>
          <p14:tracePt t="194033" x="10972800" y="6400800"/>
          <p14:tracePt t="194050" x="11039475" y="6343650"/>
          <p14:tracePt t="194067" x="11096625" y="6286500"/>
          <p14:tracePt t="194083" x="11125200" y="6238875"/>
          <p14:tracePt t="194100" x="11144250" y="6200775"/>
          <p14:tracePt t="194117" x="11163300" y="6162675"/>
          <p14:tracePt t="194133" x="11182350" y="6143625"/>
          <p14:tracePt t="194150" x="11201400" y="6115050"/>
          <p14:tracePt t="194167" x="11220450" y="6076950"/>
          <p14:tracePt t="194183" x="11220450" y="6048375"/>
          <p14:tracePt t="194200" x="11239500" y="6019800"/>
          <p14:tracePt t="194217" x="11239500" y="5991225"/>
          <p14:tracePt t="194233" x="11239500" y="5972175"/>
          <p14:tracePt t="194250" x="11239500" y="5953125"/>
          <p14:tracePt t="194267" x="11239500" y="5934075"/>
          <p14:tracePt t="194283" x="11229975" y="5924550"/>
          <p14:tracePt t="194300" x="11210925" y="5905500"/>
          <p14:tracePt t="194317" x="11163300" y="5876925"/>
          <p14:tracePt t="194334" x="11106150" y="5848350"/>
          <p14:tracePt t="194350" x="11049000" y="5829300"/>
          <p14:tracePt t="194367" x="10991850" y="5819775"/>
          <p14:tracePt t="194384" x="10963275" y="5819775"/>
          <p14:tracePt t="194400" x="10934700" y="5819775"/>
          <p14:tracePt t="194417" x="10915650" y="5819775"/>
          <p14:tracePt t="194434" x="10896600" y="5829300"/>
          <p14:tracePt t="194450" x="10868025" y="5848350"/>
          <p14:tracePt t="194467" x="10839450" y="5886450"/>
          <p14:tracePt t="194484" x="10829925" y="5905500"/>
          <p14:tracePt t="194500" x="10820400" y="5915025"/>
          <p14:tracePt t="194537" x="10820400" y="5924550"/>
          <p14:tracePt t="195749" x="10810875" y="5915025"/>
          <p14:tracePt t="195794" x="10801350" y="5915025"/>
          <p14:tracePt t="195803" x="10801350" y="5905500"/>
          <p14:tracePt t="196331" x="10801350" y="5895975"/>
          <p14:tracePt t="196352" x="10801350" y="5886450"/>
          <p14:tracePt t="196370" x="10820400" y="5886450"/>
          <p14:tracePt t="196386" x="10829925" y="5886450"/>
          <p14:tracePt t="196394" x="10868025" y="5895975"/>
          <p14:tracePt t="196403" x="10877550" y="5905500"/>
          <p14:tracePt t="196418" x="10925175" y="5972175"/>
          <p14:tracePt t="196434" x="10972800" y="6076950"/>
          <p14:tracePt t="196450" x="11010900" y="6162675"/>
          <p14:tracePt t="196466" x="11029950" y="6257925"/>
          <p14:tracePt t="196470" x="11039475" y="6343650"/>
          <p14:tracePt t="196482" x="11039475" y="6419850"/>
          <p14:tracePt t="196499" x="11039475" y="6486525"/>
          <p14:tracePt t="196516" x="11020425" y="6534150"/>
          <p14:tracePt t="196532" x="11020425" y="6553200"/>
          <p14:tracePt t="196549" x="11001375" y="6572250"/>
          <p14:tracePt t="196582" x="10982325" y="6581775"/>
          <p14:tracePt t="196615" x="10982325" y="6591300"/>
          <p14:tracePt t="196684" x="10972800" y="6591300"/>
          <p14:tracePt t="196700" x="10972800" y="6581775"/>
          <p14:tracePt t="196708" x="10972800" y="6562725"/>
          <p14:tracePt t="196717" x="10982325" y="6553200"/>
          <p14:tracePt t="196732" x="11001375" y="6515100"/>
          <p14:tracePt t="196749" x="11010900" y="6486525"/>
          <p14:tracePt t="196768" x="11029950" y="6467475"/>
          <p14:tracePt t="196784" x="11029950" y="6457950"/>
          <p14:tracePt t="196896" x="11029950" y="6467475"/>
          <p14:tracePt t="196906" x="11029950" y="6477000"/>
          <p14:tracePt t="196918" x="11029950" y="6486525"/>
          <p14:tracePt t="196934" x="11020425" y="6505575"/>
          <p14:tracePt t="196950" x="11010900" y="6515100"/>
          <p14:tracePt t="196968" x="11001375" y="6534150"/>
          <p14:tracePt t="196984" x="11001375" y="6543675"/>
          <p14:tracePt t="197000" x="11001375" y="6553200"/>
          <p14:tracePt t="197709" x="11001375" y="6543675"/>
          <p14:tracePt t="197742" x="11001375" y="6534150"/>
          <p14:tracePt t="197831" x="11001375" y="6524625"/>
          <p14:tracePt t="197838" x="11001375" y="6515100"/>
          <p14:tracePt t="197854" x="11001375" y="6496050"/>
          <p14:tracePt t="197868" x="11001375" y="6486525"/>
          <p14:tracePt t="197882" x="11001375" y="6477000"/>
          <p14:tracePt t="197899" x="11001375" y="6457950"/>
          <p14:tracePt t="198089" x="11001375" y="6448425"/>
          <p14:tracePt t="198104" x="11001375" y="6438900"/>
          <p14:tracePt t="198119" x="11001375" y="6429375"/>
          <p14:tracePt t="198133" x="11001375" y="6419850"/>
          <p14:tracePt t="200219" x="11001375" y="6410325"/>
          <p14:tracePt t="201511" x="11039475" y="6400800"/>
          <p14:tracePt t="201522" x="11096625" y="6381750"/>
          <p14:tracePt t="201535" x="11258550" y="6086475"/>
          <p14:tracePt t="201549" x="11391900" y="5619750"/>
          <p14:tracePt t="201566" x="11458575" y="5353050"/>
          <p14:tracePt t="201583" x="11534775" y="5095875"/>
          <p14:tracePt t="201599" x="11649075" y="4791075"/>
          <p14:tracePt t="201616" x="11734800" y="4457700"/>
          <p14:tracePt t="201621" x="11772900" y="4305300"/>
          <p14:tracePt t="201632" x="11801475" y="4105275"/>
          <p14:tracePt t="201648" x="11811000" y="3876675"/>
          <p14:tracePt t="201665" x="11811000" y="3743325"/>
          <p14:tracePt t="201681" x="11782425" y="3648075"/>
          <p14:tracePt t="201698" x="11696700" y="3476625"/>
          <p14:tracePt t="201715" x="11601450" y="3324225"/>
          <p14:tracePt t="201731" x="11553825" y="3257550"/>
          <p14:tracePt t="201748" x="11553825" y="3248025"/>
          <p14:tracePt t="201765" x="11553825" y="3219450"/>
          <p14:tracePt t="201781" x="11553825" y="3200400"/>
          <p14:tracePt t="201798" x="11544300" y="3181350"/>
          <p14:tracePt t="201815" x="11487150" y="3143250"/>
          <p14:tracePt t="201831" x="11487150" y="3133725"/>
          <p14:tracePt t="201848" x="11487150" y="3181350"/>
          <p14:tracePt t="201865" x="11525250" y="3533775"/>
          <p14:tracePt t="201881" x="11591925" y="4019550"/>
          <p14:tracePt t="201898" x="11744325" y="4752975"/>
          <p14:tracePt t="201905" x="11830050" y="5086350"/>
          <p14:tracePt t="201914" x="11896725" y="5391150"/>
          <p14:tracePt t="201931" x="12030075" y="6124575"/>
          <p14:tracePt t="201948" x="12077700" y="6505575"/>
          <p14:tracePt t="201965" x="12115800" y="6762750"/>
          <p14:tracePt t="201982" x="12115800" y="6781800"/>
          <p14:tracePt t="201998" x="12115800" y="6791325"/>
          <p14:tracePt t="202014" x="12125325" y="6791325"/>
          <p14:tracePt t="202030" x="12134850" y="6781800"/>
          <p14:tracePt t="202047" x="12134850" y="6715125"/>
          <p14:tracePt t="202064" x="12115800" y="6619875"/>
          <p14:tracePt t="202080" x="12039600" y="6362700"/>
          <p14:tracePt t="202097" x="11934825" y="6105525"/>
          <p14:tracePt t="202113" x="11801475" y="5800725"/>
          <p14:tracePt t="202130" x="11715750" y="5581650"/>
          <p14:tracePt t="202147" x="11620500" y="5257800"/>
          <p14:tracePt t="202163" x="11582400" y="5067300"/>
          <p14:tracePt t="202180" x="11515725" y="4886325"/>
          <p14:tracePt t="202197" x="11458575" y="4800600"/>
          <p14:tracePt t="202213" x="11420475" y="4762500"/>
          <p14:tracePt t="202247" x="11401425" y="4762500"/>
          <p14:tracePt t="202263" x="11372850" y="4829175"/>
          <p14:tracePt t="202280" x="11334750" y="4991100"/>
          <p14:tracePt t="202296" x="11210925" y="5267325"/>
          <p14:tracePt t="202313" x="11115675" y="5419725"/>
          <p14:tracePt t="202330" x="11010900" y="5553075"/>
          <p14:tracePt t="202347" x="10934700" y="5638800"/>
          <p14:tracePt t="202363" x="10896600" y="5676900"/>
          <p14:tracePt t="202380" x="10896600" y="5695950"/>
          <p14:tracePt t="202396" x="10887075" y="5695950"/>
          <p14:tracePt t="202438" x="10877550" y="5695950"/>
          <p14:tracePt t="202447" x="10877550" y="5657850"/>
          <p14:tracePt t="202463" x="10858500" y="5581650"/>
          <p14:tracePt t="202480" x="10848975" y="5476875"/>
          <p14:tracePt t="202497" x="10839450" y="5353050"/>
          <p14:tracePt t="202513" x="10753725" y="5162550"/>
          <p14:tracePt t="202530" x="10677525" y="4943475"/>
          <p14:tracePt t="202546" x="10648950" y="4838700"/>
          <p14:tracePt t="202563" x="10648950" y="4714875"/>
          <p14:tracePt t="202580" x="10668000" y="4638675"/>
          <p14:tracePt t="202596" x="10687050" y="4524375"/>
          <p14:tracePt t="202613" x="10687050" y="4448175"/>
          <p14:tracePt t="202630" x="10677525" y="4362450"/>
          <p14:tracePt t="202647" x="10677525" y="4314825"/>
          <p14:tracePt t="202663" x="10668000" y="4305300"/>
          <p14:tracePt t="202741" x="10658475" y="4343400"/>
          <p14:tracePt t="202750" x="10658475" y="4371975"/>
          <p14:tracePt t="202765" x="10639425" y="4448175"/>
          <p14:tracePt t="202781" x="10629900" y="4610100"/>
          <p14:tracePt t="202797" x="10629900" y="4724400"/>
          <p14:tracePt t="202814" x="10620375" y="4838700"/>
          <p14:tracePt t="202830" x="10610850" y="4895850"/>
          <p14:tracePt t="202847" x="10610850" y="4972050"/>
          <p14:tracePt t="202864" x="10610850" y="5000625"/>
          <p14:tracePt t="202910" x="10610850" y="5010150"/>
          <p14:tracePt t="202918" x="10620375" y="5010150"/>
          <p14:tracePt t="202930" x="10620375" y="5019675"/>
          <p14:tracePt t="202947" x="10658475" y="5019675"/>
          <p14:tracePt t="202964" x="10696575" y="5019675"/>
          <p14:tracePt t="202980" x="10706100" y="5019675"/>
          <p14:tracePt t="203013" x="10715625" y="5019675"/>
          <p14:tracePt t="203030" x="10725150" y="5019675"/>
          <p14:tracePt t="203132" x="10725150" y="5029200"/>
          <p14:tracePt t="203143" x="10715625" y="5029200"/>
          <p14:tracePt t="203152" x="10715625" y="5038725"/>
          <p14:tracePt t="203205" x="10715625" y="5048250"/>
          <p14:tracePt t="203213" x="10706100" y="5057775"/>
          <p14:tracePt t="203230" x="10706100" y="5067300"/>
          <p14:tracePt t="203247" x="10706100" y="5095875"/>
          <p14:tracePt t="203264" x="10706100" y="5124450"/>
          <p14:tracePt t="203315" x="10706100" y="5133975"/>
          <p14:tracePt t="203337" x="10706100" y="5143500"/>
          <p14:tracePt t="203352" x="10706100" y="5153025"/>
          <p14:tracePt t="203534" x="10687050" y="5153025"/>
          <p14:tracePt t="203544" x="10658475" y="5153025"/>
          <p14:tracePt t="203553" x="10582275" y="5153025"/>
          <p14:tracePt t="203565" x="10515600" y="5143500"/>
          <p14:tracePt t="203581" x="10363200" y="5114925"/>
          <p14:tracePt t="203599" x="10201275" y="5067300"/>
          <p14:tracePt t="203614" x="10010775" y="5019675"/>
          <p14:tracePt t="203631" x="9810750" y="4943475"/>
          <p14:tracePt t="203648" x="9772650" y="4933950"/>
          <p14:tracePt t="203788" x="9782175" y="4933950"/>
          <p14:tracePt t="204780" x="9801225" y="4933950"/>
          <p14:tracePt t="204796" x="9877425" y="4953000"/>
          <p14:tracePt t="204813" x="9906000" y="4962525"/>
          <p14:tracePt t="204830" x="9963150" y="4962525"/>
          <p14:tracePt t="204846" x="10058400" y="4962525"/>
          <p14:tracePt t="204863" x="10134600" y="4962525"/>
          <p14:tracePt t="204880" x="10191750" y="4962525"/>
          <p14:tracePt t="204896" x="10220325" y="4962525"/>
          <p14:tracePt t="204913" x="10239375" y="4953000"/>
          <p14:tracePt t="204930" x="10267950" y="4943475"/>
          <p14:tracePt t="204946" x="10325100" y="4914900"/>
          <p14:tracePt t="204963" x="10363200" y="4914900"/>
          <p14:tracePt t="204980" x="10382250" y="4914900"/>
          <p14:tracePt t="204996" x="10401300" y="4914900"/>
          <p14:tracePt t="205013" x="10439400" y="4914900"/>
          <p14:tracePt t="205030" x="10525125" y="4962525"/>
          <p14:tracePt t="205046" x="10668000" y="5153025"/>
          <p14:tracePt t="205063" x="10810875" y="5400675"/>
          <p14:tracePt t="205080" x="10934700" y="5657850"/>
          <p14:tracePt t="205096" x="10991850" y="5753100"/>
          <p14:tracePt t="205113" x="11029950" y="5781675"/>
          <p14:tracePt t="205130" x="11068050" y="5819775"/>
          <p14:tracePt t="205146" x="11144250" y="5848350"/>
          <p14:tracePt t="205163" x="11153775" y="5857875"/>
          <p14:tracePt t="205180" x="11163300" y="5867400"/>
          <p14:tracePt t="205196" x="11172825" y="5876925"/>
          <p14:tracePt t="205213" x="11191875" y="5915025"/>
          <p14:tracePt t="205230" x="11239500" y="5972175"/>
          <p14:tracePt t="205246" x="11306175" y="6048375"/>
          <p14:tracePt t="205263" x="11353800" y="6134100"/>
          <p14:tracePt t="205280" x="11391900" y="6210300"/>
          <p14:tracePt t="205296" x="11401425" y="6276975"/>
          <p14:tracePt t="205313" x="11449050" y="6381750"/>
          <p14:tracePt t="205330" x="11515725" y="6477000"/>
          <p14:tracePt t="205346" x="11610975" y="6581775"/>
          <p14:tracePt t="205363" x="11677650" y="6638925"/>
          <p14:tracePt t="205380" x="11744325" y="6657975"/>
          <p14:tracePt t="205396" x="11763375" y="6657975"/>
          <p14:tracePt t="205413" x="11782425" y="6638925"/>
          <p14:tracePt t="205429" x="11801475" y="6610350"/>
          <p14:tracePt t="205446" x="11820525" y="6591300"/>
          <p14:tracePt t="205463" x="11830050" y="6591300"/>
          <p14:tracePt t="205479" x="11839575" y="6581775"/>
          <p14:tracePt t="205496" x="11849100" y="6553200"/>
          <p14:tracePt t="205513" x="11858625" y="6524625"/>
          <p14:tracePt t="205530" x="11868150" y="6515100"/>
          <p14:tracePt t="205546" x="11877675" y="6486525"/>
          <p14:tracePt t="205563" x="11896725" y="6438900"/>
          <p14:tracePt t="205580" x="11915775" y="6334125"/>
          <p14:tracePt t="205596" x="11925300" y="6219825"/>
          <p14:tracePt t="205613" x="11925300" y="5953125"/>
          <p14:tracePt t="205629" x="11906250" y="5772150"/>
          <p14:tracePt t="205646" x="11906250" y="5600700"/>
          <p14:tracePt t="205663" x="11906250" y="5486400"/>
          <p14:tracePt t="205679" x="11896725" y="5391150"/>
          <p14:tracePt t="205696" x="11896725" y="5334000"/>
          <p14:tracePt t="205713" x="11877675" y="5305425"/>
          <p14:tracePt t="205729" x="11868150" y="5295900"/>
          <p14:tracePt t="205798" x="11858625" y="5295900"/>
          <p14:tracePt t="205814" x="11849100" y="5295900"/>
          <p14:tracePt t="205822" x="11839575" y="5295900"/>
          <p14:tracePt t="205829" x="11830050" y="5295900"/>
          <p14:tracePt t="205846" x="11811000" y="5362575"/>
          <p14:tracePt t="205863" x="11820525" y="5534025"/>
          <p14:tracePt t="205879" x="11849100" y="5838825"/>
          <p14:tracePt t="205896" x="11858625" y="6248400"/>
          <p14:tracePt t="205913" x="11858625" y="6600825"/>
          <p14:tracePt t="205929" x="11858625" y="6753225"/>
          <p14:tracePt t="205946" x="11858625" y="6791325"/>
          <p14:tracePt t="205962" x="11858625" y="6800850"/>
          <p14:tracePt t="206008" x="11858625" y="6781800"/>
          <p14:tracePt t="206016" x="11839575" y="6762750"/>
          <p14:tracePt t="206029" x="11811000" y="6705600"/>
          <p14:tracePt t="206046" x="11744325" y="6496050"/>
          <p14:tracePt t="206063" x="11696700" y="6257925"/>
          <p14:tracePt t="206079" x="11649075" y="6057900"/>
          <p14:tracePt t="206096" x="11591925" y="5819775"/>
          <p14:tracePt t="206113" x="11515725" y="5600700"/>
          <p14:tracePt t="206129" x="11468100" y="5495925"/>
          <p14:tracePt t="206146" x="11458575" y="5467350"/>
          <p14:tracePt t="206286" x="11458575" y="5448300"/>
          <p14:tracePt t="206295" x="11439525" y="5419725"/>
          <p14:tracePt t="206301" x="11439525" y="5391150"/>
          <p14:tracePt t="206312" x="11430000" y="5362575"/>
          <p14:tracePt t="206329" x="11410950" y="5305425"/>
          <p14:tracePt t="206345" x="11401425" y="5219700"/>
          <p14:tracePt t="206362" x="11391900" y="5133975"/>
          <p14:tracePt t="206379" x="11401425" y="5105400"/>
          <p14:tracePt t="206395" x="11430000" y="5076825"/>
          <p14:tracePt t="206412" x="11439525" y="5076825"/>
          <p14:tracePt t="206429" x="11458575" y="5076825"/>
          <p14:tracePt t="206445" x="11468100" y="5067300"/>
          <p14:tracePt t="206487" x="11477625" y="5067300"/>
          <p14:tracePt t="206508" x="11487150" y="5067300"/>
          <p14:tracePt t="206518" x="11496675" y="5067300"/>
          <p14:tracePt t="206531" x="11515725" y="5067300"/>
          <p14:tracePt t="206546" x="11525250" y="5067300"/>
          <p14:tracePt t="206563" x="11534775" y="5067300"/>
          <p14:tracePt t="206579" x="11534775" y="5057775"/>
          <p14:tracePt t="206596" x="11534775" y="5048250"/>
          <p14:tracePt t="206763" x="11534775" y="5057775"/>
          <p14:tracePt t="206871" x="11544300" y="5057775"/>
          <p14:tracePt t="206970" x="11553825" y="5057775"/>
          <p14:tracePt t="207002" x="11553825" y="5067300"/>
          <p14:tracePt t="207226" x="11563350" y="5067300"/>
          <p14:tracePt t="207246" x="11572875" y="5067300"/>
          <p14:tracePt t="207262" x="11572875" y="5076825"/>
          <p14:tracePt t="207279" x="11572875" y="5086350"/>
          <p14:tracePt t="207296" x="11582400" y="5095875"/>
          <p14:tracePt t="207312" x="11582400" y="5105400"/>
          <p14:tracePt t="207329" x="11582400" y="5124450"/>
          <p14:tracePt t="207346" x="11582400" y="5133975"/>
          <p14:tracePt t="207362" x="11582400" y="5181600"/>
          <p14:tracePt t="207379" x="11582400" y="5219700"/>
          <p14:tracePt t="207396" x="11582400" y="5267325"/>
          <p14:tracePt t="207412" x="11582400" y="5305425"/>
          <p14:tracePt t="207429" x="11601450" y="5362575"/>
          <p14:tracePt t="207446" x="11610975" y="5429250"/>
          <p14:tracePt t="207463" x="11610975" y="5495925"/>
          <p14:tracePt t="207479" x="11591925" y="5534025"/>
          <p14:tracePt t="207496" x="11582400" y="5610225"/>
          <p14:tracePt t="207512" x="11572875" y="5695950"/>
          <p14:tracePt t="207529" x="11572875" y="5800725"/>
          <p14:tracePt t="207546" x="11572875" y="5915025"/>
          <p14:tracePt t="207563" x="11610975" y="6057900"/>
          <p14:tracePt t="207579" x="11620500" y="6096000"/>
          <p14:tracePt t="207596" x="11630025" y="6134100"/>
          <p14:tracePt t="207612" x="11639550" y="6153150"/>
          <p14:tracePt t="207629" x="11639550" y="6162675"/>
          <p14:tracePt t="207646" x="11649075" y="6181725"/>
          <p14:tracePt t="207663" x="11649075" y="6210300"/>
          <p14:tracePt t="207679" x="11649075" y="6229350"/>
          <p14:tracePt t="207696" x="11649075" y="6267450"/>
          <p14:tracePt t="207712" x="11658600" y="6315075"/>
          <p14:tracePt t="207729" x="11658600" y="6353175"/>
          <p14:tracePt t="207746" x="11668125" y="6391275"/>
          <p14:tracePt t="207762" x="11677650" y="6419850"/>
          <p14:tracePt t="207767" x="11677650" y="6429375"/>
          <p14:tracePt t="207779" x="11677650" y="6438900"/>
          <p14:tracePt t="207796" x="11677650" y="6457950"/>
          <p14:tracePt t="207813" x="11677650" y="6477000"/>
          <p14:tracePt t="207829" x="11696700" y="6496050"/>
          <p14:tracePt t="207846" x="11696700" y="6515100"/>
          <p14:tracePt t="207863" x="11696700" y="6524625"/>
          <p14:tracePt t="207879" x="11696700" y="6534150"/>
          <p14:tracePt t="207896" x="11696700" y="6553200"/>
          <p14:tracePt t="207912" x="11696700" y="6600825"/>
          <p14:tracePt t="207929" x="11706225" y="6638925"/>
          <p14:tracePt t="207946" x="11715750" y="6677025"/>
          <p14:tracePt t="207963" x="11725275" y="6705600"/>
          <p14:tracePt t="207979" x="11734800" y="6715125"/>
          <p14:tracePt t="207996" x="11734800" y="6724650"/>
          <p14:tracePt t="208013" x="11734800" y="6734175"/>
          <p14:tracePt t="208030" x="11734800" y="6743700"/>
          <p14:tracePt t="208062" x="11744325" y="6743700"/>
          <p14:tracePt t="208106" x="11744325" y="6762750"/>
          <p14:tracePt t="208129" x="11734800" y="6772275"/>
          <p14:tracePt t="208194" x="11725275" y="6762750"/>
          <p14:tracePt t="208206" x="11725275" y="6734175"/>
          <p14:tracePt t="208217" x="11706225" y="6686550"/>
          <p14:tracePt t="208231" x="11687175" y="6638925"/>
          <p14:tracePt t="208247" x="11668125" y="6591300"/>
          <p14:tracePt t="208264" x="11658600" y="6553200"/>
          <p14:tracePt t="208280" x="11649075" y="6524625"/>
          <p14:tracePt t="208297" x="11639550" y="6496050"/>
          <p14:tracePt t="208314" x="11639550" y="6486525"/>
          <p14:tracePt t="208329" x="11639550" y="6477000"/>
          <p14:tracePt t="208346" x="11639550" y="6448425"/>
          <p14:tracePt t="208362" x="11658600" y="6410325"/>
          <p14:tracePt t="208379" x="11668125" y="6372225"/>
          <p14:tracePt t="208395" x="11687175" y="6315075"/>
          <p14:tracePt t="208412" x="11687175" y="6267450"/>
          <p14:tracePt t="208429" x="11687175" y="6248400"/>
          <p14:tracePt t="208445" x="11687175" y="6219825"/>
          <p14:tracePt t="208462" x="11687175" y="6172200"/>
          <p14:tracePt t="208479" x="11687175" y="6143625"/>
          <p14:tracePt t="208495" x="11687175" y="6105525"/>
          <p14:tracePt t="208512" x="11696700" y="6057900"/>
          <p14:tracePt t="208529" x="11696700" y="6000750"/>
          <p14:tracePt t="208545" x="11696700" y="5934075"/>
          <p14:tracePt t="208562" x="11696700" y="5867400"/>
          <p14:tracePt t="208579" x="11696700" y="5781675"/>
          <p14:tracePt t="208595" x="11696700" y="5695950"/>
          <p14:tracePt t="208612" x="11696700" y="5638800"/>
          <p14:tracePt t="208629" x="11696700" y="5591175"/>
          <p14:tracePt t="208646" x="11696700" y="5543550"/>
          <p14:tracePt t="208662" x="11687175" y="5486400"/>
          <p14:tracePt t="208679" x="11677650" y="5438775"/>
          <p14:tracePt t="208696" x="11668125" y="5400675"/>
          <p14:tracePt t="208712" x="11668125" y="5381625"/>
          <p14:tracePt t="208729" x="11668125" y="5334000"/>
          <p14:tracePt t="208746" x="11668125" y="5295900"/>
          <p14:tracePt t="208762" x="11668125" y="5257800"/>
          <p14:tracePt t="208779" x="11668125" y="5143500"/>
          <p14:tracePt t="208796" x="11668125" y="5067300"/>
          <p14:tracePt t="208813" x="11668125" y="5010150"/>
          <p14:tracePt t="208829" x="11658600" y="4972050"/>
          <p14:tracePt t="208846" x="11649075" y="4962525"/>
          <p14:tracePt t="208935" x="11649075" y="4981575"/>
          <p14:tracePt t="208944" x="11649075" y="4991100"/>
          <p14:tracePt t="208962" x="11639550" y="5019675"/>
          <p14:tracePt t="208979" x="11630025" y="5048250"/>
          <p14:tracePt t="208996" x="11630025" y="5105400"/>
          <p14:tracePt t="209012" x="11620500" y="5162550"/>
          <p14:tracePt t="209029" x="11620500" y="5286375"/>
          <p14:tracePt t="209048" x="11639550" y="5524500"/>
          <p14:tracePt t="209068" x="11649075" y="5753100"/>
          <p14:tracePt t="209083" x="11649075" y="5886450"/>
          <p14:tracePt t="209100" x="11658600" y="5991225"/>
          <p14:tracePt t="209115" x="11658600" y="6057900"/>
          <p14:tracePt t="209131" x="11658600" y="6124575"/>
          <p14:tracePt t="209148" x="11658600" y="6191250"/>
          <p14:tracePt t="209165" x="11649075" y="6296025"/>
          <p14:tracePt t="209181" x="11649075" y="6410325"/>
          <p14:tracePt t="209198" x="11630025" y="6524625"/>
          <p14:tracePt t="209212" x="11630025" y="6562725"/>
          <p14:tracePt t="209230" x="11610975" y="6667500"/>
          <p14:tracePt t="209245" x="11610975" y="6715125"/>
          <p14:tracePt t="209262" x="11610975" y="6772275"/>
          <p14:tracePt t="209279" x="11610975" y="6819900"/>
          <p14:tracePt t="209296" x="11610975" y="6848475"/>
          <p14:tracePt t="209449" x="11610975" y="6838950"/>
          <p14:tracePt t="209461" x="11591925" y="6810375"/>
          <p14:tracePt t="209469" x="11544300" y="6734175"/>
          <p14:tracePt t="209479" x="11515725" y="6696075"/>
          <p14:tracePt t="209495" x="11468100" y="6629400"/>
          <p14:tracePt t="209511" x="11391900" y="6534150"/>
          <p14:tracePt t="209528" x="11306175" y="6467475"/>
          <p14:tracePt t="209545" x="11220450" y="6391275"/>
          <p14:tracePt t="209561" x="11144250" y="6343650"/>
          <p14:tracePt t="209578" x="11115675" y="6324600"/>
          <p14:tracePt t="209595" x="11106150" y="6324600"/>
          <p14:tracePt t="209611" x="11106150" y="6315075"/>
          <p14:tracePt t="209628" x="11106150" y="6305550"/>
          <p14:tracePt t="209644" x="11115675" y="6276975"/>
          <p14:tracePt t="209647" x="11125200" y="6257925"/>
          <p14:tracePt t="209661" x="11153775" y="6219825"/>
          <p14:tracePt t="209677" x="11201400" y="6181725"/>
          <p14:tracePt t="209694" x="11229975" y="6143625"/>
          <p14:tracePt t="209711" x="11268075" y="6115050"/>
          <p14:tracePt t="209727" x="11306175" y="6076950"/>
          <p14:tracePt t="209744" x="11344275" y="6038850"/>
          <p14:tracePt t="209761" x="11372850" y="5972175"/>
          <p14:tracePt t="209764" x="11391900" y="5934075"/>
          <p14:tracePt t="209778" x="11391900" y="5905500"/>
          <p14:tracePt t="209797" x="11439525" y="5753100"/>
          <p14:tracePt t="209813" x="11477625" y="5676900"/>
          <p14:tracePt t="209830" x="11515725" y="5629275"/>
          <p14:tracePt t="209847" x="11534775" y="5600700"/>
          <p14:tracePt t="209862" x="11572875" y="5553075"/>
          <p14:tracePt t="209879" x="11591925" y="5505450"/>
          <p14:tracePt t="209896" x="11610975" y="5476875"/>
          <p14:tracePt t="209912" x="11639550" y="5476875"/>
          <p14:tracePt t="209929" x="11677650" y="5457825"/>
          <p14:tracePt t="209945" x="11696700" y="5438775"/>
          <p14:tracePt t="209962" x="11715750" y="5429250"/>
          <p14:tracePt t="209979" x="11725275" y="5391150"/>
          <p14:tracePt t="209996" x="11734800" y="5381625"/>
          <p14:tracePt t="210029" x="11744325" y="5381625"/>
          <p14:tracePt t="210062" x="11753850" y="5381625"/>
          <p14:tracePt t="210079" x="11782425" y="5381625"/>
          <p14:tracePt t="210096" x="11791950" y="5391150"/>
          <p14:tracePt t="210112" x="11820525" y="5448300"/>
          <p14:tracePt t="210129" x="11839575" y="5514975"/>
          <p14:tracePt t="210145" x="11858625" y="5638800"/>
          <p14:tracePt t="210162" x="11858625" y="5800725"/>
          <p14:tracePt t="210179" x="11858625" y="5905500"/>
          <p14:tracePt t="210195" x="11839575" y="6010275"/>
          <p14:tracePt t="210212" x="11830050" y="6134100"/>
          <p14:tracePt t="210229" x="11811000" y="6229350"/>
          <p14:tracePt t="210245" x="11801475" y="6296025"/>
          <p14:tracePt t="210262" x="11801475" y="6353175"/>
          <p14:tracePt t="210267" x="11801475" y="6372225"/>
          <p14:tracePt t="210279" x="11801475" y="6400800"/>
          <p14:tracePt t="210295" x="11801475" y="6429375"/>
          <p14:tracePt t="210312" x="11801475" y="6457950"/>
          <p14:tracePt t="210328" x="11791950" y="6467475"/>
          <p14:tracePt t="210414" x="11791950" y="6448425"/>
          <p14:tracePt t="210428" x="11791950" y="6419850"/>
          <p14:tracePt t="210444" x="11820525" y="6219825"/>
          <p14:tracePt t="210461" x="11830050" y="6029325"/>
          <p14:tracePt t="210478" x="11839575" y="5800725"/>
          <p14:tracePt t="210494" x="11839575" y="5667375"/>
          <p14:tracePt t="210511" x="11839575" y="5562600"/>
          <p14:tracePt t="210515" x="11830050" y="5524500"/>
          <p14:tracePt t="210528" x="11820525" y="5486400"/>
          <p14:tracePt t="210544" x="11782425" y="5410200"/>
          <p14:tracePt t="210634" x="11791950" y="5410200"/>
          <p14:tracePt t="210652" x="11791950" y="5419725"/>
          <p14:tracePt t="210656" x="11801475" y="5429250"/>
          <p14:tracePt t="210667" x="11801475" y="5448300"/>
          <p14:tracePt t="210680" x="11811000" y="5524500"/>
          <p14:tracePt t="210695" x="11801475" y="5657850"/>
          <p14:tracePt t="210712" x="11782425" y="5829300"/>
          <p14:tracePt t="210727" x="11734800" y="6010275"/>
          <p14:tracePt t="210744" x="11677650" y="6400800"/>
          <p14:tracePt t="210761" x="11658600" y="6591300"/>
          <p14:tracePt t="210777" x="11649075" y="6677025"/>
          <p14:tracePt t="210839" x="11649075" y="6657975"/>
          <p14:tracePt t="210848" x="11649075" y="6629400"/>
          <p14:tracePt t="210855" x="11649075" y="6591300"/>
          <p14:tracePt t="210863" x="11649075" y="6543675"/>
          <p14:tracePt t="210877" x="11658600" y="6429375"/>
          <p14:tracePt t="210894" x="11696700" y="6276975"/>
          <p14:tracePt t="210911" x="11744325" y="6096000"/>
          <p14:tracePt t="210927" x="11763375" y="5981700"/>
          <p14:tracePt t="210945" x="11772900" y="5838825"/>
          <p14:tracePt t="210950" x="11772900" y="5791200"/>
          <p14:tracePt t="210962" x="11772900" y="5753100"/>
          <p14:tracePt t="210978" x="11772900" y="5695950"/>
          <p14:tracePt t="210982" x="11772900" y="5667375"/>
          <p14:tracePt t="210995" x="11772900" y="5619750"/>
          <p14:tracePt t="211012" x="11772900" y="5581650"/>
          <p14:tracePt t="211028" x="11772900" y="5562600"/>
          <p14:tracePt t="211045" x="11772900" y="5553075"/>
          <p14:tracePt t="211167" x="11772900" y="5562600"/>
          <p14:tracePt t="211175" x="11782425" y="5600700"/>
          <p14:tracePt t="211183" x="11791950" y="5648325"/>
          <p14:tracePt t="211195" x="11801475" y="5734050"/>
          <p14:tracePt t="211212" x="11811000" y="5972175"/>
          <p14:tracePt t="211228" x="11811000" y="6115050"/>
          <p14:tracePt t="211246" x="11811000" y="6229350"/>
          <p14:tracePt t="211262" x="11801475" y="6286500"/>
          <p14:tracePt t="211279" x="11801475" y="6334125"/>
          <p14:tracePt t="211294" x="11801475" y="6381750"/>
          <p14:tracePt t="211311" x="11811000" y="6400800"/>
          <p14:tracePt t="211357" x="11820525" y="6400800"/>
          <p14:tracePt t="211365" x="11820525" y="6381750"/>
          <p14:tracePt t="211377" x="11830050" y="6362700"/>
          <p14:tracePt t="211394" x="11839575" y="6315075"/>
          <p14:tracePt t="211410" x="11839575" y="6248400"/>
          <p14:tracePt t="211427" x="11839575" y="6172200"/>
          <p14:tracePt t="211444" x="11839575" y="6086475"/>
          <p14:tracePt t="211460" x="11839575" y="6000750"/>
          <p14:tracePt t="211477" x="11839575" y="5905500"/>
          <p14:tracePt t="211494" x="11830050" y="5791200"/>
          <p14:tracePt t="211510" x="11801475" y="5676900"/>
          <p14:tracePt t="211527" x="11791950" y="5629275"/>
          <p14:tracePt t="211544" x="11791950" y="5610225"/>
          <p14:tracePt t="211655" x="11782425" y="5610225"/>
          <p14:tracePt t="211671" x="11772900" y="5619750"/>
          <p14:tracePt t="211682" x="11744325" y="5638800"/>
          <p14:tracePt t="211695" x="11677650" y="5657850"/>
          <p14:tracePt t="211712" x="11582400" y="5676900"/>
          <p14:tracePt t="211728" x="11515725" y="5686425"/>
          <p14:tracePt t="211745" x="11430000" y="5695950"/>
          <p14:tracePt t="211762" x="11391900" y="5715000"/>
          <p14:tracePt t="211778" x="11344275" y="5724525"/>
          <p14:tracePt t="211795" x="11306175" y="5734050"/>
          <p14:tracePt t="211812" x="11268075" y="5743575"/>
          <p14:tracePt t="211828" x="11258550" y="5743575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3A218-2FEC-EA30-FE97-5B541457B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(Treatments)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05E2EEDD-9EF4-4928-1784-AAC881957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7680960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en-US" dirty="0"/>
              <a:t>Second Tear-Off – For any belongings or evidence left on scene, allows it to be connected to the patient once scanned into EMTrack 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dirty="0"/>
              <a:t>Access and Fluids – if patient was given fluids indicate what fluids, the amount, and the route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dirty="0"/>
              <a:t>Treatments and Interventions – document treatments/interventions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dirty="0"/>
              <a:t>Notes –pertinent information about patient and situation (e.g., medical conditions, language barriers, contaminant information, etc.)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dirty="0"/>
              <a:t>Location PT. found – if pertinent, include where/when/how patient was found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dirty="0"/>
              <a:t>Tear-off – document triage category at time of patient transport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C658239-93E6-D35C-3FB2-7D9F7E307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35000" t="10120" r="45493" b="8562"/>
          <a:stretch/>
        </p:blipFill>
        <p:spPr bwMode="auto">
          <a:xfrm>
            <a:off x="9372300" y="0"/>
            <a:ext cx="2589245" cy="6746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FE514068-880D-69F9-C356-ED707452D533}"/>
              </a:ext>
            </a:extLst>
          </p:cNvPr>
          <p:cNvGrpSpPr/>
          <p:nvPr/>
        </p:nvGrpSpPr>
        <p:grpSpPr>
          <a:xfrm>
            <a:off x="8553311" y="3449464"/>
            <a:ext cx="3368478" cy="1130163"/>
            <a:chOff x="8553311" y="3449464"/>
            <a:chExt cx="3368478" cy="11301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48E2CA-0B1D-FFFE-F33B-12D2ACCFEFB8}"/>
                </a:ext>
              </a:extLst>
            </p:cNvPr>
            <p:cNvSpPr/>
            <p:nvPr/>
          </p:nvSpPr>
          <p:spPr>
            <a:xfrm>
              <a:off x="8553311" y="3608863"/>
              <a:ext cx="954156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11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DD7EFCB-5BD4-4541-C2EE-CEEA68014E44}"/>
                </a:ext>
              </a:extLst>
            </p:cNvPr>
            <p:cNvSpPr/>
            <p:nvPr/>
          </p:nvSpPr>
          <p:spPr>
            <a:xfrm>
              <a:off x="9422834" y="3449464"/>
              <a:ext cx="2498955" cy="113016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F24C8F2-6E1F-A904-F7C1-FD217A3AC9C0}"/>
              </a:ext>
            </a:extLst>
          </p:cNvPr>
          <p:cNvGrpSpPr/>
          <p:nvPr/>
        </p:nvGrpSpPr>
        <p:grpSpPr>
          <a:xfrm>
            <a:off x="8250501" y="4435624"/>
            <a:ext cx="3671290" cy="757130"/>
            <a:chOff x="8250501" y="4435624"/>
            <a:chExt cx="3671290" cy="757130"/>
          </a:xfrm>
        </p:grpSpPr>
        <p:sp>
          <p:nvSpPr>
            <p:cNvPr id="13" name="Content Placeholder 5">
              <a:extLst>
                <a:ext uri="{FF2B5EF4-FFF2-40B4-BE49-F238E27FC236}">
                  <a16:creationId xmlns:a16="http://schemas.microsoft.com/office/drawing/2014/main" id="{3A659AF1-9C33-2929-880F-957CD4F8909E}"/>
                </a:ext>
              </a:extLst>
            </p:cNvPr>
            <p:cNvSpPr txBox="1">
              <a:spLocks/>
            </p:cNvSpPr>
            <p:nvPr/>
          </p:nvSpPr>
          <p:spPr>
            <a:xfrm>
              <a:off x="8250501" y="4435624"/>
              <a:ext cx="1196168" cy="75713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sp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404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6692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4980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3268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1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84048" lvl="2" indent="0" algn="ctr">
                <a:buNone/>
              </a:pPr>
              <a:r>
                <a:rPr lang="en-US" sz="48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12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4634330-C3D3-5AB9-3D8B-DD95F54321FA}"/>
                </a:ext>
              </a:extLst>
            </p:cNvPr>
            <p:cNvSpPr/>
            <p:nvPr/>
          </p:nvSpPr>
          <p:spPr>
            <a:xfrm>
              <a:off x="9422835" y="4635286"/>
              <a:ext cx="2498956" cy="166978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65CBE40-15EE-5BCA-D15A-6E970185FCF5}"/>
              </a:ext>
            </a:extLst>
          </p:cNvPr>
          <p:cNvGrpSpPr/>
          <p:nvPr/>
        </p:nvGrpSpPr>
        <p:grpSpPr>
          <a:xfrm>
            <a:off x="8635116" y="4924981"/>
            <a:ext cx="3286674" cy="1797199"/>
            <a:chOff x="8635116" y="4924981"/>
            <a:chExt cx="3286674" cy="179719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9AF4504-B366-C40D-17CF-DAB0F5D4D084}"/>
                </a:ext>
              </a:extLst>
            </p:cNvPr>
            <p:cNvSpPr/>
            <p:nvPr/>
          </p:nvSpPr>
          <p:spPr>
            <a:xfrm>
              <a:off x="9422834" y="4947998"/>
              <a:ext cx="2498956" cy="177418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CAD2C69-F118-D637-E569-1567DCA06D63}"/>
                </a:ext>
              </a:extLst>
            </p:cNvPr>
            <p:cNvSpPr/>
            <p:nvPr/>
          </p:nvSpPr>
          <p:spPr>
            <a:xfrm>
              <a:off x="8635116" y="4924981"/>
              <a:ext cx="88030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13</a:t>
              </a:r>
              <a:endPara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2F4B781-C70C-0311-32D9-F9C6F4554877}"/>
              </a:ext>
            </a:extLst>
          </p:cNvPr>
          <p:cNvGrpSpPr/>
          <p:nvPr/>
        </p:nvGrpSpPr>
        <p:grpSpPr>
          <a:xfrm>
            <a:off x="9106910" y="363329"/>
            <a:ext cx="2809489" cy="923330"/>
            <a:chOff x="9106910" y="363329"/>
            <a:chExt cx="2809489" cy="92333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3FE8CF8-852B-8530-0593-F31BE6172A6A}"/>
                </a:ext>
              </a:extLst>
            </p:cNvPr>
            <p:cNvSpPr/>
            <p:nvPr/>
          </p:nvSpPr>
          <p:spPr>
            <a:xfrm>
              <a:off x="9417445" y="510939"/>
              <a:ext cx="2498954" cy="51276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72DB14A-0B8F-5413-7944-2193707384E1}"/>
                </a:ext>
              </a:extLst>
            </p:cNvPr>
            <p:cNvSpPr/>
            <p:nvPr/>
          </p:nvSpPr>
          <p:spPr>
            <a:xfrm>
              <a:off x="9106910" y="363329"/>
              <a:ext cx="26539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9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F4EAE18-C4B7-F434-DD72-F99F4CA430F1}"/>
              </a:ext>
            </a:extLst>
          </p:cNvPr>
          <p:cNvGrpSpPr/>
          <p:nvPr/>
        </p:nvGrpSpPr>
        <p:grpSpPr>
          <a:xfrm>
            <a:off x="8588881" y="1078640"/>
            <a:ext cx="3332908" cy="2316245"/>
            <a:chOff x="8588881" y="1078640"/>
            <a:chExt cx="3332908" cy="231624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727270-D255-7D7D-8529-50CC9F9C6D68}"/>
                </a:ext>
              </a:extLst>
            </p:cNvPr>
            <p:cNvSpPr/>
            <p:nvPr/>
          </p:nvSpPr>
          <p:spPr>
            <a:xfrm>
              <a:off x="9422835" y="1078640"/>
              <a:ext cx="2498954" cy="2316245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8024D76-C697-AABB-916C-25F91AFDB32B}"/>
                </a:ext>
              </a:extLst>
            </p:cNvPr>
            <p:cNvSpPr/>
            <p:nvPr/>
          </p:nvSpPr>
          <p:spPr>
            <a:xfrm>
              <a:off x="8588881" y="1768187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10</a:t>
              </a:r>
              <a:endPara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FFC9571-BD15-2D5E-E139-5AC70C282763}"/>
              </a:ext>
            </a:extLst>
          </p:cNvPr>
          <p:cNvSpPr/>
          <p:nvPr/>
        </p:nvSpPr>
        <p:spPr>
          <a:xfrm>
            <a:off x="9442576" y="4940596"/>
            <a:ext cx="569393" cy="179803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39B4524-E211-A106-6345-B223D8056F1B}"/>
              </a:ext>
            </a:extLst>
          </p:cNvPr>
          <p:cNvSpPr/>
          <p:nvPr/>
        </p:nvSpPr>
        <p:spPr>
          <a:xfrm>
            <a:off x="9043630" y="5585542"/>
            <a:ext cx="2653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</a:t>
            </a:r>
            <a:endParaRPr lang="en-US" sz="5400" b="0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88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843"/>
    </mc:Choice>
    <mc:Fallback xmlns="">
      <p:transition spd="slow" advTm="1578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</p:bldLst>
  </p:timing>
  <p:extLst>
    <p:ext uri="{3A86A75C-4F4B-4683-9AE1-C65F6400EC91}">
      <p14:laserTraceLst xmlns:p14="http://schemas.microsoft.com/office/powerpoint/2010/main">
        <p14:tracePtLst>
          <p14:tracePt t="1182" x="11268075" y="5743575"/>
          <p14:tracePt t="1191" x="11315700" y="5743575"/>
          <p14:tracePt t="1202" x="11572875" y="5705475"/>
          <p14:tracePt t="1210" x="11782425" y="5657850"/>
          <p14:tracePt t="1225" x="12001500" y="5534025"/>
          <p14:tracePt t="1415" x="12020550" y="1123950"/>
          <p14:tracePt t="1453" x="11458575" y="838200"/>
          <p14:tracePt t="1460" x="11439525" y="838200"/>
          <p14:tracePt t="1475" x="11401425" y="895350"/>
          <p14:tracePt t="1492" x="11363325" y="1095375"/>
          <p14:tracePt t="1509" x="11315700" y="1409700"/>
          <p14:tracePt t="1525" x="11191875" y="2038350"/>
          <p14:tracePt t="1542" x="11182350" y="2695575"/>
          <p14:tracePt t="1559" x="11315700" y="3429000"/>
          <p14:tracePt t="1575" x="11544300" y="4133850"/>
          <p14:tracePt t="1592" x="11811000" y="4791075"/>
          <p14:tracePt t="1609" x="12049125" y="5448300"/>
          <p14:tracePt t="1903" x="12077700" y="981075"/>
          <p14:tracePt t="1909" x="12020550" y="981075"/>
          <p14:tracePt t="1926" x="11839575" y="1123950"/>
          <p14:tracePt t="1929" x="11782425" y="1238250"/>
          <p14:tracePt t="1942" x="11753850" y="1333500"/>
          <p14:tracePt t="1959" x="11620500" y="1943100"/>
          <p14:tracePt t="1962" x="11553825" y="2295525"/>
          <p14:tracePt t="1975" x="11372850" y="3114675"/>
          <p14:tracePt t="1992" x="11325225" y="3819525"/>
          <p14:tracePt t="2009" x="11458575" y="4752975"/>
          <p14:tracePt t="2026" x="11887200" y="5829300"/>
          <p14:tracePt t="2290" x="12144375" y="4400550"/>
          <p14:tracePt t="2297" x="12125325" y="4400550"/>
          <p14:tracePt t="2317" x="12115800" y="4400550"/>
          <p14:tracePt t="2327" x="12115800" y="4410075"/>
          <p14:tracePt t="2342" x="12115800" y="4467225"/>
          <p14:tracePt t="2359" x="12106275" y="4514850"/>
          <p14:tracePt t="2375" x="12068175" y="4533900"/>
          <p14:tracePt t="2392" x="12011025" y="4552950"/>
          <p14:tracePt t="2409" x="11896725" y="4581525"/>
          <p14:tracePt t="2425" x="11830050" y="4591050"/>
          <p14:tracePt t="2442" x="11811000" y="4600575"/>
          <p14:tracePt t="2459" x="11744325" y="4610100"/>
          <p14:tracePt t="2475" x="11639550" y="4619625"/>
          <p14:tracePt t="2492" x="11496675" y="4619625"/>
          <p14:tracePt t="2510" x="11296650" y="4619625"/>
          <p14:tracePt t="2527" x="10934700" y="4533900"/>
          <p14:tracePt t="2543" x="10772775" y="4495800"/>
          <p14:tracePt t="2560" x="10706100" y="4457700"/>
          <p14:tracePt t="2577" x="10687050" y="4457700"/>
          <p14:tracePt t="2592" x="10677525" y="4457700"/>
          <p14:tracePt t="2626" x="10687050" y="4457700"/>
          <p14:tracePt t="2648" x="10696575" y="4457700"/>
          <p14:tracePt t="2664" x="10715625" y="4457700"/>
          <p14:tracePt t="2676" x="10753725" y="4457700"/>
          <p14:tracePt t="2692" x="10868025" y="4457700"/>
          <p14:tracePt t="2709" x="11049000" y="4476750"/>
          <p14:tracePt t="2726" x="11401425" y="4514850"/>
          <p14:tracePt t="2743" x="11591925" y="4524375"/>
          <p14:tracePt t="2759" x="11763375" y="4552950"/>
          <p14:tracePt t="2775" x="11896725" y="4562475"/>
          <p14:tracePt t="2791" x="11925300" y="4562475"/>
          <p14:tracePt t="2808" x="11944350" y="4562475"/>
          <p14:tracePt t="2851" x="11953875" y="4562475"/>
          <p14:tracePt t="2860" x="11963400" y="4562475"/>
          <p14:tracePt t="2891" x="11972925" y="4562475"/>
          <p14:tracePt t="6689" x="11963400" y="4552950"/>
          <p14:tracePt t="6703" x="11906250" y="4505325"/>
          <p14:tracePt t="6715" x="11877675" y="4486275"/>
          <p14:tracePt t="6881" x="11896725" y="4476750"/>
          <p14:tracePt t="6893" x="12001500" y="4419600"/>
          <p14:tracePt t="6905" x="12096750" y="4391025"/>
          <p14:tracePt t="7110" x="952500" y="5792788"/>
          <p14:tracePt t="7116" x="1311275" y="5792788"/>
          <p14:tracePt t="7124" x="1658938" y="5792788"/>
          <p14:tracePt t="7132" x="2041525" y="5743575"/>
          <p14:tracePt t="7140" x="2216150" y="5707063"/>
          <p14:tracePt t="7147" x="2363788" y="5632450"/>
          <p14:tracePt t="7156" x="2438400" y="5595938"/>
          <p14:tracePt t="7164" x="2549525" y="5521325"/>
          <p14:tracePt t="7172" x="2598738" y="5483225"/>
          <p14:tracePt t="7180" x="2649538" y="5459413"/>
          <p14:tracePt t="7185" x="2698750" y="5434013"/>
          <p14:tracePt t="7193" x="2722563" y="5434013"/>
          <p14:tracePt t="7201" x="2760663" y="5421313"/>
          <p14:tracePt t="7209" x="2835275" y="5421313"/>
          <p14:tracePt t="7217" x="2871788" y="5421313"/>
          <p14:tracePt t="7264" x="2871788" y="5434013"/>
          <p14:tracePt t="7272" x="2884488" y="5434013"/>
          <p14:tracePt t="7279" x="2908300" y="5446713"/>
          <p14:tracePt t="7288" x="2957513" y="5459413"/>
          <p14:tracePt t="7295" x="3008313" y="5459413"/>
          <p14:tracePt t="7304" x="3057525" y="5459413"/>
          <p14:tracePt t="7310" x="3081338" y="5459413"/>
          <p14:tracePt t="7317" x="3106738" y="5472113"/>
          <p14:tracePt t="7325" x="3132138" y="5472113"/>
          <p14:tracePt t="7334" x="3194050" y="5472113"/>
          <p14:tracePt t="7342" x="3279775" y="5472113"/>
          <p14:tracePt t="7349" x="3317875" y="5472113"/>
          <p14:tracePt t="7356" x="3465513" y="5446713"/>
          <p14:tracePt t="7363" x="3589338" y="5434013"/>
          <p14:tracePt t="7371" x="3811588" y="5421313"/>
          <p14:tracePt t="7380" x="3973513" y="5421313"/>
          <p14:tracePt t="7388" x="4244975" y="5421313"/>
          <p14:tracePt t="7395" x="4419600" y="5421313"/>
          <p14:tracePt t="7403" x="4740275" y="5421313"/>
          <p14:tracePt t="7412" x="5013325" y="5421313"/>
          <p14:tracePt t="7417" x="5248275" y="5421313"/>
          <p14:tracePt t="7426" x="5359400" y="5421313"/>
          <p14:tracePt t="7434" x="5656263" y="5421313"/>
          <p14:tracePt t="7441" x="5829300" y="5434013"/>
          <p14:tracePt t="7449" x="6015038" y="5472113"/>
          <p14:tracePt t="7458" x="6399213" y="5508625"/>
          <p14:tracePt t="7476" x="6931025" y="5619750"/>
          <p14:tracePt t="7481" x="7191375" y="5681663"/>
          <p14:tracePt t="7487" x="7402513" y="5743575"/>
          <p14:tracePt t="7495" x="7550150" y="5781675"/>
          <p14:tracePt t="7503" x="7637463" y="5830888"/>
          <p14:tracePt t="7511" x="7761288" y="5867400"/>
          <p14:tracePt t="7520" x="7908925" y="5929313"/>
          <p14:tracePt t="7527" x="8231188" y="6102350"/>
          <p14:tracePt t="7533" x="8380413" y="6202363"/>
          <p14:tracePt t="7541" x="8564563" y="6300788"/>
          <p14:tracePt t="7549" x="8726488" y="6411913"/>
          <p14:tracePt t="7558" x="8899525" y="6535738"/>
          <p14:tracePt t="7565" x="8997950" y="6635750"/>
          <p14:tracePt t="7574" x="9085263" y="6708775"/>
          <p14:tracePt t="7801" x="10099675" y="6561138"/>
          <p14:tracePt t="7807" x="9975850" y="6251575"/>
          <p14:tracePt t="7815" x="9913938" y="6053138"/>
          <p14:tracePt t="7823" x="9890125" y="5967413"/>
          <p14:tracePt t="7831" x="9890125" y="5830888"/>
          <p14:tracePt t="7837" x="9890125" y="5781675"/>
          <p14:tracePt t="7847" x="9890125" y="5730875"/>
          <p14:tracePt t="7853" x="9890125" y="5707063"/>
          <p14:tracePt t="7861" x="9890125" y="5657850"/>
          <p14:tracePt t="7869" x="9890125" y="5595938"/>
          <p14:tracePt t="7877" x="9864725" y="5545138"/>
          <p14:tracePt t="7885" x="9852025" y="5472113"/>
          <p14:tracePt t="7894" x="9852025" y="5434013"/>
          <p14:tracePt t="7901" x="9852025" y="5384800"/>
          <p14:tracePt t="7907" x="9852025" y="5348288"/>
          <p14:tracePt t="7915" x="9852025" y="5310188"/>
          <p14:tracePt t="7923" x="9852025" y="5273675"/>
          <p14:tracePt t="7931" x="9864725" y="5248275"/>
          <p14:tracePt t="7939" x="9877425" y="5224463"/>
          <p14:tracePt t="7947" x="9877425" y="5199063"/>
          <p14:tracePt t="7956" x="9877425" y="5186363"/>
          <p14:tracePt t="7963" x="9877425" y="5162550"/>
          <p14:tracePt t="7969" x="9877425" y="5137150"/>
          <p14:tracePt t="7977" x="9864725" y="5124450"/>
          <p14:tracePt t="7984" x="9852025" y="5100638"/>
          <p14:tracePt t="8000" x="9828213" y="5087938"/>
          <p14:tracePt t="8009" x="9815513" y="5075238"/>
          <p14:tracePt t="8014" x="9802813" y="5062538"/>
          <p14:tracePt t="8038" x="9790113" y="5062538"/>
          <p14:tracePt t="8056" x="9779000" y="5062538"/>
          <p14:tracePt t="8062" x="9766300" y="5062538"/>
          <p14:tracePt t="8076" x="9740900" y="5075238"/>
          <p14:tracePt t="8092" x="9717088" y="5100638"/>
          <p14:tracePt t="8099" x="9704388" y="5124450"/>
          <p14:tracePt t="8108" x="9678988" y="5149850"/>
          <p14:tracePt t="8115" x="9655175" y="5186363"/>
          <p14:tracePt t="8123" x="9642475" y="5211763"/>
          <p14:tracePt t="8131" x="9617075" y="5260975"/>
          <p14:tracePt t="8141" x="9593263" y="5297488"/>
          <p14:tracePt t="8145" x="9580563" y="5359400"/>
          <p14:tracePt t="8154" x="9567863" y="5446713"/>
          <p14:tracePt t="8161" x="9567863" y="5545138"/>
          <p14:tracePt t="8169" x="9567863" y="5607050"/>
          <p14:tracePt t="8177" x="9580563" y="5694363"/>
          <p14:tracePt t="8185" x="9593263" y="5792788"/>
          <p14:tracePt t="8191" x="9604375" y="5854700"/>
          <p14:tracePt t="8199" x="9617075" y="5892800"/>
          <p14:tracePt t="8208" x="9629775" y="5929313"/>
          <p14:tracePt t="8215" x="9629775" y="5954713"/>
          <p14:tracePt t="8224" x="9629775" y="5978525"/>
          <p14:tracePt t="8231" x="9629775" y="6016625"/>
          <p14:tracePt t="8241" x="9629775" y="6040438"/>
          <p14:tracePt t="8247" x="9642475" y="6078538"/>
          <p14:tracePt t="8256" x="9655175" y="6115050"/>
          <p14:tracePt t="8261" x="9666288" y="6176963"/>
          <p14:tracePt t="8269" x="9691688" y="6226175"/>
          <p14:tracePt t="8277" x="9691688" y="6251575"/>
          <p14:tracePt t="8285" x="9691688" y="6288088"/>
          <p14:tracePt t="8294" x="9704388" y="6313488"/>
          <p14:tracePt t="8301" x="9704388" y="6337300"/>
          <p14:tracePt t="8318" x="9704388" y="6362700"/>
          <p14:tracePt t="8324" x="9704388" y="6388100"/>
          <p14:tracePt t="8331" x="9704388" y="6411913"/>
          <p14:tracePt t="8341" x="9704388" y="6450013"/>
          <p14:tracePt t="8347" x="9704388" y="6499225"/>
          <p14:tracePt t="8356" x="9728200" y="6597650"/>
          <p14:tracePt t="8363" x="9740900" y="6684963"/>
          <p14:tracePt t="8372" x="9753600" y="6734175"/>
          <p14:tracePt t="8377" x="9766300" y="6796088"/>
          <p14:tracePt t="8385" x="9766300" y="6832600"/>
          <p14:tracePt t="8568" x="9840913" y="6821488"/>
          <p14:tracePt t="8573" x="9840913" y="6759575"/>
          <p14:tracePt t="8580" x="9852025" y="6734175"/>
          <p14:tracePt t="8590" x="9864725" y="6659563"/>
          <p14:tracePt t="8598" x="9864725" y="6573838"/>
          <p14:tracePt t="8605" x="9864725" y="6523038"/>
          <p14:tracePt t="8613" x="9864725" y="6424613"/>
          <p14:tracePt t="8619" x="9877425" y="6313488"/>
          <p14:tracePt t="8628" x="9890125" y="6226175"/>
          <p14:tracePt t="8635" x="9902825" y="6189663"/>
          <p14:tracePt t="8644" x="9913938" y="6115050"/>
          <p14:tracePt t="8651" x="9913938" y="6053138"/>
          <p14:tracePt t="8660" x="9926638" y="5978525"/>
          <p14:tracePt t="8667" x="9926638" y="5880100"/>
          <p14:tracePt t="8676" x="9926638" y="5818188"/>
          <p14:tracePt t="8681" x="9926638" y="5743575"/>
          <p14:tracePt t="8690" x="9926638" y="5645150"/>
          <p14:tracePt t="8697" x="9913938" y="5545138"/>
          <p14:tracePt t="8711" x="9877425" y="5459413"/>
          <p14:tracePt t="8714" x="9828213" y="5359400"/>
          <p14:tracePt t="8721" x="9802813" y="5286375"/>
          <p14:tracePt t="8731" x="9790113" y="5224463"/>
          <p14:tracePt t="8737" x="9779000" y="5199063"/>
          <p14:tracePt t="8743" x="9766300" y="5186363"/>
          <p14:tracePt t="8751" x="9766300" y="5162550"/>
          <p14:tracePt t="8759" x="9766300" y="5137150"/>
          <p14:tracePt t="8778" x="9766300" y="5113338"/>
          <p14:tracePt t="8783" x="9753600" y="5100638"/>
          <p14:tracePt t="8805" x="9753600" y="5087938"/>
          <p14:tracePt t="8821" x="9740900" y="5075238"/>
          <p14:tracePt t="8883" x="9728200" y="5075238"/>
          <p14:tracePt t="8921" x="9717088" y="5075238"/>
          <p14:tracePt t="8929" x="9717088" y="5062538"/>
          <p14:tracePt t="8968" x="9704388" y="5062538"/>
          <p14:tracePt t="8982" x="9691688" y="5062538"/>
          <p14:tracePt t="8990" x="9691688" y="5075238"/>
          <p14:tracePt t="8998" x="9691688" y="5087938"/>
          <p14:tracePt t="9006" x="9678988" y="5087938"/>
          <p14:tracePt t="9013" x="9678988" y="5100638"/>
          <p14:tracePt t="9022" x="9666288" y="5124450"/>
          <p14:tracePt t="9030" x="9655175" y="5137150"/>
          <p14:tracePt t="9035" x="9642475" y="5162550"/>
          <p14:tracePt t="9044" x="9617075" y="5199063"/>
          <p14:tracePt t="9051" x="9593263" y="5248275"/>
          <p14:tracePt t="9060" x="9567863" y="5322888"/>
          <p14:tracePt t="9068" x="9505950" y="5459413"/>
          <p14:tracePt t="9075" x="9480550" y="5570538"/>
          <p14:tracePt t="9084" x="9456738" y="5681663"/>
          <p14:tracePt t="9093" x="9431338" y="5743575"/>
          <p14:tracePt t="9097" x="9382125" y="5905500"/>
          <p14:tracePt t="9106" x="9356725" y="5954713"/>
          <p14:tracePt t="9113" x="9332913" y="6053138"/>
          <p14:tracePt t="9122" x="9296400" y="6153150"/>
          <p14:tracePt t="9130" x="9283700" y="6189663"/>
          <p14:tracePt t="9139" x="9245600" y="6264275"/>
          <p14:tracePt t="9146" x="9234488" y="6326188"/>
          <p14:tracePt t="9151" x="9234488" y="6399213"/>
          <p14:tracePt t="9160" x="9221788" y="6499225"/>
          <p14:tracePt t="9167" x="9209088" y="6561138"/>
          <p14:tracePt t="9176" x="9209088" y="6597650"/>
          <p14:tracePt t="9183" x="9209088" y="6659563"/>
          <p14:tracePt t="9192" x="9209088" y="6697663"/>
          <p14:tracePt t="9199" x="9209088" y="6734175"/>
          <p14:tracePt t="9208" x="9209088" y="6759575"/>
          <p14:tracePt t="9215" x="9209088" y="6783388"/>
          <p14:tracePt t="9222" x="9209088" y="6796088"/>
          <p14:tracePt t="9230" x="9209088" y="6808788"/>
          <p14:tracePt t="9238" x="9209088" y="6832600"/>
          <p14:tracePt t="9509" x="9864725" y="6770688"/>
          <p14:tracePt t="9515" x="9890125" y="6708775"/>
          <p14:tracePt t="9524" x="9913938" y="6646863"/>
          <p14:tracePt t="9531" x="9913938" y="6623050"/>
          <p14:tracePt t="9541" x="9926638" y="6573838"/>
          <p14:tracePt t="9547" x="9939338" y="6523038"/>
          <p14:tracePt t="9556" x="9952038" y="6461125"/>
          <p14:tracePt t="9564" x="9952038" y="6411913"/>
          <p14:tracePt t="9572" x="9964738" y="6350000"/>
          <p14:tracePt t="9579" x="9964738" y="6276975"/>
          <p14:tracePt t="9585" x="9964738" y="6226175"/>
          <p14:tracePt t="9593" x="9964738" y="6189663"/>
          <p14:tracePt t="9601" x="9964738" y="6127750"/>
          <p14:tracePt t="9609" x="9964738" y="6065838"/>
          <p14:tracePt t="9617" x="9964738" y="6003925"/>
          <p14:tracePt t="9625" x="9964738" y="5967413"/>
          <p14:tracePt t="9631" x="9964738" y="5954713"/>
          <p14:tracePt t="9641" x="9964738" y="5916613"/>
          <p14:tracePt t="9647" x="9964738" y="5880100"/>
          <p14:tracePt t="9656" x="9964738" y="5830888"/>
          <p14:tracePt t="9663" x="9964738" y="5792788"/>
          <p14:tracePt t="9672" x="9964738" y="5743575"/>
          <p14:tracePt t="9679" x="9964738" y="5657850"/>
          <p14:tracePt t="9687" x="9964738" y="5607050"/>
          <p14:tracePt t="9695" x="9964738" y="5570538"/>
          <p14:tracePt t="9701" x="9964738" y="5521325"/>
          <p14:tracePt t="9709" x="9964738" y="5483225"/>
          <p14:tracePt t="9717" x="9964738" y="5446713"/>
          <p14:tracePt t="9725" x="9975850" y="5410200"/>
          <p14:tracePt t="9733" x="9975850" y="5359400"/>
          <p14:tracePt t="9741" x="9975850" y="5310188"/>
          <p14:tracePt t="9747" x="9975850" y="5248275"/>
          <p14:tracePt t="9756" x="9988550" y="5211763"/>
          <p14:tracePt t="9763" x="9988550" y="5173663"/>
          <p14:tracePt t="9772" x="10001250" y="5137150"/>
          <p14:tracePt t="9779" x="10001250" y="5100638"/>
          <p14:tracePt t="9790" x="10001250" y="5087938"/>
          <p14:tracePt t="9799" x="10001250" y="5075238"/>
          <p14:tracePt t="9806" x="10001250" y="5062538"/>
          <p14:tracePt t="9842" x="10001250" y="5051425"/>
          <p14:tracePt t="9859" x="9988550" y="5038725"/>
          <p14:tracePt t="9866" x="9964738" y="5013325"/>
          <p14:tracePt t="9880" x="9939338" y="5000625"/>
          <p14:tracePt t="9888" x="9913938" y="4989513"/>
          <p14:tracePt t="9897" x="9902825" y="4976813"/>
          <p14:tracePt t="9904" x="9877425" y="4964113"/>
          <p14:tracePt t="9967" x="9864725" y="4964113"/>
          <p14:tracePt t="9982" x="9840913" y="4964113"/>
          <p14:tracePt t="9991" x="9828213" y="4964113"/>
          <p14:tracePt t="9997" x="9802813" y="4964113"/>
          <p14:tracePt t="10004" x="9790113" y="4964113"/>
          <p14:tracePt t="10012" x="9766300" y="4976813"/>
          <p14:tracePt t="10020" x="9740900" y="5000625"/>
          <p14:tracePt t="10028" x="9728200" y="5013325"/>
          <p14:tracePt t="10036" x="9717088" y="5038725"/>
          <p14:tracePt t="10046" x="9704388" y="5075238"/>
          <p14:tracePt t="10052" x="9691688" y="5100638"/>
          <p14:tracePt t="10060" x="9678988" y="5124450"/>
          <p14:tracePt t="10066" x="9666288" y="5149850"/>
          <p14:tracePt t="10074" x="9655175" y="5186363"/>
          <p14:tracePt t="10082" x="9655175" y="5224463"/>
          <p14:tracePt t="10091" x="9655175" y="5248275"/>
          <p14:tracePt t="10098" x="9655175" y="5286375"/>
          <p14:tracePt t="10107" x="9655175" y="5335588"/>
          <p14:tracePt t="10114" x="9655175" y="5410200"/>
          <p14:tracePt t="10120" x="9642475" y="5472113"/>
          <p14:tracePt t="10128" x="9642475" y="5508625"/>
          <p14:tracePt t="10136" x="9642475" y="5570538"/>
          <p14:tracePt t="10145" x="9642475" y="5632450"/>
          <p14:tracePt t="10151" x="9642475" y="5719763"/>
          <p14:tracePt t="10160" x="9642475" y="5805488"/>
          <p14:tracePt t="10167" x="9642475" y="5867400"/>
          <p14:tracePt t="10176" x="9642475" y="5954713"/>
          <p14:tracePt t="10181" x="9642475" y="6040438"/>
          <p14:tracePt t="10190" x="9642475" y="6115050"/>
          <p14:tracePt t="10198" x="9655175" y="6202363"/>
          <p14:tracePt t="10206" x="9666288" y="6288088"/>
          <p14:tracePt t="10214" x="9678988" y="6375400"/>
          <p14:tracePt t="10222" x="9691688" y="6450013"/>
          <p14:tracePt t="10230" x="9717088" y="6511925"/>
          <p14:tracePt t="10235" x="9740900" y="6548438"/>
          <p14:tracePt t="10244" x="9740900" y="6573838"/>
          <p14:tracePt t="10260" x="9753600" y="6597650"/>
          <p14:tracePt t="10277" x="9766300" y="6610350"/>
          <p14:tracePt t="10292" x="9766300" y="6623050"/>
          <p14:tracePt t="10298" x="9766300" y="6635750"/>
          <p14:tracePt t="10314" x="9766300" y="6646863"/>
          <p14:tracePt t="10330" x="9766300" y="6659563"/>
          <p14:tracePt t="10338" x="9766300" y="6697663"/>
          <p14:tracePt t="10346" x="9766300" y="6721475"/>
          <p14:tracePt t="10354" x="9766300" y="6759575"/>
          <p14:tracePt t="10360" x="9779000" y="6796088"/>
          <p14:tracePt t="10368" x="9779000" y="6832600"/>
          <p14:tracePt t="10643" x="9815513" y="6770688"/>
          <p14:tracePt t="10649" x="9815513" y="6721475"/>
          <p14:tracePt t="10657" x="9815513" y="6672263"/>
          <p14:tracePt t="10662" x="9815513" y="6623050"/>
          <p14:tracePt t="10670" x="9815513" y="6584950"/>
          <p14:tracePt t="10678" x="9815513" y="6535738"/>
          <p14:tracePt t="10686" x="9815513" y="6450013"/>
          <p14:tracePt t="10694" x="9815513" y="6399213"/>
          <p14:tracePt t="10702" x="9815513" y="6375400"/>
          <p14:tracePt t="10710" x="9815513" y="6313488"/>
          <p14:tracePt t="10718" x="9815513" y="6264275"/>
          <p14:tracePt t="10724" x="9815513" y="6215063"/>
          <p14:tracePt t="10732" x="9815513" y="6153150"/>
          <p14:tracePt t="10741" x="9815513" y="6091238"/>
          <p14:tracePt t="10748" x="9802813" y="6065838"/>
          <p14:tracePt t="10759" x="9790113" y="5991225"/>
          <p14:tracePt t="10764" x="9766300" y="5929313"/>
          <p14:tracePt t="10772" x="9766300" y="5880100"/>
          <p14:tracePt t="10778" x="9753600" y="5818188"/>
          <p14:tracePt t="10786" x="9740900" y="5781675"/>
          <p14:tracePt t="10794" x="9740900" y="5730875"/>
          <p14:tracePt t="10802" x="9728200" y="5694363"/>
          <p14:tracePt t="10810" x="9717088" y="5657850"/>
          <p14:tracePt t="10818" x="9704388" y="5619750"/>
          <p14:tracePt t="10826" x="9704388" y="5607050"/>
          <p14:tracePt t="10834" x="9704388" y="5595938"/>
          <p14:tracePt t="10841" x="9691688" y="5570538"/>
          <p14:tracePt t="10859" x="9691688" y="5557838"/>
          <p14:tracePt t="10864" x="9678988" y="5557838"/>
          <p14:tracePt t="10872" x="9678988" y="5545138"/>
          <p14:tracePt t="10896" x="9678988" y="5534025"/>
          <p14:tracePt t="11106" x="9678988" y="5521325"/>
          <p14:tracePt t="11176" x="9678988" y="5508625"/>
          <p14:tracePt t="11184" x="9666288" y="5508625"/>
          <p14:tracePt t="11192" x="9666288" y="5483225"/>
          <p14:tracePt t="11199" x="9655175" y="5459413"/>
          <p14:tracePt t="11208" x="9629775" y="5410200"/>
          <p14:tracePt t="11213" x="9604375" y="5359400"/>
          <p14:tracePt t="11221" x="9593263" y="5297488"/>
          <p14:tracePt t="11229" x="9542463" y="5211763"/>
          <p14:tracePt t="11237" x="9480550" y="5113338"/>
          <p14:tracePt t="11247" x="9418638" y="5026025"/>
          <p14:tracePt t="11253" x="9382125" y="4989513"/>
          <p14:tracePt t="11259" x="9332913" y="4951413"/>
          <p14:tracePt t="11267" x="9320213" y="4938713"/>
          <p14:tracePt t="11276" x="9271000" y="4902200"/>
          <p14:tracePt t="11283" x="9245600" y="4889500"/>
          <p14:tracePt t="11292" x="9221788" y="4876800"/>
          <p14:tracePt t="11299" x="9209088" y="4865688"/>
          <p14:tracePt t="11309" x="9183688" y="4865688"/>
          <p14:tracePt t="11315" x="9183688" y="4852988"/>
          <p14:tracePt t="11323" x="9172575" y="4852988"/>
          <p14:tracePt t="11337" x="9159875" y="4840288"/>
          <p14:tracePt t="11353" x="9147175" y="4840288"/>
          <p14:tracePt t="11360" x="9147175" y="4827588"/>
          <p14:tracePt t="11369" x="9134475" y="4814888"/>
          <p14:tracePt t="11383" x="9121775" y="4814888"/>
          <p14:tracePt t="26818" x="9121775" y="4803775"/>
          <p14:tracePt t="26842" x="9121775" y="4791075"/>
          <p14:tracePt t="27677" x="9134475" y="4791075"/>
          <p14:tracePt t="27701" x="9147175" y="4803775"/>
          <p14:tracePt t="27718" x="9159875" y="4814888"/>
          <p14:tracePt t="27723" x="9159875" y="4827588"/>
          <p14:tracePt t="27731" x="9172575" y="4827588"/>
          <p14:tracePt t="27739" x="9172575" y="4840288"/>
          <p14:tracePt t="27747" x="9183688" y="4840288"/>
          <p14:tracePt t="27755" x="9183688" y="4852988"/>
          <p14:tracePt t="27771" x="9183688" y="4865688"/>
          <p14:tracePt t="27793" x="9196388" y="4865688"/>
          <p14:tracePt t="38295" x="9221788" y="4902200"/>
          <p14:tracePt t="38303" x="9245600" y="4938713"/>
          <p14:tracePt t="38311" x="9258300" y="4964113"/>
          <p14:tracePt t="38317" x="9296400" y="5013325"/>
          <p14:tracePt t="38325" x="9345613" y="5087938"/>
          <p14:tracePt t="38333" x="9382125" y="5149850"/>
          <p14:tracePt t="38339" x="9418638" y="5224463"/>
          <p14:tracePt t="38347" x="9431338" y="5260975"/>
          <p14:tracePt t="38355" x="9469438" y="5297488"/>
          <p14:tracePt t="38364" x="9555163" y="5410200"/>
          <p14:tracePt t="38371" x="9642475" y="5570538"/>
          <p14:tracePt t="38377" x="9840913" y="5991225"/>
          <p14:tracePt t="38385" x="10112375" y="6610350"/>
          <p14:tracePt t="38587" x="11002963" y="6499225"/>
          <p14:tracePt t="38596" x="10942638" y="6251575"/>
          <p14:tracePt t="38603" x="10904538" y="6102350"/>
          <p14:tracePt t="38611" x="10868025" y="5978525"/>
          <p14:tracePt t="38619" x="10780713" y="5719763"/>
          <p14:tracePt t="38627" x="10756900" y="5583238"/>
          <p14:tracePt t="38633" x="10669588" y="5359400"/>
          <p14:tracePt t="38641" x="10620375" y="5211763"/>
          <p14:tracePt t="38649" x="10558463" y="5038725"/>
          <p14:tracePt t="38657" x="10509250" y="4927600"/>
          <p14:tracePt t="38666" x="10421938" y="4778375"/>
          <p14:tracePt t="38673" x="10385425" y="4729163"/>
          <p14:tracePt t="38679" x="10261600" y="4605338"/>
          <p14:tracePt t="38687" x="10199688" y="4556125"/>
          <p14:tracePt t="38696" x="10125075" y="4505325"/>
          <p14:tracePt t="38703" x="10063163" y="4481513"/>
          <p14:tracePt t="38711" x="10026650" y="4468813"/>
          <p14:tracePt t="38719" x="9988550" y="4468813"/>
          <p14:tracePt t="38727" x="9939338" y="4468813"/>
          <p14:tracePt t="38735" x="9840913" y="4468813"/>
          <p14:tracePt t="38743" x="9815513" y="4468813"/>
          <p14:tracePt t="38749" x="9753600" y="4530725"/>
          <p14:tracePt t="38757" x="9728200" y="4567238"/>
          <p14:tracePt t="38766" x="9717088" y="4641850"/>
          <p14:tracePt t="38773" x="9717088" y="4729163"/>
          <p14:tracePt t="38782" x="9704388" y="4814888"/>
          <p14:tracePt t="38789" x="9704388" y="4938713"/>
          <p14:tracePt t="38798" x="9704388" y="5062538"/>
          <p14:tracePt t="38805" x="9717088" y="5149850"/>
          <p14:tracePt t="38811" x="9728200" y="5224463"/>
          <p14:tracePt t="38819" x="9728200" y="5286375"/>
          <p14:tracePt t="38827" x="9728200" y="5322888"/>
          <p14:tracePt t="38839" x="9728200" y="5359400"/>
          <p14:tracePt t="38846" x="9728200" y="5384800"/>
          <p14:tracePt t="38855" x="9728200" y="5397500"/>
          <p14:tracePt t="38862" x="9728200" y="5410200"/>
          <p14:tracePt t="38876" x="9728200" y="5421313"/>
          <p14:tracePt t="38961" x="9717088" y="5446713"/>
          <p14:tracePt t="38969" x="9704388" y="5472113"/>
          <p14:tracePt t="38977" x="9691688" y="5521325"/>
          <p14:tracePt t="38985" x="9678988" y="5557838"/>
          <p14:tracePt t="38990" x="9655175" y="5595938"/>
          <p14:tracePt t="38998" x="9642475" y="5657850"/>
          <p14:tracePt t="39007" x="9642475" y="5668963"/>
          <p14:tracePt t="39016" x="9629775" y="5743575"/>
          <p14:tracePt t="39023" x="9629775" y="5818188"/>
          <p14:tracePt t="39033" x="9629775" y="5880100"/>
          <p14:tracePt t="39039" x="9629775" y="5905500"/>
          <p14:tracePt t="39047" x="9617075" y="5916613"/>
          <p14:tracePt t="39061" x="9617075" y="5929313"/>
          <p14:tracePt t="39172" x="9604375" y="5929313"/>
          <p14:tracePt t="39180" x="9604375" y="5916613"/>
          <p14:tracePt t="39189" x="9593263" y="5892800"/>
          <p14:tracePt t="39194" x="9593263" y="5867400"/>
          <p14:tracePt t="39203" x="9593263" y="5830888"/>
          <p14:tracePt t="39210" x="9593263" y="5818188"/>
          <p14:tracePt t="39216" x="9593263" y="5792788"/>
          <p14:tracePt t="39222" x="9593263" y="5756275"/>
          <p14:tracePt t="39233" x="9593263" y="5743575"/>
          <p14:tracePt t="39238" x="9593263" y="5730875"/>
          <p14:tracePt t="39246" x="9593263" y="5719763"/>
          <p14:tracePt t="39254" x="9593263" y="5707063"/>
          <p14:tracePt t="39262" x="9593263" y="5694363"/>
          <p14:tracePt t="39278" x="9593263" y="5681663"/>
          <p14:tracePt t="39292" x="9580563" y="5681663"/>
          <p14:tracePt t="39308" x="9580563" y="5668963"/>
          <p14:tracePt t="40348" x="9580563" y="5645150"/>
          <p14:tracePt t="40358" x="9580563" y="5583238"/>
          <p14:tracePt t="40364" x="9580563" y="5483225"/>
          <p14:tracePt t="40372" x="9580563" y="5410200"/>
          <p14:tracePt t="40378" x="9580563" y="5235575"/>
          <p14:tracePt t="40386" x="9593263" y="5087938"/>
          <p14:tracePt t="40392" x="9629775" y="4703763"/>
          <p14:tracePt t="40401" x="9642475" y="4494213"/>
          <p14:tracePt t="40408" x="9678988" y="4071938"/>
          <p14:tracePt t="40417" x="9740900" y="3725863"/>
          <p14:tracePt t="40424" x="9790113" y="3527425"/>
          <p14:tracePt t="40434" x="9877425" y="3094038"/>
          <p14:tracePt t="40440" x="9952038" y="2662238"/>
          <p14:tracePt t="40449" x="10063163" y="2239963"/>
          <p14:tracePt t="40465" x="10323513" y="1138238"/>
          <p14:tracePt t="40470" x="10409238" y="681038"/>
          <p14:tracePt t="40478" x="10496550" y="247650"/>
          <p14:tracePt t="40748" x="10050463" y="61913"/>
          <p14:tracePt t="40755" x="10050463" y="173038"/>
          <p14:tracePt t="40763" x="10050463" y="309563"/>
          <p14:tracePt t="40771" x="10063163" y="396875"/>
          <p14:tracePt t="40780" x="10125075" y="520700"/>
          <p14:tracePt t="40787" x="10150475" y="531813"/>
          <p14:tracePt t="40793" x="10261600" y="619125"/>
          <p14:tracePt t="40801" x="10360025" y="668338"/>
          <p14:tracePt t="40809" x="10458450" y="681038"/>
          <p14:tracePt t="40817" x="10594975" y="693738"/>
          <p14:tracePt t="40825" x="10656888" y="693738"/>
          <p14:tracePt t="40833" x="10818813" y="681038"/>
          <p14:tracePt t="40841" x="10953750" y="631825"/>
          <p14:tracePt t="40849" x="11102975" y="557213"/>
          <p14:tracePt t="40855" x="11239500" y="458788"/>
          <p14:tracePt t="40864" x="11312525" y="420688"/>
          <p14:tracePt t="40871" x="11487150" y="273050"/>
          <p14:tracePt t="40879" x="11560175" y="198438"/>
          <p14:tracePt t="40887" x="11672888" y="111125"/>
          <p14:tracePt t="40896" x="11771313" y="49213"/>
          <p14:tracePt t="41114" x="10075863" y="0"/>
          <p14:tracePt t="41121" x="9964738" y="61913"/>
          <p14:tracePt t="41128" x="9913938" y="98425"/>
          <p14:tracePt t="41137" x="9864725" y="123825"/>
          <p14:tracePt t="41145" x="9828213" y="160338"/>
          <p14:tracePt t="41152" x="9779000" y="185738"/>
          <p14:tracePt t="41161" x="9753600" y="222250"/>
          <p14:tracePt t="41169" x="9728200" y="260350"/>
          <p14:tracePt t="41175" x="9717088" y="284163"/>
          <p14:tracePt t="41182" x="9691688" y="322263"/>
          <p14:tracePt t="41191" x="9678988" y="384175"/>
          <p14:tracePt t="41199" x="9678988" y="433388"/>
          <p14:tracePt t="41207" x="9666288" y="482600"/>
          <p14:tracePt t="41213" x="9666288" y="544513"/>
          <p14:tracePt t="41220" x="9666288" y="606425"/>
          <p14:tracePt t="41228" x="9678988" y="668338"/>
          <p14:tracePt t="41236" x="9728200" y="742950"/>
          <p14:tracePt t="41243" x="9790113" y="804863"/>
          <p14:tracePt t="41252" x="9952038" y="903288"/>
          <p14:tracePt t="41260" x="10075863" y="965200"/>
          <p14:tracePt t="41268" x="10323513" y="1052513"/>
          <p14:tracePt t="41275" x="10496550" y="1089025"/>
          <p14:tracePt t="41282" x="10718800" y="1127125"/>
          <p14:tracePt t="41290" x="10855325" y="1138238"/>
          <p14:tracePt t="41299" x="11126788" y="1138238"/>
          <p14:tracePt t="41306" x="11312525" y="1138238"/>
          <p14:tracePt t="41314" x="11498263" y="1101725"/>
          <p14:tracePt t="41321" x="11833225" y="1003300"/>
          <p14:tracePt t="41330" x="12006263" y="965200"/>
          <p14:tracePt t="41336" x="12166600" y="928688"/>
          <p14:tracePt t="41637" x="9271000" y="149225"/>
          <p14:tracePt t="41646" x="9147175" y="334963"/>
          <p14:tracePt t="41654" x="9072563" y="520700"/>
          <p14:tracePt t="41662" x="9048750" y="668338"/>
          <p14:tracePt t="41670" x="9048750" y="755650"/>
          <p14:tracePt t="41677" x="9048750" y="903288"/>
          <p14:tracePt t="41686" x="9072563" y="990600"/>
          <p14:tracePt t="41694" x="9110663" y="1065213"/>
          <p14:tracePt t="41699" x="9147175" y="1150938"/>
          <p14:tracePt t="41707" x="9196388" y="1225550"/>
          <p14:tracePt t="41716" x="9296400" y="1349375"/>
          <p14:tracePt t="41724" x="9382125" y="1423988"/>
          <p14:tracePt t="41732" x="9531350" y="1547813"/>
          <p14:tracePt t="41739" x="9678988" y="1609725"/>
          <p14:tracePt t="41749" x="9828213" y="1671638"/>
          <p14:tracePt t="41755" x="9964738" y="1720850"/>
          <p14:tracePt t="41762" x="10050463" y="1733550"/>
          <p14:tracePt t="41769" x="10334625" y="1744663"/>
          <p14:tracePt t="41778" x="10496550" y="1744663"/>
          <p14:tracePt t="41786" x="10656888" y="1744663"/>
          <p14:tracePt t="41793" x="10979150" y="1744663"/>
          <p14:tracePt t="41802" x="11363325" y="1720850"/>
          <p14:tracePt t="41809" x="11722100" y="1684338"/>
          <p14:tracePt t="41816" x="12104688" y="1622425"/>
          <p14:tracePt t="42057" x="11980863" y="606425"/>
          <p14:tracePt t="42064" x="11869738" y="593725"/>
          <p14:tracePt t="42072" x="11807825" y="569913"/>
          <p14:tracePt t="42080" x="11684000" y="531813"/>
          <p14:tracePt t="42088" x="11610975" y="508000"/>
          <p14:tracePt t="42097" x="11549063" y="495300"/>
          <p14:tracePt t="42104" x="11523663" y="495300"/>
          <p14:tracePt t="42109" x="11449050" y="469900"/>
          <p14:tracePt t="42118" x="11399838" y="458788"/>
          <p14:tracePt t="42125" x="11325225" y="433388"/>
          <p14:tracePt t="42134" x="11250613" y="420688"/>
          <p14:tracePt t="42141" x="11164888" y="407988"/>
          <p14:tracePt t="42150" x="11102975" y="407988"/>
          <p14:tracePt t="42157" x="11028363" y="396875"/>
          <p14:tracePt t="42166" x="10929938" y="396875"/>
          <p14:tracePt t="42173" x="10880725" y="396875"/>
          <p14:tracePt t="42180" x="10780713" y="396875"/>
          <p14:tracePt t="42188" x="10669588" y="396875"/>
          <p14:tracePt t="42197" x="10483850" y="396875"/>
          <p14:tracePt t="42203" x="10372725" y="396875"/>
          <p14:tracePt t="42212" x="10285413" y="396875"/>
          <p14:tracePt t="42220" x="10137775" y="420688"/>
          <p14:tracePt t="42228" x="10026650" y="433388"/>
          <p14:tracePt t="42234" x="9939338" y="446088"/>
          <p14:tracePt t="42241" x="9802813" y="458788"/>
          <p14:tracePt t="42250" x="9642475" y="458788"/>
          <p14:tracePt t="42257" x="9567863" y="458788"/>
          <p14:tracePt t="42266" x="9493250" y="458788"/>
          <p14:tracePt t="42274" x="9407525" y="482600"/>
          <p14:tracePt t="42281" x="9345613" y="482600"/>
          <p14:tracePt t="42290" x="9320213" y="520700"/>
          <p14:tracePt t="42297" x="9307513" y="520700"/>
          <p14:tracePt t="42304" x="9271000" y="544513"/>
          <p14:tracePt t="42312" x="9234488" y="569913"/>
          <p14:tracePt t="42319" x="9221788" y="606425"/>
          <p14:tracePt t="42327" x="9172575" y="642938"/>
          <p14:tracePt t="42335" x="9147175" y="668338"/>
          <p14:tracePt t="42343" x="9121775" y="704850"/>
          <p14:tracePt t="42352" x="9121775" y="717550"/>
          <p14:tracePt t="42360" x="9110663" y="742950"/>
          <p14:tracePt t="42366" x="9097963" y="766763"/>
          <p14:tracePt t="42374" x="9097963" y="779463"/>
          <p14:tracePt t="42382" x="9097963" y="792163"/>
          <p14:tracePt t="42390" x="9085263" y="817563"/>
          <p14:tracePt t="42398" x="9085263" y="854075"/>
          <p14:tracePt t="42406" x="9085263" y="890588"/>
          <p14:tracePt t="42412" x="9072563" y="941388"/>
          <p14:tracePt t="42420" x="9072563" y="977900"/>
          <p14:tracePt t="42427" x="9059863" y="1027113"/>
          <p14:tracePt t="42436" x="9059863" y="1065213"/>
          <p14:tracePt t="42443" x="9059863" y="1114425"/>
          <p14:tracePt t="42452" x="9059863" y="1163638"/>
          <p14:tracePt t="42464" x="9072563" y="1212850"/>
          <p14:tracePt t="42468" x="9097963" y="1274763"/>
          <p14:tracePt t="42476" x="9147175" y="1336675"/>
          <p14:tracePt t="42482" x="9172575" y="1385888"/>
          <p14:tracePt t="42489" x="9196388" y="1436688"/>
          <p14:tracePt t="42498" x="9209088" y="1460500"/>
          <p14:tracePt t="42544" x="9209088" y="1473200"/>
          <p14:tracePt t="42560" x="9209088" y="1485900"/>
          <p14:tracePt t="42568" x="9209088" y="1509713"/>
          <p14:tracePt t="42576" x="9209088" y="1522413"/>
          <p14:tracePt t="42584" x="9209088" y="1547813"/>
          <p14:tracePt t="42590" x="9209088" y="1560513"/>
          <p14:tracePt t="42598" x="9209088" y="1584325"/>
          <p14:tracePt t="42606" x="9209088" y="1597025"/>
          <p14:tracePt t="42622" x="9209088" y="1609725"/>
          <p14:tracePt t="42630" x="9209088" y="1622425"/>
          <p14:tracePt t="42647" x="9209088" y="1633538"/>
          <p14:tracePt t="42652" x="9209088" y="1646238"/>
          <p14:tracePt t="42659" x="9196388" y="1646238"/>
          <p14:tracePt t="42676" x="9172575" y="1658938"/>
          <p14:tracePt t="42692" x="9147175" y="1671638"/>
          <p14:tracePt t="42699" x="9147175" y="1684338"/>
          <p14:tracePt t="42707" x="9134475" y="1684338"/>
          <p14:tracePt t="42715" x="9134475" y="1695450"/>
          <p14:tracePt t="43824" x="9134475" y="1684338"/>
          <p14:tracePt t="45266" x="9172575" y="1671638"/>
          <p14:tracePt t="45274" x="9172575" y="1658938"/>
          <p14:tracePt t="45282" x="9196388" y="1646238"/>
          <p14:tracePt t="45288" x="9221788" y="1622425"/>
          <p14:tracePt t="45298" x="9221788" y="1609725"/>
          <p14:tracePt t="45310" x="9221788" y="1597025"/>
          <p14:tracePt t="45316" x="9221788" y="1584325"/>
          <p14:tracePt t="45324" x="9221788" y="1571625"/>
          <p14:tracePt t="45333" x="9221788" y="1560513"/>
          <p14:tracePt t="45340" x="9258300" y="1522413"/>
          <p14:tracePt t="45348" x="9332913" y="1460500"/>
          <p14:tracePt t="45356" x="9369425" y="1436688"/>
          <p14:tracePt t="45366" x="9431338" y="1398588"/>
          <p14:tracePt t="45372" x="9531350" y="1362075"/>
          <p14:tracePt t="45380" x="9567863" y="1349375"/>
          <p14:tracePt t="45386" x="9655175" y="1323975"/>
          <p14:tracePt t="45395" x="9717088" y="1312863"/>
          <p14:tracePt t="45403" x="9779000" y="1300163"/>
          <p14:tracePt t="45410" x="9852025" y="1274763"/>
          <p14:tracePt t="45418" x="9926638" y="1250950"/>
          <p14:tracePt t="45426" x="10001250" y="1225550"/>
          <p14:tracePt t="45434" x="10137775" y="1189038"/>
          <p14:tracePt t="45442" x="10261600" y="1150938"/>
          <p14:tracePt t="45449" x="10347325" y="1138238"/>
          <p14:tracePt t="45456" x="10496550" y="1114425"/>
          <p14:tracePt t="45466" x="10682288" y="1076325"/>
          <p14:tracePt t="45472" x="10855325" y="1052513"/>
          <p14:tracePt t="45481" x="11015663" y="1014413"/>
          <p14:tracePt t="45488" x="11077575" y="1003300"/>
          <p14:tracePt t="45495" x="11214100" y="965200"/>
          <p14:tracePt t="45503" x="11363325" y="915988"/>
          <p14:tracePt t="45510" x="11436350" y="890588"/>
          <p14:tracePt t="45518" x="11474450" y="890588"/>
          <p14:tracePt t="45525" x="11510963" y="866775"/>
          <p14:tracePt t="45533" x="11523663" y="854075"/>
          <p14:tracePt t="45611" x="11510963" y="854075"/>
          <p14:tracePt t="45617" x="11510963" y="841375"/>
          <p14:tracePt t="45625" x="11498263" y="841375"/>
          <p14:tracePt t="45633" x="11461750" y="828675"/>
          <p14:tracePt t="45641" x="11425238" y="828675"/>
          <p14:tracePt t="45649" x="11363325" y="804863"/>
          <p14:tracePt t="45657" x="11263313" y="766763"/>
          <p14:tracePt t="45665" x="11164888" y="742950"/>
          <p14:tracePt t="45673" x="11064875" y="693738"/>
          <p14:tracePt t="45680" x="10966450" y="668338"/>
          <p14:tracePt t="45687" x="10880725" y="655638"/>
          <p14:tracePt t="45696" x="10806113" y="642938"/>
          <p14:tracePt t="45703" x="10718800" y="642938"/>
          <p14:tracePt t="45712" x="10633075" y="631825"/>
          <p14:tracePt t="45719" x="10571163" y="619125"/>
          <p14:tracePt t="45729" x="10483850" y="619125"/>
          <p14:tracePt t="45735" x="10434638" y="606425"/>
          <p14:tracePt t="45741" x="10347325" y="593725"/>
          <p14:tracePt t="45749" x="10298113" y="593725"/>
          <p14:tracePt t="45757" x="10223500" y="581025"/>
          <p14:tracePt t="45765" x="10186988" y="569913"/>
          <p14:tracePt t="45773" x="10137775" y="569913"/>
          <p14:tracePt t="45782" x="10063163" y="557213"/>
          <p14:tracePt t="45789" x="9975850" y="557213"/>
          <p14:tracePt t="45797" x="9913938" y="557213"/>
          <p14:tracePt t="45803" x="9840913" y="544513"/>
          <p14:tracePt t="45812" x="9779000" y="544513"/>
          <p14:tracePt t="45819" x="9691688" y="544513"/>
          <p14:tracePt t="45828" x="9580563" y="544513"/>
          <p14:tracePt t="45835" x="9480550" y="544513"/>
          <p14:tracePt t="45843" x="9394825" y="544513"/>
          <p14:tracePt t="45852" x="9283700" y="544513"/>
          <p14:tracePt t="45859" x="9196388" y="544513"/>
          <p14:tracePt t="45865" x="9121775" y="557213"/>
          <p14:tracePt t="45873" x="9036050" y="569913"/>
          <p14:tracePt t="45881" x="8974138" y="593725"/>
          <p14:tracePt t="45889" x="8899525" y="606425"/>
          <p14:tracePt t="45898" x="8812213" y="642938"/>
          <p14:tracePt t="45905" x="8739188" y="668338"/>
          <p14:tracePt t="45912" x="8639175" y="704850"/>
          <p14:tracePt t="45919" x="8602663" y="730250"/>
          <p14:tracePt t="45928" x="8564563" y="742950"/>
          <p14:tracePt t="45981" x="8577263" y="742950"/>
          <p14:tracePt t="45989" x="8615363" y="755650"/>
          <p14:tracePt t="45997" x="8664575" y="755650"/>
          <p14:tracePt t="46005" x="8763000" y="755650"/>
          <p14:tracePt t="46014" x="8850313" y="755650"/>
          <p14:tracePt t="46021" x="8948738" y="755650"/>
          <p14:tracePt t="46030" x="8986838" y="755650"/>
          <p14:tracePt t="46037" x="9147175" y="755650"/>
          <p14:tracePt t="46043" x="9245600" y="755650"/>
          <p14:tracePt t="46051" x="9345613" y="755650"/>
          <p14:tracePt t="46059" x="9431338" y="766763"/>
          <p14:tracePt t="46068" x="9480550" y="766763"/>
          <p14:tracePt t="46075" x="9518650" y="779463"/>
          <p14:tracePt t="46083" x="9542463" y="779463"/>
          <p14:tracePt t="46091" x="9555163" y="779463"/>
          <p14:tracePt t="46138" x="9555163" y="792163"/>
          <p14:tracePt t="46167" x="9555163" y="804863"/>
          <p14:tracePt t="46175" x="9555163" y="817563"/>
          <p14:tracePt t="46183" x="9555163" y="828675"/>
          <p14:tracePt t="46191" x="9542463" y="841375"/>
          <p14:tracePt t="46199" x="9531350" y="854075"/>
          <p14:tracePt t="46207" x="9518650" y="854075"/>
          <p14:tracePt t="46215" x="9505950" y="854075"/>
          <p14:tracePt t="46230" x="9480550" y="866775"/>
          <p14:tracePt t="46269" x="9469438" y="866775"/>
          <p14:tracePt t="46275" x="9456738" y="866775"/>
          <p14:tracePt t="46283" x="9444038" y="866775"/>
          <p14:tracePt t="46291" x="9418638" y="866775"/>
          <p14:tracePt t="46299" x="9369425" y="854075"/>
          <p14:tracePt t="46307" x="9320213" y="854075"/>
          <p14:tracePt t="46315" x="9283700" y="854075"/>
          <p14:tracePt t="46323" x="9245600" y="841375"/>
          <p14:tracePt t="46331" x="9209088" y="828675"/>
          <p14:tracePt t="46339" x="9159875" y="828675"/>
          <p14:tracePt t="46346" x="9147175" y="828675"/>
          <p14:tracePt t="46353" x="9121775" y="828675"/>
          <p14:tracePt t="46471" x="9159875" y="828675"/>
          <p14:tracePt t="46479" x="9196388" y="828675"/>
          <p14:tracePt t="46488" x="9271000" y="828675"/>
          <p14:tracePt t="46496" x="9382125" y="828675"/>
          <p14:tracePt t="46503" x="9567863" y="828675"/>
          <p14:tracePt t="46511" x="9717088" y="828675"/>
          <p14:tracePt t="46519" x="10037763" y="828675"/>
          <p14:tracePt t="46525" x="10334625" y="828675"/>
          <p14:tracePt t="46533" x="10706100" y="828675"/>
          <p14:tracePt t="46540" x="11090275" y="841375"/>
          <p14:tracePt t="46549" x="11325225" y="841375"/>
          <p14:tracePt t="46557" x="11696700" y="854075"/>
          <p14:tracePt t="46565" x="11907838" y="854075"/>
          <p14:tracePt t="46573" x="12055475" y="854075"/>
          <p14:tracePt t="46580" x="12117388" y="854075"/>
          <p14:tracePt t="46887" x="12104688" y="755650"/>
          <p14:tracePt t="46895" x="12068175" y="755650"/>
          <p14:tracePt t="46904" x="11980863" y="742950"/>
          <p14:tracePt t="46912" x="11907838" y="742950"/>
          <p14:tracePt t="46919" x="11845925" y="730250"/>
          <p14:tracePt t="46928" x="11784013" y="717550"/>
          <p14:tracePt t="46935" x="11722100" y="717550"/>
          <p14:tracePt t="46941" x="11634788" y="704850"/>
          <p14:tracePt t="46949" x="11572875" y="704850"/>
          <p14:tracePt t="46957" x="11487150" y="693738"/>
          <p14:tracePt t="46965" x="11449050" y="693738"/>
          <p14:tracePt t="46973" x="11399838" y="693738"/>
          <p14:tracePt t="46981" x="11363325" y="693738"/>
          <p14:tracePt t="46989" x="11288713" y="693738"/>
          <p14:tracePt t="46997" x="11250613" y="693738"/>
          <p14:tracePt t="47003" x="11139488" y="693738"/>
          <p14:tracePt t="47011" x="11077575" y="693738"/>
          <p14:tracePt t="47019" x="11028363" y="693738"/>
          <p14:tracePt t="47028" x="10942638" y="693738"/>
          <p14:tracePt t="47035" x="10842625" y="693738"/>
          <p14:tracePt t="47044" x="10744200" y="693738"/>
          <p14:tracePt t="47051" x="10633075" y="693738"/>
          <p14:tracePt t="47057" x="10520363" y="717550"/>
          <p14:tracePt t="47065" x="10409238" y="730250"/>
          <p14:tracePt t="47073" x="10223500" y="766763"/>
          <p14:tracePt t="47081" x="10112375" y="792163"/>
          <p14:tracePt t="47089" x="10013950" y="817563"/>
          <p14:tracePt t="47097" x="9890125" y="854075"/>
          <p14:tracePt t="47105" x="9790113" y="866775"/>
          <p14:tracePt t="47113" x="9678988" y="890588"/>
          <p14:tracePt t="47119" x="9593263" y="903288"/>
          <p14:tracePt t="47127" x="9493250" y="915988"/>
          <p14:tracePt t="47135" x="9382125" y="941388"/>
          <p14:tracePt t="47144" x="9271000" y="952500"/>
          <p14:tracePt t="47151" x="9196388" y="977900"/>
          <p14:tracePt t="47159" x="9147175" y="977900"/>
          <p14:tracePt t="47167" x="9072563" y="1003300"/>
          <p14:tracePt t="47173" x="9023350" y="1014413"/>
          <p14:tracePt t="47181" x="8997950" y="1014413"/>
          <p14:tracePt t="47267" x="9023350" y="1014413"/>
          <p14:tracePt t="47275" x="9048750" y="1027113"/>
          <p14:tracePt t="47284" x="9085263" y="1027113"/>
          <p14:tracePt t="47290" x="9134475" y="1027113"/>
          <p14:tracePt t="47298" x="9209088" y="1039813"/>
          <p14:tracePt t="47306" x="9307513" y="1039813"/>
          <p14:tracePt t="47314" x="9418638" y="1052513"/>
          <p14:tracePt t="47322" x="9531350" y="1065213"/>
          <p14:tracePt t="47332" x="9655175" y="1065213"/>
          <p14:tracePt t="47338" x="9815513" y="1089025"/>
          <p14:tracePt t="47347" x="9939338" y="1089025"/>
          <p14:tracePt t="47354" x="10037763" y="1089025"/>
          <p14:tracePt t="47361" x="10150475" y="1089025"/>
          <p14:tracePt t="47368" x="10261600" y="1089025"/>
          <p14:tracePt t="47376" x="10385425" y="1089025"/>
          <p14:tracePt t="47384" x="10458450" y="1089025"/>
          <p14:tracePt t="47392" x="10644188" y="1089025"/>
          <p14:tracePt t="47400" x="10780713" y="1076325"/>
          <p14:tracePt t="47407" x="10953750" y="1065213"/>
          <p14:tracePt t="47414" x="11090275" y="1052513"/>
          <p14:tracePt t="47422" x="11201400" y="1039813"/>
          <p14:tracePt t="47429" x="11337925" y="1027113"/>
          <p14:tracePt t="47438" x="11498263" y="1014413"/>
          <p14:tracePt t="47447" x="11585575" y="1003300"/>
          <p14:tracePt t="47463" x="11672888" y="977900"/>
          <p14:tracePt t="47588" x="11660188" y="977900"/>
          <p14:tracePt t="47596" x="11634788" y="977900"/>
          <p14:tracePt t="47602" x="11598275" y="977900"/>
          <p14:tracePt t="47609" x="11585575" y="965200"/>
          <p14:tracePt t="47625" x="11560175" y="965200"/>
          <p14:tracePt t="47633" x="11549063" y="965200"/>
          <p14:tracePt t="47641" x="11536363" y="965200"/>
          <p14:tracePt t="47657" x="11523663" y="965200"/>
          <p14:tracePt t="47757" x="11536363" y="952500"/>
          <p14:tracePt t="47764" x="11549063" y="941388"/>
          <p14:tracePt t="47772" x="11560175" y="928688"/>
          <p14:tracePt t="47780" x="11598275" y="915988"/>
          <p14:tracePt t="47786" x="11598275" y="903288"/>
          <p14:tracePt t="47796" x="11622088" y="879475"/>
          <p14:tracePt t="47802" x="11660188" y="854075"/>
          <p14:tracePt t="47811" x="11696700" y="841375"/>
          <p14:tracePt t="47818" x="11734800" y="792163"/>
          <p14:tracePt t="47827" x="11745913" y="779463"/>
          <p14:tracePt t="47834" x="11745913" y="766763"/>
          <p14:tracePt t="47840" x="11758613" y="742950"/>
          <p14:tracePt t="47848" x="11758613" y="717550"/>
          <p14:tracePt t="47864" x="11758613" y="693738"/>
          <p14:tracePt t="47872" x="11745913" y="668338"/>
          <p14:tracePt t="47880" x="11684000" y="631825"/>
          <p14:tracePt t="47888" x="11610975" y="581025"/>
          <p14:tracePt t="47898" x="11510963" y="544513"/>
          <p14:tracePt t="47902" x="11387138" y="495300"/>
          <p14:tracePt t="47910" x="11350625" y="482600"/>
          <p14:tracePt t="47918" x="11214100" y="458788"/>
          <p14:tracePt t="47927" x="11126788" y="433388"/>
          <p14:tracePt t="47934" x="11041063" y="433388"/>
          <p14:tracePt t="47941" x="10966450" y="433388"/>
          <p14:tracePt t="47949" x="10891838" y="433388"/>
          <p14:tracePt t="47955" x="10793413" y="433388"/>
          <p14:tracePt t="47963" x="10694988" y="433388"/>
          <p14:tracePt t="47971" x="10644188" y="446088"/>
          <p14:tracePt t="47979" x="10558463" y="469900"/>
          <p14:tracePt t="47988" x="10421938" y="482600"/>
          <p14:tracePt t="47995" x="10323513" y="495300"/>
          <p14:tracePt t="48004" x="10236200" y="508000"/>
          <p14:tracePt t="48012" x="10112375" y="531813"/>
          <p14:tracePt t="48017" x="10026650" y="544513"/>
          <p14:tracePt t="48025" x="9913938" y="569913"/>
          <p14:tracePt t="48033" x="9815513" y="581025"/>
          <p14:tracePt t="48041" x="9728200" y="606425"/>
          <p14:tracePt t="48049" x="9666288" y="631825"/>
          <p14:tracePt t="48057" x="9567863" y="655638"/>
          <p14:tracePt t="48065" x="9493250" y="681038"/>
          <p14:tracePt t="48073" x="9382125" y="704850"/>
          <p14:tracePt t="48081" x="9307513" y="717550"/>
          <p14:tracePt t="48087" x="9283700" y="730250"/>
          <p14:tracePt t="48095" x="9258300" y="742950"/>
          <p14:tracePt t="48104" x="9258300" y="755650"/>
          <p14:tracePt t="48112" x="9245600" y="755650"/>
          <p14:tracePt t="48119" x="9245600" y="766763"/>
          <p14:tracePt t="48133" x="9245600" y="792163"/>
          <p14:tracePt t="48141" x="9245600" y="804863"/>
          <p14:tracePt t="48149" x="9258300" y="828675"/>
          <p14:tracePt t="48157" x="9283700" y="854075"/>
          <p14:tracePt t="48165" x="9307513" y="890588"/>
          <p14:tracePt t="48173" x="9356725" y="941388"/>
          <p14:tracePt t="48181" x="9394825" y="965200"/>
          <p14:tracePt t="48189" x="9431338" y="1014413"/>
          <p14:tracePt t="48197" x="9456738" y="1039813"/>
          <p14:tracePt t="48204" x="9505950" y="1089025"/>
          <p14:tracePt t="48212" x="9555163" y="1127125"/>
          <p14:tracePt t="48219" x="9604375" y="1163638"/>
          <p14:tracePt t="48227" x="9666288" y="1212850"/>
          <p14:tracePt t="48235" x="9753600" y="1250950"/>
          <p14:tracePt t="48244" x="9828213" y="1300163"/>
          <p14:tracePt t="48251" x="9988550" y="1349375"/>
          <p14:tracePt t="48257" x="10174288" y="1411288"/>
          <p14:tracePt t="48265" x="10261600" y="1436688"/>
          <p14:tracePt t="48273" x="10434638" y="1460500"/>
          <p14:tracePt t="48281" x="10533063" y="1460500"/>
          <p14:tracePt t="48289" x="10656888" y="1460500"/>
          <p14:tracePt t="48297" x="10706100" y="1460500"/>
          <p14:tracePt t="48305" x="10793413" y="1460500"/>
          <p14:tracePt t="48313" x="10868025" y="1460500"/>
          <p14:tracePt t="48319" x="10942638" y="1423988"/>
          <p14:tracePt t="48328" x="10979150" y="1385888"/>
          <p14:tracePt t="48335" x="11015663" y="1362075"/>
          <p14:tracePt t="48344" x="11041063" y="1323975"/>
          <p14:tracePt t="48351" x="11064875" y="1287463"/>
          <p14:tracePt t="48361" x="11077575" y="1238250"/>
          <p14:tracePt t="48367" x="11090275" y="1189038"/>
          <p14:tracePt t="48375" x="11090275" y="1127125"/>
          <p14:tracePt t="48383" x="11090275" y="1076325"/>
          <p14:tracePt t="48389" x="11064875" y="1003300"/>
          <p14:tracePt t="48397" x="11028363" y="928688"/>
          <p14:tracePt t="48405" x="11002963" y="866775"/>
          <p14:tracePt t="48413" x="10966450" y="828675"/>
          <p14:tracePt t="48421" x="10953750" y="804863"/>
          <p14:tracePt t="48429" x="10929938" y="792163"/>
          <p14:tracePt t="48435" x="10917238" y="779463"/>
          <p14:tracePt t="48443" x="10891838" y="766763"/>
          <p14:tracePt t="48451" x="10880725" y="755650"/>
          <p14:tracePt t="48459" x="10868025" y="755650"/>
          <p14:tracePt t="48467" x="10829925" y="742950"/>
          <p14:tracePt t="48475" x="10793413" y="730250"/>
          <p14:tracePt t="48483" x="10744200" y="730250"/>
          <p14:tracePt t="48491" x="10694988" y="717550"/>
          <p14:tracePt t="48499" x="10633075" y="717550"/>
          <p14:tracePt t="48505" x="10509250" y="717550"/>
          <p14:tracePt t="48513" x="10409238" y="717550"/>
          <p14:tracePt t="48521" x="10323513" y="742950"/>
          <p14:tracePt t="48529" x="10223500" y="779463"/>
          <p14:tracePt t="48537" x="10137775" y="817563"/>
          <p14:tracePt t="48545" x="10099675" y="841375"/>
          <p14:tracePt t="48551" x="10026650" y="915988"/>
          <p14:tracePt t="48559" x="9975850" y="965200"/>
          <p14:tracePt t="48567" x="9926638" y="1027113"/>
          <p14:tracePt t="48575" x="9913938" y="1052513"/>
          <p14:tracePt t="48583" x="9877425" y="1114425"/>
          <p14:tracePt t="48591" x="9828213" y="1176338"/>
          <p14:tracePt t="48599" x="9779000" y="1250950"/>
          <p14:tracePt t="48607" x="9740900" y="1287463"/>
          <p14:tracePt t="48615" x="9666288" y="1362075"/>
          <p14:tracePt t="48621" x="9629775" y="1411288"/>
          <p14:tracePt t="48629" x="9567863" y="1473200"/>
          <p14:tracePt t="48637" x="9505950" y="1522413"/>
          <p14:tracePt t="48645" x="9469438" y="1560513"/>
          <p14:tracePt t="48662" x="9369425" y="1671638"/>
          <p14:tracePt t="48669" x="9332913" y="1708150"/>
          <p14:tracePt t="48675" x="9307513" y="1744663"/>
          <p14:tracePt t="48683" x="9271000" y="1770063"/>
          <p14:tracePt t="48691" x="9234488" y="1806575"/>
          <p14:tracePt t="48699" x="9209088" y="1819275"/>
          <p14:tracePt t="48707" x="9183688" y="1831975"/>
          <p14:tracePt t="48715" x="9172575" y="1831975"/>
          <p14:tracePt t="48723" x="9147175" y="1831975"/>
          <p14:tracePt t="48731" x="9121775" y="1844675"/>
          <p14:tracePt t="48737" x="9110663" y="1857375"/>
          <p14:tracePt t="48745" x="9072563" y="1881188"/>
          <p14:tracePt t="48753" x="9023350" y="1893888"/>
          <p14:tracePt t="48761" x="8986838" y="1919288"/>
          <p14:tracePt t="48769" x="8948738" y="1930400"/>
          <p14:tracePt t="48778" x="8924925" y="1955800"/>
          <p14:tracePt t="48785" x="8886825" y="1968500"/>
          <p14:tracePt t="48793" x="8837613" y="1981200"/>
          <p14:tracePt t="48801" x="8775700" y="1992313"/>
          <p14:tracePt t="48807" x="8750300" y="2005013"/>
          <p14:tracePt t="48815" x="8726488" y="2005013"/>
          <p14:tracePt t="48823" x="8701088" y="2005013"/>
          <p14:tracePt t="48831" x="8677275" y="2005013"/>
          <p14:tracePt t="48839" x="8664575" y="2005013"/>
          <p14:tracePt t="48853" x="8651875" y="2005013"/>
          <p14:tracePt t="48893" x="8639175" y="1981200"/>
          <p14:tracePt t="48901" x="8615363" y="1930400"/>
          <p14:tracePt t="48910" x="8602663" y="1906588"/>
          <p14:tracePt t="48915" x="8553450" y="1770063"/>
          <p14:tracePt t="48923" x="8528050" y="1695450"/>
          <p14:tracePt t="48931" x="8478838" y="1522413"/>
          <p14:tracePt t="48939" x="8429625" y="1385888"/>
          <p14:tracePt t="48947" x="8355013" y="1138238"/>
          <p14:tracePt t="48955" x="8305800" y="1014413"/>
          <p14:tracePt t="48963" x="8267700" y="817563"/>
          <p14:tracePt t="48971" x="8256588" y="730250"/>
          <p14:tracePt t="48979" x="8256588" y="668338"/>
          <p14:tracePt t="48985" x="8256588" y="631825"/>
          <p14:tracePt t="48994" x="8256588" y="581025"/>
          <p14:tracePt t="49001" x="8256588" y="544513"/>
          <p14:tracePt t="49010" x="8256588" y="531813"/>
          <p14:tracePt t="49017" x="8256588" y="508000"/>
          <p14:tracePt t="49025" x="8256588" y="495300"/>
          <p14:tracePt t="49039" x="8256588" y="482600"/>
          <p14:tracePt t="49056" x="8256588" y="469900"/>
          <p14:tracePt t="49063" x="8256588" y="458788"/>
          <p14:tracePt t="49071" x="8256588" y="446088"/>
          <p14:tracePt t="49079" x="8256588" y="433388"/>
          <p14:tracePt t="49094" x="8243888" y="433388"/>
          <p14:tracePt t="49110" x="8243888" y="420688"/>
          <p14:tracePt t="49163" x="8243888" y="407988"/>
          <p14:tracePt t="49203" x="8243888" y="396875"/>
          <p14:tracePt t="49233" x="8243888" y="407988"/>
          <p14:tracePt t="49241" x="8243888" y="420688"/>
          <p14:tracePt t="55998" x="8267700" y="433388"/>
          <p14:tracePt t="56006" x="8293100" y="458788"/>
          <p14:tracePt t="56014" x="8329613" y="469900"/>
          <p14:tracePt t="56020" x="8367713" y="495300"/>
          <p14:tracePt t="56030" x="8391525" y="495300"/>
          <p14:tracePt t="56039" x="8391525" y="508000"/>
          <p14:tracePt t="56044" x="8404225" y="508000"/>
          <p14:tracePt t="56050" x="8429625" y="531813"/>
          <p14:tracePt t="56060" x="8453438" y="544513"/>
          <p14:tracePt t="56066" x="8491538" y="581025"/>
          <p14:tracePt t="56072" x="8515350" y="593725"/>
          <p14:tracePt t="56080" x="8577263" y="642938"/>
          <p14:tracePt t="56088" x="8615363" y="668338"/>
          <p14:tracePt t="56097" x="8626475" y="681038"/>
          <p14:tracePt t="56104" x="8651875" y="693738"/>
          <p14:tracePt t="56120" x="8664575" y="704850"/>
          <p14:tracePt t="56134" x="8677275" y="704850"/>
          <p14:tracePt t="56144" x="8688388" y="704850"/>
          <p14:tracePt t="56150" x="8713788" y="717550"/>
          <p14:tracePt t="56160" x="8739188" y="717550"/>
          <p14:tracePt t="56166" x="8750300" y="717550"/>
          <p14:tracePt t="56177" x="8763000" y="717550"/>
          <p14:tracePt t="56182" x="8775700" y="717550"/>
          <p14:tracePt t="56188" x="8801100" y="717550"/>
          <p14:tracePt t="56196" x="8824913" y="704850"/>
          <p14:tracePt t="56204" x="8863013" y="693738"/>
          <p14:tracePt t="56212" x="8936038" y="681038"/>
          <p14:tracePt t="56220" x="8974138" y="668338"/>
          <p14:tracePt t="56229" x="8997950" y="655638"/>
          <p14:tracePt t="56236" x="9010650" y="655638"/>
          <p14:tracePt t="56252" x="9023350" y="655638"/>
          <p14:tracePt t="56260" x="9036050" y="655638"/>
          <p14:tracePt t="56266" x="9048750" y="655638"/>
          <p14:tracePt t="56274" x="9059863" y="655638"/>
          <p14:tracePt t="56290" x="9072563" y="655638"/>
          <p14:tracePt t="56298" x="9072563" y="668338"/>
          <p14:tracePt t="56314" x="9085263" y="668338"/>
          <p14:tracePt t="56320" x="9097963" y="681038"/>
          <p14:tracePt t="56329" x="9121775" y="693738"/>
          <p14:tracePt t="56336" x="9147175" y="717550"/>
          <p14:tracePt t="56346" x="9172575" y="730250"/>
          <p14:tracePt t="56352" x="9196388" y="755650"/>
          <p14:tracePt t="56361" x="9258300" y="779463"/>
          <p14:tracePt t="56366" x="9307513" y="804863"/>
          <p14:tracePt t="56376" x="9407525" y="866775"/>
          <p14:tracePt t="56382" x="9469438" y="903288"/>
          <p14:tracePt t="56390" x="9617075" y="965200"/>
          <p14:tracePt t="56398" x="9704388" y="1003300"/>
          <p14:tracePt t="56406" x="9952038" y="1127125"/>
          <p14:tracePt t="56415" x="10099675" y="1189038"/>
          <p14:tracePt t="56422" x="10210800" y="1225550"/>
          <p14:tracePt t="56430" x="10360025" y="1287463"/>
          <p14:tracePt t="56436" x="10496550" y="1336675"/>
          <p14:tracePt t="56446" x="10571163" y="1362075"/>
          <p14:tracePt t="56452" x="10718800" y="1411288"/>
          <p14:tracePt t="56460" x="10855325" y="1447800"/>
          <p14:tracePt t="56468" x="10953750" y="1460500"/>
          <p14:tracePt t="56477" x="11028363" y="1473200"/>
          <p14:tracePt t="56482" x="11139488" y="1498600"/>
          <p14:tracePt t="56490" x="11263313" y="1509713"/>
          <p14:tracePt t="56498" x="11350625" y="1522413"/>
          <p14:tracePt t="56506" x="11374438" y="1522413"/>
          <p14:tracePt t="56514" x="11436350" y="1535113"/>
          <p14:tracePt t="56522" x="11449050" y="1535113"/>
          <p14:tracePt t="56530" x="11474450" y="1535113"/>
          <p14:tracePt t="56577" x="11487150" y="1535113"/>
          <p14:tracePt t="56584" x="11498263" y="1535113"/>
          <p14:tracePt t="56600" x="11498263" y="1547813"/>
          <p14:tracePt t="56615" x="11510963" y="1547813"/>
          <p14:tracePt t="56638" x="11510963" y="1560513"/>
          <p14:tracePt t="56646" x="11510963" y="1571625"/>
          <p14:tracePt t="56654" x="11523663" y="1609725"/>
          <p14:tracePt t="56662" x="11536363" y="1658938"/>
          <p14:tracePt t="56668" x="11536363" y="1684338"/>
          <p14:tracePt t="56676" x="11572875" y="1744663"/>
          <p14:tracePt t="56684" x="11598275" y="1819275"/>
          <p14:tracePt t="56694" x="11622088" y="1893888"/>
          <p14:tracePt t="56700" x="11647488" y="1955800"/>
          <p14:tracePt t="56710" x="11684000" y="2030413"/>
          <p14:tracePt t="56716" x="11709400" y="2105025"/>
          <p14:tracePt t="56722" x="11722100" y="2166938"/>
          <p14:tracePt t="56730" x="11734800" y="2239963"/>
          <p14:tracePt t="56738" x="11734800" y="2265363"/>
          <p14:tracePt t="56746" x="11745913" y="2314575"/>
          <p14:tracePt t="56753" x="11758613" y="2376488"/>
          <p14:tracePt t="56762" x="11758613" y="2438400"/>
          <p14:tracePt t="56769" x="11758613" y="2487613"/>
          <p14:tracePt t="56777" x="11758613" y="2549525"/>
          <p14:tracePt t="56785" x="11758613" y="2574925"/>
          <p14:tracePt t="56791" x="11758613" y="2649538"/>
          <p14:tracePt t="56799" x="11696700" y="2786063"/>
          <p14:tracePt t="56809" x="11647488" y="2884488"/>
          <p14:tracePt t="56816" x="11560175" y="3021013"/>
          <p14:tracePt t="56825" x="11510963" y="3094038"/>
          <p14:tracePt t="56831" x="11325225" y="3317875"/>
          <p14:tracePt t="56839" x="11250613" y="3392488"/>
          <p14:tracePt t="56848" x="11126788" y="3516313"/>
          <p14:tracePt t="56853" x="11002963" y="3627438"/>
          <p14:tracePt t="56861" x="10868025" y="3725863"/>
          <p14:tracePt t="56869" x="10756900" y="3813175"/>
          <p14:tracePt t="56878" x="10669588" y="3862388"/>
          <p14:tracePt t="56885" x="10545763" y="3898900"/>
          <p14:tracePt t="56894" x="10385425" y="3911600"/>
          <p14:tracePt t="56901" x="10310813" y="3911600"/>
          <p14:tracePt t="56908" x="9964738" y="3887788"/>
          <p14:tracePt t="56915" x="9790113" y="3849688"/>
          <p14:tracePt t="56925" x="9617075" y="3787775"/>
          <p14:tracePt t="56931" x="9271000" y="3651250"/>
          <p14:tracePt t="56939" x="9183688" y="3614738"/>
          <p14:tracePt t="56947" x="8961438" y="3429000"/>
          <p14:tracePt t="56955" x="8863013" y="3279775"/>
          <p14:tracePt t="56963" x="8775700" y="3082925"/>
          <p14:tracePt t="56969" x="8701088" y="2897188"/>
          <p14:tracePt t="56978" x="8589963" y="2463800"/>
          <p14:tracePt t="56985" x="8540750" y="1981200"/>
          <p14:tracePt t="56993" x="8504238" y="1571625"/>
          <p14:tracePt t="57001" x="8515350" y="1163638"/>
          <p14:tracePt t="57010" x="8602663" y="854075"/>
          <p14:tracePt t="57017" x="8701088" y="655638"/>
          <p14:tracePt t="57025" x="8997950" y="371475"/>
          <p14:tracePt t="57031" x="9134475" y="273050"/>
          <p14:tracePt t="57040" x="9407525" y="149225"/>
          <p14:tracePt t="57047" x="9678988" y="61913"/>
          <p14:tracePt t="57055" x="9802813" y="36513"/>
          <p14:tracePt t="57063" x="10063163" y="0"/>
          <p14:tracePt t="57071" x="10236200" y="0"/>
          <p14:tracePt t="57080" x="10310813" y="0"/>
          <p14:tracePt t="57087" x="10458450" y="0"/>
          <p14:tracePt t="57094" x="10545763" y="25400"/>
          <p14:tracePt t="57101" x="10706100" y="136525"/>
          <p14:tracePt t="57110" x="10818813" y="234950"/>
          <p14:tracePt t="57117" x="10880725" y="296863"/>
          <p14:tracePt t="57128" x="11077575" y="606425"/>
          <p14:tracePt t="57134" x="11263313" y="941388"/>
          <p14:tracePt t="57142" x="11387138" y="1200150"/>
          <p14:tracePt t="57149" x="11536363" y="1609725"/>
          <p14:tracePt t="57156" x="11622088" y="1968500"/>
          <p14:tracePt t="57164" x="11634788" y="2252663"/>
          <p14:tracePt t="57171" x="11634788" y="2525713"/>
          <p14:tracePt t="57180" x="11634788" y="2698750"/>
          <p14:tracePt t="57187" x="11598275" y="3082925"/>
          <p14:tracePt t="57196" x="11549063" y="3230563"/>
          <p14:tracePt t="57203" x="11523663" y="3379788"/>
          <p14:tracePt t="57210" x="11449050" y="3578225"/>
          <p14:tracePt t="57217" x="11350625" y="3775075"/>
          <p14:tracePt t="57227" x="11263313" y="3898900"/>
          <p14:tracePt t="57233" x="11201400" y="3960813"/>
          <p14:tracePt t="57243" x="11077575" y="4022725"/>
          <p14:tracePt t="57249" x="10953750" y="4048125"/>
          <p14:tracePt t="57258" x="10880725" y="4048125"/>
          <p14:tracePt t="57265" x="10694988" y="4048125"/>
          <p14:tracePt t="57271" x="10545763" y="4010025"/>
          <p14:tracePt t="57280" x="10360025" y="3911600"/>
          <p14:tracePt t="57287" x="10125075" y="3751263"/>
          <p14:tracePt t="57296" x="10050463" y="3663950"/>
          <p14:tracePt t="57303" x="9864725" y="3441700"/>
          <p14:tracePt t="57312" x="9790113" y="3255963"/>
          <p14:tracePt t="57319" x="9740900" y="3057525"/>
          <p14:tracePt t="57327" x="9728200" y="2884488"/>
          <p14:tracePt t="57333" x="9728200" y="2760663"/>
          <p14:tracePt t="57342" x="9753600" y="2624138"/>
          <p14:tracePt t="57349" x="9864725" y="2401888"/>
          <p14:tracePt t="57358" x="10001250" y="2252663"/>
          <p14:tracePt t="57365" x="10125075" y="2166938"/>
          <p14:tracePt t="57375" x="10509250" y="1992313"/>
          <p14:tracePt t="57381" x="10768013" y="1930400"/>
          <p14:tracePt t="57387" x="11164888" y="1868488"/>
          <p14:tracePt t="57396" x="11498263" y="1844675"/>
          <p14:tracePt t="57403" x="11869738" y="1844675"/>
          <p14:tracePt t="58351" x="12080875" y="2908300"/>
          <p14:tracePt t="58358" x="12031663" y="2835275"/>
          <p14:tracePt t="58367" x="11957050" y="2711450"/>
          <p14:tracePt t="58374" x="11907838" y="2636838"/>
          <p14:tracePt t="58381" x="11820525" y="2476500"/>
          <p14:tracePt t="58388" x="11758613" y="2363788"/>
          <p14:tracePt t="58396" x="11734800" y="2301875"/>
          <p14:tracePt t="58404" x="11660188" y="2178050"/>
          <p14:tracePt t="58413" x="11610975" y="2105025"/>
          <p14:tracePt t="58418" x="11560175" y="2030413"/>
          <p14:tracePt t="58426" x="11510963" y="1981200"/>
          <p14:tracePt t="58433" x="11449050" y="1919288"/>
          <p14:tracePt t="58443" x="11399838" y="1857375"/>
          <p14:tracePt t="58458" x="11263313" y="1770063"/>
          <p14:tracePt t="58463" x="11250613" y="1770063"/>
          <p14:tracePt t="58471" x="11201400" y="1757363"/>
          <p14:tracePt t="58479" x="11164888" y="1757363"/>
          <p14:tracePt t="58487" x="11126788" y="1757363"/>
          <p14:tracePt t="58496" x="11053763" y="1757363"/>
          <p14:tracePt t="58503" x="10953750" y="1757363"/>
          <p14:tracePt t="58511" x="10855325" y="1757363"/>
          <p14:tracePt t="58519" x="10756900" y="1770063"/>
          <p14:tracePt t="58527" x="10694988" y="1770063"/>
          <p14:tracePt t="58533" x="10607675" y="1770063"/>
          <p14:tracePt t="58542" x="10458450" y="1782763"/>
          <p14:tracePt t="58549" x="10360025" y="1782763"/>
          <p14:tracePt t="58558" x="10285413" y="1795463"/>
          <p14:tracePt t="58565" x="10236200" y="1806575"/>
          <p14:tracePt t="58574" x="10210800" y="1819275"/>
          <p14:tracePt t="58581" x="10186988" y="1844675"/>
          <p14:tracePt t="58595" x="10186988" y="1857375"/>
          <p14:tracePt t="58603" x="10186988" y="1868488"/>
          <p14:tracePt t="58665" x="10186988" y="1881188"/>
          <p14:tracePt t="58673" x="10186988" y="1906588"/>
          <p14:tracePt t="58681" x="10186988" y="1919288"/>
          <p14:tracePt t="58690" x="10186988" y="1943100"/>
          <p14:tracePt t="58697" x="10186988" y="1968500"/>
          <p14:tracePt t="58705" x="10174288" y="1992313"/>
          <p14:tracePt t="58713" x="10161588" y="2030413"/>
          <p14:tracePt t="58719" x="10161588" y="2054225"/>
          <p14:tracePt t="58727" x="10150475" y="2092325"/>
          <p14:tracePt t="58735" x="10125075" y="2116138"/>
          <p14:tracePt t="58743" x="10099675" y="2154238"/>
          <p14:tracePt t="58751" x="10075863" y="2203450"/>
          <p14:tracePt t="58759" x="10050463" y="2228850"/>
          <p14:tracePt t="58765" x="10026650" y="2239963"/>
          <p14:tracePt t="58774" x="10013950" y="2265363"/>
          <p14:tracePt t="58781" x="10001250" y="2265363"/>
          <p14:tracePt t="58789" x="9988550" y="2265363"/>
          <p14:tracePt t="58797" x="9975850" y="2278063"/>
          <p14:tracePt t="58805" x="9952038" y="2278063"/>
          <p14:tracePt t="58813" x="9939338" y="2278063"/>
          <p14:tracePt t="58821" x="9926638" y="2278063"/>
          <p14:tracePt t="58835" x="9913938" y="2278063"/>
          <p14:tracePt t="58843" x="9890125" y="2278063"/>
          <p14:tracePt t="58851" x="9877425" y="2265363"/>
          <p14:tracePt t="58859" x="9840913" y="2252663"/>
          <p14:tracePt t="58867" x="9828213" y="2252663"/>
          <p14:tracePt t="58875" x="9802813" y="2252663"/>
          <p14:tracePt t="58883" x="9790113" y="2252663"/>
          <p14:tracePt t="58892" x="9779000" y="2239963"/>
          <p14:tracePt t="58897" x="9753600" y="2228850"/>
          <p14:tracePt t="58913" x="9740900" y="2228850"/>
          <p14:tracePt t="58921" x="9740900" y="2216150"/>
          <p14:tracePt t="59001" x="9728200" y="2216150"/>
          <p14:tracePt t="59015" x="9728200" y="2203450"/>
          <p14:tracePt t="59100" x="9717088" y="2203450"/>
          <p14:tracePt t="59130" x="9704388" y="2203450"/>
          <p14:tracePt t="59200" x="9704388" y="2228850"/>
          <p14:tracePt t="59208" x="9717088" y="2239963"/>
          <p14:tracePt t="59216" x="9740900" y="2265363"/>
          <p14:tracePt t="59223" x="9766300" y="2290763"/>
          <p14:tracePt t="59231" x="9790113" y="2301875"/>
          <p14:tracePt t="59240" x="9815513" y="2327275"/>
          <p14:tracePt t="59245" x="9840913" y="2327275"/>
          <p14:tracePt t="59253" x="9852025" y="2352675"/>
          <p14:tracePt t="59269" x="9864725" y="2352675"/>
          <p14:tracePt t="59365" x="9852025" y="2352675"/>
          <p14:tracePt t="59373" x="9828213" y="2339975"/>
          <p14:tracePt t="59379" x="9815513" y="2327275"/>
          <p14:tracePt t="59387" x="9779000" y="2314575"/>
          <p14:tracePt t="59394" x="9740900" y="2314575"/>
          <p14:tracePt t="59401" x="9728200" y="2301875"/>
          <p14:tracePt t="59410" x="9717088" y="2290763"/>
          <p14:tracePt t="59417" x="9704388" y="2290763"/>
          <p14:tracePt t="59472" x="9704388" y="2265363"/>
          <p14:tracePt t="59488" x="9717088" y="2252663"/>
          <p14:tracePt t="59501" x="9728200" y="2228850"/>
          <p14:tracePt t="59510" x="9740900" y="2228850"/>
          <p14:tracePt t="59517" x="9740900" y="2216150"/>
          <p14:tracePt t="59526" x="9753600" y="2216150"/>
          <p14:tracePt t="59542" x="9766300" y="2216150"/>
          <p14:tracePt t="59556" x="9779000" y="2216150"/>
          <p14:tracePt t="59564" x="9790113" y="2216150"/>
          <p14:tracePt t="59571" x="9802813" y="2216150"/>
          <p14:tracePt t="59580" x="9828213" y="2216150"/>
          <p14:tracePt t="59587" x="9840913" y="2216150"/>
          <p14:tracePt t="59596" x="9852025" y="2216150"/>
          <p14:tracePt t="59603" x="9864725" y="2216150"/>
          <p14:tracePt t="59612" x="9877425" y="2216150"/>
          <p14:tracePt t="59618" x="9890125" y="2216150"/>
          <p14:tracePt t="59626" x="9926638" y="2216150"/>
          <p14:tracePt t="59633" x="9939338" y="2216150"/>
          <p14:tracePt t="59642" x="10013950" y="2216150"/>
          <p14:tracePt t="59650" x="10063163" y="2228850"/>
          <p14:tracePt t="59658" x="10099675" y="2228850"/>
          <p14:tracePt t="59665" x="10137775" y="2228850"/>
          <p14:tracePt t="59674" x="10186988" y="2228850"/>
          <p14:tracePt t="59680" x="10223500" y="2228850"/>
          <p14:tracePt t="59687" x="10261600" y="2228850"/>
          <p14:tracePt t="59695" x="10272713" y="2228850"/>
          <p14:tracePt t="59712" x="10285413" y="2228850"/>
          <p14:tracePt t="59719" x="10298113" y="2228850"/>
          <p14:tracePt t="59728" x="10323513" y="2228850"/>
          <p14:tracePt t="59733" x="10347325" y="2228850"/>
          <p14:tracePt t="59742" x="10385425" y="2228850"/>
          <p14:tracePt t="59749" x="10409238" y="2228850"/>
          <p14:tracePt t="59758" x="10458450" y="2228850"/>
          <p14:tracePt t="59765" x="10496550" y="2228850"/>
          <p14:tracePt t="59774" x="10558463" y="2228850"/>
          <p14:tracePt t="59782" x="10582275" y="2228850"/>
          <p14:tracePt t="59791" x="10633075" y="2228850"/>
          <p14:tracePt t="59796" x="10656888" y="2228850"/>
          <p14:tracePt t="59803" x="10669588" y="2228850"/>
          <p14:tracePt t="59812" x="10694988" y="2228850"/>
          <p14:tracePt t="59819" x="10718800" y="2228850"/>
          <p14:tracePt t="59828" x="10756900" y="2228850"/>
          <p14:tracePt t="59835" x="10780713" y="2228850"/>
          <p14:tracePt t="59844" x="10793413" y="2228850"/>
          <p14:tracePt t="59851" x="10806113" y="2228850"/>
          <p14:tracePt t="59860" x="10818813" y="2228850"/>
          <p14:tracePt t="59866" x="10855325" y="2228850"/>
          <p14:tracePt t="59874" x="10891838" y="2228850"/>
          <p14:tracePt t="59881" x="10904538" y="2228850"/>
          <p14:tracePt t="59891" x="10942638" y="2228850"/>
          <p14:tracePt t="59900" x="10953750" y="2228850"/>
          <p14:tracePt t="59908" x="11002963" y="2239963"/>
          <p14:tracePt t="59916" x="11090275" y="2252663"/>
          <p14:tracePt t="59922" x="11115675" y="2252663"/>
          <p14:tracePt t="59930" x="11177588" y="2252663"/>
          <p14:tracePt t="59938" x="11263313" y="2265363"/>
          <p14:tracePt t="59946" x="11301413" y="2265363"/>
          <p14:tracePt t="59954" x="11325225" y="2265363"/>
          <p14:tracePt t="59961" x="11363325" y="2265363"/>
          <p14:tracePt t="59968" x="11374438" y="2265363"/>
          <p14:tracePt t="59976" x="11387138" y="2265363"/>
          <p14:tracePt t="59982" x="11412538" y="2265363"/>
          <p14:tracePt t="59992" x="11436350" y="2265363"/>
          <p14:tracePt t="59998" x="11449050" y="2265363"/>
          <p14:tracePt t="60006" x="11461750" y="2265363"/>
          <p14:tracePt t="60015" x="11474450" y="2252663"/>
          <p14:tracePt t="60028" x="11498263" y="2239963"/>
          <p14:tracePt t="60036" x="11498263" y="2228850"/>
          <p14:tracePt t="60044" x="11510963" y="2228850"/>
          <p14:tracePt t="60060" x="11523663" y="2228850"/>
          <p14:tracePt t="60076" x="11536363" y="2228850"/>
          <p14:tracePt t="60084" x="11549063" y="2228850"/>
          <p14:tracePt t="60098" x="11560175" y="2228850"/>
          <p14:tracePt t="60106" x="11585575" y="2228850"/>
          <p14:tracePt t="60115" x="11610975" y="2228850"/>
          <p14:tracePt t="60122" x="11622088" y="2228850"/>
          <p14:tracePt t="60130" x="11647488" y="2228850"/>
          <p14:tracePt t="60138" x="11696700" y="2228850"/>
          <p14:tracePt t="60146" x="11771313" y="2228850"/>
          <p14:tracePt t="60154" x="11807825" y="2228850"/>
          <p14:tracePt t="60161" x="11857038" y="2228850"/>
          <p14:tracePt t="60168" x="11869738" y="2228850"/>
          <p14:tracePt t="60176" x="11882438" y="2228850"/>
          <p14:tracePt t="60184" x="11907838" y="2228850"/>
          <p14:tracePt t="60426" x="11895138" y="2228850"/>
          <p14:tracePt t="60435" x="11882438" y="2228850"/>
          <p14:tracePt t="60456" x="11869738" y="2228850"/>
          <p14:tracePt t="60472" x="11857038" y="2228850"/>
          <p14:tracePt t="60488" x="11845925" y="2228850"/>
          <p14:tracePt t="60504" x="11833225" y="2228850"/>
          <p14:tracePt t="60534" x="11820525" y="2228850"/>
          <p14:tracePt t="60566" x="11807825" y="2228850"/>
          <p14:tracePt t="60596" x="11807825" y="2216150"/>
          <p14:tracePt t="60612" x="11795125" y="2216150"/>
          <p14:tracePt t="60636" x="11784013" y="2216150"/>
          <p14:tracePt t="60643" x="11771313" y="2216150"/>
          <p14:tracePt t="60652" x="11745913" y="2216150"/>
          <p14:tracePt t="60658" x="11722100" y="2216150"/>
          <p14:tracePt t="60666" x="11684000" y="2216150"/>
          <p14:tracePt t="60674" x="11672888" y="2216150"/>
          <p14:tracePt t="60682" x="11634788" y="2216150"/>
          <p14:tracePt t="60690" x="11585575" y="2216150"/>
          <p14:tracePt t="60697" x="11560175" y="2216150"/>
          <p14:tracePt t="60704" x="11498263" y="2216150"/>
          <p14:tracePt t="60711" x="11449050" y="2216150"/>
          <p14:tracePt t="60718" x="11350625" y="2216150"/>
          <p14:tracePt t="60726" x="11312525" y="2216150"/>
          <p14:tracePt t="60734" x="11164888" y="2190750"/>
          <p14:tracePt t="60744" x="11002963" y="2166938"/>
          <p14:tracePt t="60750" x="10842625" y="2154238"/>
          <p14:tracePt t="60756" x="10656888" y="2116138"/>
          <p14:tracePt t="60764" x="10496550" y="2092325"/>
          <p14:tracePt t="60772" x="10409238" y="2079625"/>
          <p14:tracePt t="60780" x="10285413" y="2079625"/>
          <p14:tracePt t="60788" x="10223500" y="2079625"/>
          <p14:tracePt t="60796" x="10210800" y="2079625"/>
          <p14:tracePt t="60812" x="10199688" y="2079625"/>
          <p14:tracePt t="60818" x="10186988" y="2079625"/>
          <p14:tracePt t="60826" x="10174288" y="2079625"/>
          <p14:tracePt t="60834" x="10150475" y="2079625"/>
          <p14:tracePt t="60843" x="10125075" y="2079625"/>
          <p14:tracePt t="60850" x="10088563" y="2079625"/>
          <p14:tracePt t="60859" x="10037763" y="2079625"/>
          <p14:tracePt t="60866" x="9952038" y="2079625"/>
          <p14:tracePt t="60872" x="9913938" y="2079625"/>
          <p14:tracePt t="60880" x="9828213" y="2066925"/>
          <p14:tracePt t="60888" x="9766300" y="2066925"/>
          <p14:tracePt t="60896" x="9728200" y="2066925"/>
          <p14:tracePt t="60904" x="9678988" y="2066925"/>
          <p14:tracePt t="60912" x="9629775" y="2066925"/>
          <p14:tracePt t="60920" x="9593263" y="2066925"/>
          <p14:tracePt t="60928" x="9567863" y="2066925"/>
          <p14:tracePt t="60934" x="9542463" y="2066925"/>
          <p14:tracePt t="60942" x="9505950" y="2079625"/>
          <p14:tracePt t="60950" x="9493250" y="2079625"/>
          <p14:tracePt t="60959" x="9469438" y="2079625"/>
          <p14:tracePt t="60966" x="9456738" y="2079625"/>
          <p14:tracePt t="60975" x="9431338" y="2079625"/>
          <p14:tracePt t="60982" x="9418638" y="2079625"/>
          <p14:tracePt t="60999" x="9394825" y="2079625"/>
          <p14:tracePt t="61004" x="9382125" y="2079625"/>
          <p14:tracePt t="61012" x="9369425" y="2079625"/>
          <p14:tracePt t="61020" x="9356725" y="2079625"/>
          <p14:tracePt t="61036" x="9345613" y="2079625"/>
          <p14:tracePt t="61138" x="9345613" y="2066925"/>
          <p14:tracePt t="61146" x="9345613" y="2054225"/>
          <p14:tracePt t="61154" x="9345613" y="2043113"/>
          <p14:tracePt t="61168" x="9356725" y="2017713"/>
          <p14:tracePt t="61175" x="9369425" y="2017713"/>
          <p14:tracePt t="61183" x="9369425" y="1992313"/>
          <p14:tracePt t="61191" x="9382125" y="1992313"/>
          <p14:tracePt t="61209" x="9382125" y="1981200"/>
          <p14:tracePt t="61222" x="9394825" y="1968500"/>
          <p14:tracePt t="61252" x="9407525" y="1968500"/>
          <p14:tracePt t="61268" x="9431338" y="1968500"/>
          <p14:tracePt t="61276" x="9444038" y="1968500"/>
          <p14:tracePt t="61283" x="9456738" y="1968500"/>
          <p14:tracePt t="61292" x="9469438" y="1968500"/>
          <p14:tracePt t="61307" x="9480550" y="1968500"/>
          <p14:tracePt t="61321" x="9505950" y="1968500"/>
          <p14:tracePt t="61329" x="9531350" y="1968500"/>
          <p14:tracePt t="61337" x="9555163" y="1968500"/>
          <p14:tracePt t="61353" x="9580563" y="1981200"/>
          <p14:tracePt t="61367" x="9604375" y="1981200"/>
          <p14:tracePt t="61376" x="9629775" y="1992313"/>
          <p14:tracePt t="61486" x="9629775" y="2005013"/>
          <p14:tracePt t="61502" x="9629775" y="2017713"/>
          <p14:tracePt t="61511" x="9617075" y="2017713"/>
          <p14:tracePt t="61541" x="9617075" y="2030413"/>
          <p14:tracePt t="61562" x="9629775" y="2054225"/>
          <p14:tracePt t="61570" x="9642475" y="2054225"/>
          <p14:tracePt t="61586" x="9655175" y="2054225"/>
          <p14:tracePt t="61592" x="9655175" y="2066925"/>
          <p14:tracePt t="61600" x="9666288" y="2066925"/>
          <p14:tracePt t="61678" x="9666288" y="2079625"/>
          <p14:tracePt t="61686" x="9666288" y="2092325"/>
          <p14:tracePt t="61694" x="9666288" y="2105025"/>
          <p14:tracePt t="61708" x="9666288" y="2116138"/>
          <p14:tracePt t="61718" x="9666288" y="2128838"/>
          <p14:tracePt t="61725" x="9678988" y="2128838"/>
          <p14:tracePt t="61733" x="9678988" y="2141538"/>
          <p14:tracePt t="61757" x="9691688" y="2141538"/>
          <p14:tracePt t="61848" x="9704388" y="2141538"/>
          <p14:tracePt t="61857" x="9717088" y="2141538"/>
          <p14:tracePt t="61864" x="9728200" y="2128838"/>
          <p14:tracePt t="61880" x="9740900" y="2116138"/>
          <p14:tracePt t="61888" x="9753600" y="2092325"/>
          <p14:tracePt t="61896" x="9753600" y="2066925"/>
          <p14:tracePt t="61902" x="9753600" y="2043113"/>
          <p14:tracePt t="61910" x="9753600" y="2017713"/>
          <p14:tracePt t="61918" x="9766300" y="1992313"/>
          <p14:tracePt t="61926" x="9766300" y="1968500"/>
          <p14:tracePt t="61934" x="9766300" y="1943100"/>
          <p14:tracePt t="61943" x="9766300" y="1919288"/>
          <p14:tracePt t="61950" x="9766300" y="1906588"/>
          <p14:tracePt t="61959" x="9766300" y="1881188"/>
          <p14:tracePt t="61964" x="9766300" y="1868488"/>
          <p14:tracePt t="61972" x="9766300" y="1857375"/>
          <p14:tracePt t="61988" x="9766300" y="1844675"/>
          <p14:tracePt t="62012" x="9753600" y="1844675"/>
          <p14:tracePt t="62026" x="9740900" y="1844675"/>
          <p14:tracePt t="62034" x="9728200" y="1844675"/>
          <p14:tracePt t="62042" x="9717088" y="1844675"/>
          <p14:tracePt t="62050" x="9704388" y="1844675"/>
          <p14:tracePt t="62058" x="9678988" y="1844675"/>
          <p14:tracePt t="62067" x="9655175" y="1857375"/>
          <p14:tracePt t="62072" x="9629775" y="1868488"/>
          <p14:tracePt t="62080" x="9580563" y="1893888"/>
          <p14:tracePt t="62088" x="9567863" y="1893888"/>
          <p14:tracePt t="62096" x="9542463" y="1919288"/>
          <p14:tracePt t="62104" x="9480550" y="1955800"/>
          <p14:tracePt t="62112" x="9469438" y="1981200"/>
          <p14:tracePt t="62120" x="9407525" y="2005013"/>
          <p14:tracePt t="62128" x="9369425" y="2043113"/>
          <p14:tracePt t="62136" x="9345613" y="2079625"/>
          <p14:tracePt t="62144" x="9345613" y="2105025"/>
          <p14:tracePt t="62150" x="9332913" y="2128838"/>
          <p14:tracePt t="62160" x="9332913" y="2141538"/>
          <p14:tracePt t="62166" x="9332913" y="2154238"/>
          <p14:tracePt t="62175" x="9332913" y="2166938"/>
          <p14:tracePt t="62182" x="9332913" y="2178050"/>
          <p14:tracePt t="62191" x="9345613" y="2190750"/>
          <p14:tracePt t="62198" x="9356725" y="2203450"/>
          <p14:tracePt t="62204" x="9369425" y="2203450"/>
          <p14:tracePt t="62212" x="9369425" y="2216150"/>
          <p14:tracePt t="62220" x="9394825" y="2216150"/>
          <p14:tracePt t="62236" x="9407525" y="2216150"/>
          <p14:tracePt t="62251" x="9418638" y="2216150"/>
          <p14:tracePt t="62258" x="9444038" y="2216150"/>
          <p14:tracePt t="62266" x="9456738" y="2216150"/>
          <p14:tracePt t="62274" x="9469438" y="2216150"/>
          <p14:tracePt t="62290" x="9480550" y="2216150"/>
          <p14:tracePt t="62327" x="9493250" y="2216150"/>
          <p14:tracePt t="62335" x="9505950" y="2216150"/>
          <p14:tracePt t="62344" x="9531350" y="2203450"/>
          <p14:tracePt t="62352" x="9604375" y="2203450"/>
          <p14:tracePt t="62360" x="9629775" y="2203450"/>
          <p14:tracePt t="62367" x="9740900" y="2190750"/>
          <p14:tracePt t="62376" x="9828213" y="2178050"/>
          <p14:tracePt t="62381" x="10037763" y="2154238"/>
          <p14:tracePt t="62390" x="10186988" y="2141538"/>
          <p14:tracePt t="62397" x="10334625" y="2128838"/>
          <p14:tracePt t="62407" x="10483850" y="2116138"/>
          <p14:tracePt t="62413" x="10545763" y="2105025"/>
          <p14:tracePt t="62422" x="10633075" y="2092325"/>
          <p14:tracePt t="62429" x="10718800" y="2079625"/>
          <p14:tracePt t="62435" x="10780713" y="2066925"/>
          <p14:tracePt t="62444" x="10880725" y="2066925"/>
          <p14:tracePt t="62451" x="11041063" y="2066925"/>
          <p14:tracePt t="62460" x="11276013" y="2105025"/>
          <p14:tracePt t="62467" x="11536363" y="2154238"/>
          <p14:tracePt t="62476" x="11660188" y="2178050"/>
          <p14:tracePt t="62484" x="11807825" y="2190750"/>
          <p14:tracePt t="62492" x="11869738" y="2203450"/>
          <p14:tracePt t="62499" x="11907838" y="2203450"/>
          <p14:tracePt t="62506" x="11944350" y="2203450"/>
          <p14:tracePt t="62513" x="11969750" y="2203450"/>
          <p14:tracePt t="62576" x="11980863" y="2203450"/>
          <p14:tracePt t="62607" x="11980863" y="2190750"/>
          <p14:tracePt t="62616" x="11980863" y="2178050"/>
          <p14:tracePt t="62629" x="11969750" y="2166938"/>
          <p14:tracePt t="62638" x="11957050" y="2154238"/>
          <p14:tracePt t="62646" x="11918950" y="2128838"/>
          <p14:tracePt t="62654" x="11895138" y="2116138"/>
          <p14:tracePt t="62662" x="11869738" y="2105025"/>
          <p14:tracePt t="62670" x="11820525" y="2092325"/>
          <p14:tracePt t="62675" x="11784013" y="2066925"/>
          <p14:tracePt t="62684" x="11745913" y="2054225"/>
          <p14:tracePt t="62692" x="11672888" y="2043113"/>
          <p14:tracePt t="62700" x="11572875" y="2017713"/>
          <p14:tracePt t="62707" x="11498263" y="2017713"/>
          <p14:tracePt t="62716" x="11425238" y="2005013"/>
          <p14:tracePt t="62725" x="11363325" y="2005013"/>
          <p14:tracePt t="62731" x="11288713" y="2005013"/>
          <p14:tracePt t="62740" x="11226800" y="2005013"/>
          <p14:tracePt t="62745" x="11152188" y="2005013"/>
          <p14:tracePt t="62753" x="11102975" y="2017713"/>
          <p14:tracePt t="62761" x="11077575" y="2030413"/>
          <p14:tracePt t="62769" x="11053763" y="2043113"/>
          <p14:tracePt t="62777" x="11041063" y="2043113"/>
          <p14:tracePt t="62794" x="11028363" y="2054225"/>
          <p14:tracePt t="62887" x="11053763" y="2079625"/>
          <p14:tracePt t="62895" x="11115675" y="2092325"/>
          <p14:tracePt t="62903" x="11226800" y="2128838"/>
          <p14:tracePt t="62911" x="11337925" y="2141538"/>
          <p14:tracePt t="62919" x="11461750" y="2154238"/>
          <p14:tracePt t="62926" x="11672888" y="2166938"/>
          <p14:tracePt t="62933" x="11845925" y="2178050"/>
          <p14:tracePt t="62943" x="12155488" y="2190750"/>
          <p14:tracePt t="63500" x="12117388" y="2166938"/>
          <p14:tracePt t="63508" x="12042775" y="2190750"/>
          <p14:tracePt t="63514" x="12031663" y="2203450"/>
          <p14:tracePt t="63521" x="11957050" y="2239963"/>
          <p14:tracePt t="63528" x="11907838" y="2265363"/>
          <p14:tracePt t="63537" x="11857038" y="2301875"/>
          <p14:tracePt t="63543" x="11833225" y="2352675"/>
          <p14:tracePt t="63552" x="11833225" y="2389188"/>
          <p14:tracePt t="63559" x="11833225" y="2425700"/>
          <p14:tracePt t="63567" x="11833225" y="2463800"/>
          <p14:tracePt t="63575" x="11833225" y="2500313"/>
          <p14:tracePt t="63584" x="11845925" y="2525713"/>
          <p14:tracePt t="63590" x="11869738" y="2562225"/>
          <p14:tracePt t="63597" x="11882438" y="2600325"/>
          <p14:tracePt t="63606" x="11907838" y="2649538"/>
          <p14:tracePt t="63613" x="11918950" y="2673350"/>
          <p14:tracePt t="63622" x="11931650" y="2698750"/>
          <p14:tracePt t="63629" x="11957050" y="2747963"/>
          <p14:tracePt t="63635" x="11957050" y="2773363"/>
          <p14:tracePt t="63643" x="11957050" y="2809875"/>
          <p14:tracePt t="63651" x="11957050" y="2835275"/>
          <p14:tracePt t="63659" x="11969750" y="2835275"/>
          <p14:tracePt t="63668" x="11969750" y="2847975"/>
          <p14:tracePt t="63691" x="11969750" y="2859088"/>
          <p14:tracePt t="63705" x="11957050" y="2871788"/>
          <p14:tracePt t="63713" x="11944350" y="2871788"/>
          <p14:tracePt t="63722" x="11931650" y="2884488"/>
          <p14:tracePt t="63738" x="11931650" y="2897188"/>
          <p14:tracePt t="63745" x="11931650" y="2908300"/>
          <p14:tracePt t="63753" x="11918950" y="2908300"/>
          <p14:tracePt t="63775" x="11895138" y="2921000"/>
          <p14:tracePt t="63784" x="11882438" y="2921000"/>
          <p14:tracePt t="63791" x="11833225" y="2921000"/>
          <p14:tracePt t="63799" x="11795125" y="2933700"/>
          <p14:tracePt t="63807" x="11745913" y="2933700"/>
          <p14:tracePt t="63815" x="11709400" y="2933700"/>
          <p14:tracePt t="63823" x="11684000" y="2946400"/>
          <p14:tracePt t="63829" x="11634788" y="2970213"/>
          <p14:tracePt t="63838" x="11610975" y="2982913"/>
          <p14:tracePt t="63845" x="11572875" y="3021013"/>
          <p14:tracePt t="63853" x="11523663" y="3044825"/>
          <p14:tracePt t="63861" x="11474450" y="3070225"/>
          <p14:tracePt t="63869" x="11399838" y="3106738"/>
          <p14:tracePt t="63877" x="11325225" y="3155950"/>
          <p14:tracePt t="63884" x="11263313" y="3194050"/>
          <p14:tracePt t="63891" x="11188700" y="3243263"/>
          <p14:tracePt t="63899" x="11115675" y="3292475"/>
          <p14:tracePt t="63907" x="11077575" y="3317875"/>
          <p14:tracePt t="63915" x="10979150" y="3392488"/>
          <p14:tracePt t="63924" x="10929938" y="3429000"/>
          <p14:tracePt t="63931" x="10880725" y="3465513"/>
          <p14:tracePt t="63938" x="10842625" y="3490913"/>
          <p14:tracePt t="63945" x="10829925" y="3490913"/>
          <p14:tracePt t="63953" x="10806113" y="3516313"/>
          <p14:tracePt t="63961" x="10793413" y="3516313"/>
          <p14:tracePt t="63969" x="10780713" y="3540125"/>
          <p14:tracePt t="63985" x="10768013" y="3540125"/>
          <p14:tracePt t="63993" x="10768013" y="3552825"/>
          <p14:tracePt t="63999" x="10744200" y="3552825"/>
          <p14:tracePt t="64007" x="10731500" y="3565525"/>
          <p14:tracePt t="64015" x="10718800" y="3578225"/>
          <p14:tracePt t="64023" x="10694988" y="3589338"/>
          <p14:tracePt t="64031" x="10669588" y="3627438"/>
          <p14:tracePt t="64040" x="10644188" y="3640138"/>
          <p14:tracePt t="64047" x="10633075" y="3651250"/>
          <p14:tracePt t="64053" x="10607675" y="3689350"/>
          <p14:tracePt t="64061" x="10607675" y="3725863"/>
          <p14:tracePt t="64069" x="10594975" y="3751263"/>
          <p14:tracePt t="64077" x="10594975" y="3775075"/>
          <p14:tracePt t="64086" x="10582275" y="3813175"/>
          <p14:tracePt t="64093" x="10582275" y="3862388"/>
          <p14:tracePt t="64102" x="10582275" y="3898900"/>
          <p14:tracePt t="64109" x="10607675" y="3973513"/>
          <p14:tracePt t="64118" x="10656888" y="4048125"/>
          <p14:tracePt t="64123" x="10744200" y="4184650"/>
          <p14:tracePt t="64131" x="10806113" y="4283075"/>
          <p14:tracePt t="64141" x="10880725" y="4370388"/>
          <p14:tracePt t="64147" x="10953750" y="4456113"/>
          <p14:tracePt t="64156" x="11028363" y="4556125"/>
          <p14:tracePt t="64163" x="11090275" y="4629150"/>
          <p14:tracePt t="64172" x="11139488" y="4679950"/>
          <p14:tracePt t="64179" x="11188700" y="4716463"/>
          <p14:tracePt t="64185" x="11226800" y="4741863"/>
          <p14:tracePt t="64193" x="11239500" y="4752975"/>
          <p14:tracePt t="64209" x="11250613" y="4752975"/>
          <p14:tracePt t="64247" x="11250613" y="4741863"/>
          <p14:tracePt t="64255" x="11263313" y="4716463"/>
          <p14:tracePt t="64263" x="11276013" y="4703763"/>
          <p14:tracePt t="64272" x="11276013" y="4679950"/>
          <p14:tracePt t="64279" x="11276013" y="4667250"/>
          <p14:tracePt t="64287" x="11288713" y="4641850"/>
          <p14:tracePt t="64295" x="11301413" y="4618038"/>
          <p14:tracePt t="64303" x="11312525" y="4592638"/>
          <p14:tracePt t="64309" x="11337925" y="4556125"/>
          <p14:tracePt t="64318" x="11350625" y="4518025"/>
          <p14:tracePt t="64325" x="11363325" y="4468813"/>
          <p14:tracePt t="64334" x="11374438" y="4443413"/>
          <p14:tracePt t="64341" x="11387138" y="4406900"/>
          <p14:tracePt t="64349" x="11387138" y="4381500"/>
          <p14:tracePt t="64356" x="11387138" y="4357688"/>
          <p14:tracePt t="64363" x="11387138" y="4332288"/>
          <p14:tracePt t="64372" x="11387138" y="4319588"/>
          <p14:tracePt t="64379" x="11387138" y="4295775"/>
          <p14:tracePt t="64387" x="11387138" y="4283075"/>
          <p14:tracePt t="64395" x="11399838" y="4257675"/>
          <p14:tracePt t="64403" x="11412538" y="4208463"/>
          <p14:tracePt t="64411" x="11425238" y="4171950"/>
          <p14:tracePt t="64419" x="11425238" y="4122738"/>
          <p14:tracePt t="64425" x="11449050" y="4048125"/>
          <p14:tracePt t="64434" x="11474450" y="3986213"/>
          <p14:tracePt t="64441" x="11510963" y="3911600"/>
          <p14:tracePt t="64458" x="11572875" y="3763963"/>
          <p14:tracePt t="64465" x="11622088" y="3640138"/>
          <p14:tracePt t="64472" x="11647488" y="3602038"/>
          <p14:tracePt t="64479" x="11684000" y="3516313"/>
          <p14:tracePt t="64488" x="11758613" y="3392488"/>
          <p14:tracePt t="64495" x="11807825" y="3317875"/>
          <p14:tracePt t="64504" x="11845925" y="3230563"/>
          <p14:tracePt t="64511" x="11882438" y="3168650"/>
          <p14:tracePt t="64519" x="11918950" y="3070225"/>
          <p14:tracePt t="64527" x="11957050" y="2995613"/>
          <p14:tracePt t="64536" x="11980863" y="2908300"/>
          <p14:tracePt t="64542" x="12018963" y="2835275"/>
          <p14:tracePt t="64549" x="12031663" y="2773363"/>
          <p14:tracePt t="64557" x="12042775" y="2747963"/>
          <p14:tracePt t="64565" x="12068175" y="2698750"/>
          <p14:tracePt t="64573" x="12080875" y="2624138"/>
          <p14:tracePt t="64581" x="12093575" y="2562225"/>
          <p14:tracePt t="64591" x="12093575" y="2525713"/>
          <p14:tracePt t="64595" x="12104688" y="2451100"/>
          <p14:tracePt t="64603" x="12117388" y="2401888"/>
          <p14:tracePt t="64611" x="12130088" y="2314575"/>
          <p14:tracePt t="64620" x="12142788" y="2216150"/>
          <p14:tracePt t="64627" x="12155488" y="2128838"/>
          <p14:tracePt t="64635" x="12155488" y="2054225"/>
          <p14:tracePt t="64643" x="12155488" y="1893888"/>
          <p14:tracePt t="64652" x="12155488" y="1806575"/>
          <p14:tracePt t="64659" x="12142788" y="1695450"/>
          <p14:tracePt t="64665" x="12130088" y="1609725"/>
          <p14:tracePt t="64673" x="12080875" y="1473200"/>
          <p14:tracePt t="64681" x="12031663" y="1398588"/>
          <p14:tracePt t="64690" x="11944350" y="1287463"/>
          <p14:tracePt t="64697" x="11795125" y="1114425"/>
          <p14:tracePt t="64705" x="11696700" y="1039813"/>
          <p14:tracePt t="64713" x="11510963" y="879475"/>
          <p14:tracePt t="64722" x="11337925" y="766763"/>
          <p14:tracePt t="64727" x="11214100" y="693738"/>
          <p14:tracePt t="64736" x="11115675" y="655638"/>
          <p14:tracePt t="64743" x="11077575" y="642938"/>
          <p14:tracePt t="64752" x="11053763" y="642938"/>
          <p14:tracePt t="64759" x="10991850" y="655638"/>
          <p14:tracePt t="64768" x="10868025" y="693738"/>
          <p14:tracePt t="64775" x="10768013" y="742950"/>
          <p14:tracePt t="64781" x="10620375" y="854075"/>
          <p14:tracePt t="64791" x="10533063" y="941388"/>
          <p14:tracePt t="64797" x="10347325" y="1150938"/>
          <p14:tracePt t="64806" x="10236200" y="1300163"/>
          <p14:tracePt t="64813" x="10026650" y="1547813"/>
          <p14:tracePt t="64822" x="9902825" y="1695450"/>
          <p14:tracePt t="64829" x="9678988" y="1968500"/>
          <p14:tracePt t="64837" x="9593263" y="2128838"/>
          <p14:tracePt t="64843" x="9518650" y="2352675"/>
          <p14:tracePt t="64851" x="9505950" y="2525713"/>
          <p14:tracePt t="64859" x="9505950" y="2698750"/>
          <p14:tracePt t="64868" x="9555163" y="2859088"/>
          <p14:tracePt t="64875" x="9642475" y="3044825"/>
          <p14:tracePt t="64883" x="9728200" y="3243263"/>
          <p14:tracePt t="64891" x="9852025" y="3429000"/>
          <p14:tracePt t="64897" x="9902825" y="3503613"/>
          <p14:tracePt t="64905" x="10026650" y="3640138"/>
          <p14:tracePt t="64913" x="10161588" y="3725863"/>
          <p14:tracePt t="64922" x="10285413" y="3825875"/>
          <p14:tracePt t="64929" x="10372725" y="3875088"/>
          <p14:tracePt t="64938" x="10483850" y="3937000"/>
          <p14:tracePt t="64945" x="10633075" y="3986213"/>
          <p14:tracePt t="64953" x="10694988" y="3986213"/>
          <p14:tracePt t="64959" x="10780713" y="3986213"/>
          <p14:tracePt t="64968" x="10868025" y="3973513"/>
          <p14:tracePt t="64975" x="10991850" y="3875088"/>
          <p14:tracePt t="64983" x="11053763" y="3825875"/>
          <p14:tracePt t="64991" x="11188700" y="3713163"/>
          <p14:tracePt t="64999" x="11312525" y="3614738"/>
          <p14:tracePt t="65007" x="11449050" y="3490913"/>
          <p14:tracePt t="65015" x="11572875" y="3354388"/>
          <p14:tracePt t="65022" x="11672888" y="3206750"/>
          <p14:tracePt t="65029" x="11758613" y="3032125"/>
          <p14:tracePt t="65039" x="11882438" y="2797175"/>
          <p14:tracePt t="65045" x="11918950" y="2649538"/>
          <p14:tracePt t="65054" x="11957050" y="2549525"/>
          <p14:tracePt t="65061" x="11957050" y="2327275"/>
          <p14:tracePt t="65069" x="11957050" y="2252663"/>
          <p14:tracePt t="65077" x="11857038" y="2030413"/>
          <p14:tracePt t="65083" x="11795125" y="1943100"/>
          <p14:tracePt t="65091" x="11660188" y="1795463"/>
          <p14:tracePt t="65099" x="11549063" y="1695450"/>
          <p14:tracePt t="65107" x="11288713" y="1522413"/>
          <p14:tracePt t="65115" x="11152188" y="1473200"/>
          <p14:tracePt t="65123" x="11015663" y="1411288"/>
          <p14:tracePt t="65131" x="10979150" y="1398588"/>
          <p14:tracePt t="65141" x="10793413" y="1385888"/>
          <p14:tracePt t="65145" x="10718800" y="1385888"/>
          <p14:tracePt t="65154" x="10558463" y="1411288"/>
          <p14:tracePt t="65161" x="10372725" y="1460500"/>
          <p14:tracePt t="65169" x="10236200" y="1535113"/>
          <p14:tracePt t="65177" x="10075863" y="1633538"/>
          <p14:tracePt t="65186" x="9964738" y="1744663"/>
          <p14:tracePt t="65193" x="9877425" y="1881188"/>
          <p14:tracePt t="65199" x="9840913" y="1955800"/>
          <p14:tracePt t="65207" x="9815513" y="2166938"/>
          <p14:tracePt t="65215" x="9802813" y="2352675"/>
          <p14:tracePt t="65223" x="9815513" y="2513013"/>
          <p14:tracePt t="65231" x="9840913" y="2636838"/>
          <p14:tracePt t="65240" x="10026650" y="3008313"/>
          <p14:tracePt t="65247" x="10285413" y="3354388"/>
          <p14:tracePt t="65255" x="10458450" y="3565525"/>
          <p14:tracePt t="65261" x="10731500" y="3849688"/>
          <p14:tracePt t="65269" x="10917238" y="4022725"/>
          <p14:tracePt t="65277" x="11090275" y="4146550"/>
          <p14:tracePt t="65286" x="11214100" y="4221163"/>
          <p14:tracePt t="65293" x="11337925" y="4257675"/>
          <p14:tracePt t="65302" x="11449050" y="4295775"/>
          <p14:tracePt t="65309" x="11622088" y="4319588"/>
          <p14:tracePt t="65315" x="11784013" y="4319588"/>
          <p14:tracePt t="65323" x="11931650" y="4319588"/>
          <p14:tracePt t="65331" x="12031663" y="4295775"/>
          <p14:tracePt t="65339" x="12130088" y="4233863"/>
          <p14:tracePt t="65410" x="11918950" y="2216150"/>
          <p14:tracePt t="65417" x="11709400" y="1857375"/>
          <p14:tracePt t="65425" x="11585575" y="1684338"/>
          <p14:tracePt t="65433" x="11312525" y="1398588"/>
          <p14:tracePt t="65441" x="11028363" y="1127125"/>
          <p14:tracePt t="65447" x="10880725" y="1014413"/>
          <p14:tracePt t="65455" x="10780713" y="928688"/>
          <p14:tracePt t="65463" x="10718800" y="903288"/>
          <p14:tracePt t="65471" x="10644188" y="890588"/>
          <p14:tracePt t="65479" x="10607675" y="890588"/>
          <p14:tracePt t="65488" x="10545763" y="890588"/>
          <p14:tracePt t="65493" x="10496550" y="890588"/>
          <p14:tracePt t="65501" x="10421938" y="915988"/>
          <p14:tracePt t="65509" x="10347325" y="941388"/>
          <p14:tracePt t="65517" x="10248900" y="1052513"/>
          <p14:tracePt t="65525" x="10210800" y="1114425"/>
          <p14:tracePt t="65533" x="10125075" y="1287463"/>
          <p14:tracePt t="65541" x="10075863" y="1398588"/>
          <p14:tracePt t="65549" x="10063163" y="1509713"/>
          <p14:tracePt t="65557" x="10063163" y="1733550"/>
          <p14:tracePt t="65563" x="10063163" y="1906588"/>
          <p14:tracePt t="65571" x="10063163" y="2030413"/>
          <p14:tracePt t="65579" x="10075863" y="2116138"/>
          <p14:tracePt t="65588" x="10112375" y="2252663"/>
          <p14:tracePt t="65595" x="10112375" y="2278063"/>
          <p14:tracePt t="65603" x="10161588" y="2363788"/>
          <p14:tracePt t="65611" x="10174288" y="2376488"/>
          <p14:tracePt t="65617" x="10248900" y="2451100"/>
          <p14:tracePt t="65625" x="10334625" y="2500313"/>
          <p14:tracePt t="65633" x="10421938" y="2538413"/>
          <p14:tracePt t="65641" x="10483850" y="2562225"/>
          <p14:tracePt t="65649" x="10558463" y="2600325"/>
          <p14:tracePt t="65657" x="10582275" y="2600325"/>
          <p14:tracePt t="65665" x="10594975" y="2600325"/>
          <p14:tracePt t="65679" x="10607675" y="2600325"/>
          <p14:tracePt t="65695" x="10607675" y="2611438"/>
          <p14:tracePt t="65749" x="10607675" y="2624138"/>
          <p14:tracePt t="65757" x="10620375" y="2636838"/>
          <p14:tracePt t="65765" x="10620375" y="2649538"/>
          <p14:tracePt t="65773" x="10620375" y="2662238"/>
          <p14:tracePt t="65781" x="10620375" y="2673350"/>
          <p14:tracePt t="65789" x="10620375" y="2686050"/>
          <p14:tracePt t="65795" x="10620375" y="2698750"/>
          <p14:tracePt t="65811" x="10633075" y="2698750"/>
          <p14:tracePt t="65820" x="10633075" y="2711450"/>
          <p14:tracePt t="65836" x="10633075" y="2735263"/>
          <p14:tracePt t="65852" x="10633075" y="2747963"/>
          <p14:tracePt t="65873" x="10633075" y="2773363"/>
          <p14:tracePt t="65897" x="10633075" y="2786063"/>
          <p14:tracePt t="65905" x="10633075" y="2797175"/>
          <p14:tracePt t="65913" x="10633075" y="2809875"/>
          <p14:tracePt t="65920" x="10620375" y="2835275"/>
          <p14:tracePt t="65927" x="10620375" y="2847975"/>
          <p14:tracePt t="65935" x="10620375" y="2859088"/>
          <p14:tracePt t="65943" x="10620375" y="2884488"/>
          <p14:tracePt t="65952" x="10607675" y="2908300"/>
          <p14:tracePt t="65959" x="10594975" y="2933700"/>
          <p14:tracePt t="65967" x="10582275" y="2946400"/>
          <p14:tracePt t="65975" x="10582275" y="2982913"/>
          <p14:tracePt t="65981" x="10558463" y="2995613"/>
          <p14:tracePt t="65989" x="10545763" y="3021013"/>
          <p14:tracePt t="65997" x="10520363" y="3044825"/>
          <p14:tracePt t="66006" x="10520363" y="3070225"/>
          <p14:tracePt t="66013" x="10496550" y="3082925"/>
          <p14:tracePt t="66021" x="10483850" y="3106738"/>
          <p14:tracePt t="66029" x="10458450" y="3119438"/>
          <p14:tracePt t="66035" x="10458450" y="3144838"/>
          <p14:tracePt t="66043" x="10434638" y="3155950"/>
          <p14:tracePt t="66051" x="10421938" y="3168650"/>
          <p14:tracePt t="66059" x="10396538" y="3194050"/>
          <p14:tracePt t="66067" x="10372725" y="3206750"/>
          <p14:tracePt t="66075" x="10347325" y="3230563"/>
          <p14:tracePt t="66083" x="10323513" y="3243263"/>
          <p14:tracePt t="66091" x="10285413" y="3268663"/>
          <p14:tracePt t="66099" x="10248900" y="3279775"/>
          <p14:tracePt t="66105" x="10210800" y="3305175"/>
          <p14:tracePt t="66113" x="10186988" y="3330575"/>
          <p14:tracePt t="66121" x="10161588" y="3354388"/>
          <p14:tracePt t="66129" x="10150475" y="3367088"/>
          <p14:tracePt t="66138" x="10137775" y="3367088"/>
          <p14:tracePt t="66145" x="10125075" y="3379788"/>
          <p14:tracePt t="66159" x="10112375" y="3379788"/>
          <p14:tracePt t="66167" x="10099675" y="3379788"/>
          <p14:tracePt t="66175" x="10088563" y="3379788"/>
          <p14:tracePt t="66183" x="10063163" y="3379788"/>
          <p14:tracePt t="66191" x="10050463" y="3379788"/>
          <p14:tracePt t="66199" x="10037763" y="3379788"/>
          <p14:tracePt t="66215" x="10026650" y="3379788"/>
          <p14:tracePt t="66237" x="10013950" y="3379788"/>
          <p14:tracePt t="66245" x="10001250" y="3379788"/>
          <p14:tracePt t="66254" x="9988550" y="3379788"/>
          <p14:tracePt t="66261" x="9975850" y="3379788"/>
          <p14:tracePt t="66270" x="9964738" y="3379788"/>
          <p14:tracePt t="66283" x="9939338" y="3379788"/>
          <p14:tracePt t="66291" x="9926638" y="3379788"/>
          <p14:tracePt t="66299" x="9913938" y="3379788"/>
          <p14:tracePt t="66307" x="9902825" y="3379788"/>
          <p14:tracePt t="66402" x="9890125" y="3379788"/>
          <p14:tracePt t="66418" x="9890125" y="3392488"/>
          <p14:tracePt t="66426" x="9877425" y="3392488"/>
          <p14:tracePt t="66434" x="9877425" y="3403600"/>
          <p14:tracePt t="66444" x="9864725" y="3403600"/>
          <p14:tracePt t="66450" x="9864725" y="3416300"/>
          <p14:tracePt t="66474" x="9852025" y="3429000"/>
          <p14:tracePt t="66511" x="9840913" y="3429000"/>
          <p14:tracePt t="66549" x="9840913" y="3441700"/>
          <p14:tracePt t="66611" x="9840913" y="3454400"/>
          <p14:tracePt t="66627" x="9840913" y="3465513"/>
          <p14:tracePt t="66695" x="9840913" y="3478213"/>
          <p14:tracePt t="66735" x="9852025" y="3490913"/>
          <p14:tracePt t="66875" x="9852025" y="3503613"/>
          <p14:tracePt t="66890" x="9840913" y="3516313"/>
          <p14:tracePt t="66896" x="9840913" y="3527425"/>
          <p14:tracePt t="66912" x="9828213" y="3527425"/>
          <p14:tracePt t="66920" x="9828213" y="3540125"/>
          <p14:tracePt t="66928" x="9815513" y="3540125"/>
          <p14:tracePt t="66933" x="9802813" y="3540125"/>
          <p14:tracePt t="66942" x="9802813" y="3552825"/>
          <p14:tracePt t="66974" x="9790113" y="3552825"/>
          <p14:tracePt t="66981" x="9779000" y="3552825"/>
          <p14:tracePt t="66990" x="9753600" y="3552825"/>
          <p14:tracePt t="66995" x="9728200" y="3527425"/>
          <p14:tracePt t="67052" x="9728200" y="3516313"/>
          <p14:tracePt t="67146" x="9740900" y="3516313"/>
          <p14:tracePt t="67154" x="9766300" y="3516313"/>
          <p14:tracePt t="67163" x="9802813" y="3516313"/>
          <p14:tracePt t="67171" x="9828213" y="3516313"/>
          <p14:tracePt t="67179" x="9852025" y="3516313"/>
          <p14:tracePt t="67182" x="9864725" y="3516313"/>
          <p14:tracePt t="67191" x="9877425" y="3516313"/>
          <p14:tracePt t="67198" x="9890125" y="3516313"/>
          <p14:tracePt t="67214" x="9902825" y="3516313"/>
          <p14:tracePt t="67314" x="9890125" y="3516313"/>
          <p14:tracePt t="67322" x="9890125" y="3503613"/>
          <p14:tracePt t="67330" x="9877425" y="3503613"/>
          <p14:tracePt t="67338" x="9877425" y="3490913"/>
          <p14:tracePt t="67392" x="9864725" y="3490913"/>
          <p14:tracePt t="67430" x="9890125" y="3490913"/>
          <p14:tracePt t="67438" x="9902825" y="3490913"/>
          <p14:tracePt t="67446" x="9926638" y="3490913"/>
          <p14:tracePt t="67464" x="9964738" y="3490913"/>
          <p14:tracePt t="67474" x="10001250" y="3490913"/>
          <p14:tracePt t="67480" x="10037763" y="3490913"/>
          <p14:tracePt t="67486" x="10075863" y="3490913"/>
          <p14:tracePt t="67493" x="10137775" y="3490913"/>
          <p14:tracePt t="67500" x="10236200" y="3490913"/>
          <p14:tracePt t="67508" x="10261600" y="3490913"/>
          <p14:tracePt t="67515" x="10298113" y="3490913"/>
          <p14:tracePt t="67523" x="10334625" y="3503613"/>
          <p14:tracePt t="67531" x="10372725" y="3503613"/>
          <p14:tracePt t="67539" x="10396538" y="3516313"/>
          <p14:tracePt t="67545" x="10434638" y="3516313"/>
          <p14:tracePt t="67553" x="10471150" y="3516313"/>
          <p14:tracePt t="67561" x="10509250" y="3516313"/>
          <p14:tracePt t="67571" x="10533063" y="3527425"/>
          <p14:tracePt t="67577" x="10558463" y="3527425"/>
          <p14:tracePt t="67585" x="10594975" y="3527425"/>
          <p14:tracePt t="67593" x="10633075" y="3527425"/>
          <p14:tracePt t="67601" x="10682288" y="3527425"/>
          <p14:tracePt t="67607" x="10744200" y="3516313"/>
          <p14:tracePt t="67615" x="10806113" y="3503613"/>
          <p14:tracePt t="67623" x="10842625" y="3490913"/>
          <p14:tracePt t="67631" x="10904538" y="3490913"/>
          <p14:tracePt t="67639" x="10979150" y="3478213"/>
          <p14:tracePt t="67647" x="11041063" y="3478213"/>
          <p14:tracePt t="67656" x="11064875" y="3478213"/>
          <p14:tracePt t="67663" x="11102975" y="3478213"/>
          <p14:tracePt t="67669" x="11139488" y="3478213"/>
          <p14:tracePt t="67677" x="11152188" y="3478213"/>
          <p14:tracePt t="67685" x="11164888" y="3478213"/>
          <p14:tracePt t="67693" x="11177588" y="3478213"/>
          <p14:tracePt t="67701" x="11201400" y="3478213"/>
          <p14:tracePt t="67709" x="11250613" y="3478213"/>
          <p14:tracePt t="67715" x="11288713" y="3478213"/>
          <p14:tracePt t="67723" x="11374438" y="3478213"/>
          <p14:tracePt t="67731" x="11399838" y="3478213"/>
          <p14:tracePt t="67740" x="11436350" y="3478213"/>
          <p14:tracePt t="67747" x="11474450" y="3478213"/>
          <p14:tracePt t="67763" x="11487150" y="3478213"/>
          <p14:tracePt t="67820" x="11461750" y="3478213"/>
          <p14:tracePt t="67830" x="11425238" y="3478213"/>
          <p14:tracePt t="67837" x="11350625" y="3478213"/>
          <p14:tracePt t="67842" x="11288713" y="3490913"/>
          <p14:tracePt t="67849" x="11239500" y="3490913"/>
          <p14:tracePt t="67857" x="11188700" y="3503613"/>
          <p14:tracePt t="67865" x="11164888" y="3503613"/>
          <p14:tracePt t="67874" x="11115675" y="3516313"/>
          <p14:tracePt t="67881" x="11064875" y="3527425"/>
          <p14:tracePt t="67890" x="11028363" y="3527425"/>
          <p14:tracePt t="67897" x="10979150" y="3540125"/>
          <p14:tracePt t="67907" x="10904538" y="3540125"/>
          <p14:tracePt t="67910" x="10842625" y="3540125"/>
          <p14:tracePt t="67918" x="10818813" y="3540125"/>
          <p14:tracePt t="67926" x="10768013" y="3540125"/>
          <p14:tracePt t="67935" x="10682288" y="3540125"/>
          <p14:tracePt t="67943" x="10620375" y="3527425"/>
          <p14:tracePt t="67950" x="10607675" y="3527425"/>
          <p14:tracePt t="67958" x="10558463" y="3516313"/>
          <p14:tracePt t="67965" x="10520363" y="3503613"/>
          <p14:tracePt t="67974" x="10496550" y="3503613"/>
          <p14:tracePt t="67980" x="10483850" y="3503613"/>
          <p14:tracePt t="67987" x="10458450" y="3503613"/>
          <p14:tracePt t="67995" x="10434638" y="3503613"/>
          <p14:tracePt t="68011" x="10421938" y="3503613"/>
          <p14:tracePt t="68019" x="10409238" y="3503613"/>
          <p14:tracePt t="68033" x="10396538" y="3503613"/>
          <p14:tracePt t="68041" x="10360025" y="3503613"/>
          <p14:tracePt t="68049" x="10334625" y="3503613"/>
          <p14:tracePt t="68058" x="10298113" y="3503613"/>
          <p14:tracePt t="68065" x="10272713" y="3516313"/>
          <p14:tracePt t="68074" x="10236200" y="3516313"/>
          <p14:tracePt t="68081" x="10210800" y="3516313"/>
          <p14:tracePt t="68090" x="10199688" y="3516313"/>
          <p14:tracePt t="68095" x="10174288" y="3516313"/>
          <p14:tracePt t="68105" x="10174288" y="3527425"/>
          <p14:tracePt t="68112" x="10161588" y="3527425"/>
          <p14:tracePt t="68150" x="10150475" y="3527425"/>
          <p14:tracePt t="68165" x="10137775" y="3527425"/>
          <p14:tracePt t="68182" x="10125075" y="3516313"/>
          <p14:tracePt t="68190" x="10099675" y="3503613"/>
          <p14:tracePt t="68195" x="10088563" y="3490913"/>
          <p14:tracePt t="68204" x="10063163" y="3465513"/>
          <p14:tracePt t="68211" x="10001250" y="3441700"/>
          <p14:tracePt t="68219" x="9964738" y="3403600"/>
          <p14:tracePt t="68227" x="9913938" y="3392488"/>
          <p14:tracePt t="68235" x="9890125" y="3379788"/>
          <p14:tracePt t="68243" x="9840913" y="3354388"/>
          <p14:tracePt t="68252" x="9828213" y="3341688"/>
          <p14:tracePt t="68260" x="9766300" y="3317875"/>
          <p14:tracePt t="68265" x="9728200" y="3305175"/>
          <p14:tracePt t="68274" x="9704388" y="3292475"/>
          <p14:tracePt t="68281" x="9678988" y="3279775"/>
          <p14:tracePt t="68292" x="9666288" y="3279775"/>
          <p14:tracePt t="68306" x="9642475" y="3279775"/>
          <p14:tracePt t="68322" x="9629775" y="3279775"/>
          <p14:tracePt t="68362" x="9617075" y="3279775"/>
          <p14:tracePt t="68392" x="9604375" y="3279775"/>
          <p14:tracePt t="68546" x="9604375" y="3292475"/>
          <p14:tracePt t="68553" x="9629775" y="3305175"/>
          <p14:tracePt t="68559" x="9678988" y="3305175"/>
          <p14:tracePt t="68567" x="9740900" y="3330575"/>
          <p14:tracePt t="68575" x="9790113" y="3341688"/>
          <p14:tracePt t="68583" x="9902825" y="3354388"/>
          <p14:tracePt t="68591" x="9975850" y="3367088"/>
          <p14:tracePt t="68599" x="10063163" y="3379788"/>
          <p14:tracePt t="68607" x="10174288" y="3403600"/>
          <p14:tracePt t="68615" x="10298113" y="3403600"/>
          <p14:tracePt t="68623" x="10360025" y="3416300"/>
          <p14:tracePt t="68629" x="10545763" y="3429000"/>
          <p14:tracePt t="68638" x="10633075" y="3429000"/>
          <p14:tracePt t="68645" x="10780713" y="3441700"/>
          <p14:tracePt t="68653" x="10953750" y="3441700"/>
          <p14:tracePt t="68661" x="11002963" y="3441700"/>
          <p14:tracePt t="68669" x="11090275" y="3441700"/>
          <p14:tracePt t="68675" x="11188700" y="3454400"/>
          <p14:tracePt t="68683" x="11276013" y="3454400"/>
          <p14:tracePt t="68691" x="11312525" y="3454400"/>
          <p14:tracePt t="68699" x="11399838" y="3454400"/>
          <p14:tracePt t="68707" x="11474450" y="3454400"/>
          <p14:tracePt t="68715" x="11523663" y="3454400"/>
          <p14:tracePt t="68737" x="11660188" y="3416300"/>
          <p14:tracePt t="68740" x="11734800" y="3392488"/>
          <p14:tracePt t="68745" x="11820525" y="3354388"/>
          <p14:tracePt t="68757" x="11895138" y="3341688"/>
          <p14:tracePt t="68763" x="11957050" y="3305175"/>
          <p14:tracePt t="68771" x="11980863" y="3292475"/>
          <p14:tracePt t="68786" x="11993563" y="3292475"/>
          <p14:tracePt t="68920" x="11969750" y="3292475"/>
          <p14:tracePt t="68927" x="11969750" y="3305175"/>
          <p14:tracePt t="68935" x="11957050" y="3305175"/>
          <p14:tracePt t="68950" x="11944350" y="3305175"/>
          <p14:tracePt t="68958" x="11944350" y="3317875"/>
          <p14:tracePt t="68965" x="11931650" y="3317875"/>
          <p14:tracePt t="68974" x="11918950" y="3317875"/>
          <p14:tracePt t="68981" x="11907838" y="3317875"/>
          <p14:tracePt t="68987" x="11895138" y="3317875"/>
          <p14:tracePt t="68995" x="11869738" y="3330575"/>
          <p14:tracePt t="69003" x="11845925" y="3330575"/>
          <p14:tracePt t="69010" x="11820525" y="3330575"/>
          <p14:tracePt t="69019" x="11795125" y="3330575"/>
          <p14:tracePt t="69026" x="11758613" y="3330575"/>
          <p14:tracePt t="69034" x="11722100" y="3330575"/>
          <p14:tracePt t="69043" x="11696700" y="3341688"/>
          <p14:tracePt t="69050" x="11660188" y="3341688"/>
          <p14:tracePt t="69057" x="11622088" y="3354388"/>
          <p14:tracePt t="69064" x="11585575" y="3354388"/>
          <p14:tracePt t="69074" x="11560175" y="3367088"/>
          <p14:tracePt t="69080" x="11536363" y="3379788"/>
          <p14:tracePt t="69090" x="11498263" y="3392488"/>
          <p14:tracePt t="69096" x="11436350" y="3392488"/>
          <p14:tracePt t="69102" x="11374438" y="3403600"/>
          <p14:tracePt t="69112" x="11312525" y="3403600"/>
          <p14:tracePt t="69119" x="11214100" y="3416300"/>
          <p14:tracePt t="69126" x="11139488" y="3416300"/>
          <p14:tracePt t="69135" x="11090275" y="3416300"/>
          <p14:tracePt t="69142" x="11064875" y="3416300"/>
          <p14:tracePt t="69150" x="11041063" y="3429000"/>
          <p14:tracePt t="69159" x="11015663" y="3441700"/>
          <p14:tracePt t="69181" x="11002963" y="3441700"/>
          <p14:tracePt t="69190" x="10991850" y="3441700"/>
          <p14:tracePt t="69197" x="10979150" y="3441700"/>
          <p14:tracePt t="69207" x="10953750" y="3441700"/>
          <p14:tracePt t="69213" x="10929938" y="3441700"/>
          <p14:tracePt t="69223" x="10891838" y="3441700"/>
          <p14:tracePt t="69229" x="10829925" y="3441700"/>
          <p14:tracePt t="69234" x="10756900" y="3441700"/>
          <p14:tracePt t="69243" x="10669588" y="3429000"/>
          <p14:tracePt t="69250" x="10633075" y="3429000"/>
          <p14:tracePt t="69259" x="10558463" y="3429000"/>
          <p14:tracePt t="69266" x="10496550" y="3429000"/>
          <p14:tracePt t="69275" x="10483850" y="3429000"/>
          <p14:tracePt t="69280" x="10447338" y="3429000"/>
          <p14:tracePt t="69290" x="10409238" y="3429000"/>
          <p14:tracePt t="69297" x="10385425" y="3429000"/>
          <p14:tracePt t="69306" x="10347325" y="3416300"/>
          <p14:tracePt t="69313" x="10310813" y="3416300"/>
          <p14:tracePt t="69324" x="10272713" y="3416300"/>
          <p14:tracePt t="69329" x="10248900" y="3403600"/>
          <p14:tracePt t="69337" x="10223500" y="3403600"/>
          <p14:tracePt t="69345" x="10186988" y="3403600"/>
          <p14:tracePt t="69350" x="10161588" y="3403600"/>
          <p14:tracePt t="69359" x="10125075" y="3403600"/>
          <p14:tracePt t="69366" x="10088563" y="3403600"/>
          <p14:tracePt t="69375" x="10063163" y="3379788"/>
          <p14:tracePt t="69382" x="10037763" y="3367088"/>
          <p14:tracePt t="69390" x="10013950" y="3330575"/>
          <p14:tracePt t="69398" x="10001250" y="3317875"/>
          <p14:tracePt t="69406" x="9964738" y="3243263"/>
          <p14:tracePt t="69411" x="9926638" y="3168650"/>
          <p14:tracePt t="69421" x="9902825" y="3032125"/>
          <p14:tracePt t="69427" x="9890125" y="2970213"/>
          <p14:tracePt t="69435" x="9890125" y="2897188"/>
          <p14:tracePt t="69443" x="9902825" y="2809875"/>
          <p14:tracePt t="69451" x="9913938" y="2747963"/>
          <p14:tracePt t="69459" x="9926638" y="2624138"/>
          <p14:tracePt t="69465" x="9939338" y="2549525"/>
          <p14:tracePt t="69473" x="9939338" y="2414588"/>
          <p14:tracePt t="69481" x="9939338" y="2301875"/>
          <p14:tracePt t="69489" x="9939338" y="2190750"/>
          <p14:tracePt t="69497" x="9926638" y="2116138"/>
          <p14:tracePt t="69505" x="9902825" y="2043113"/>
          <p14:tracePt t="69513" x="9890125" y="1992313"/>
          <p14:tracePt t="69522" x="9864725" y="1968500"/>
          <p14:tracePt t="69527" x="9864725" y="1955800"/>
          <p14:tracePt t="69575" x="9852025" y="1955800"/>
          <p14:tracePt t="69581" x="9828213" y="1955800"/>
          <p14:tracePt t="69589" x="9802813" y="1955800"/>
          <p14:tracePt t="69597" x="9779000" y="1955800"/>
          <p14:tracePt t="69605" x="9740900" y="1955800"/>
          <p14:tracePt t="69613" x="9666288" y="1968500"/>
          <p14:tracePt t="69621" x="9629775" y="2005013"/>
          <p14:tracePt t="69629" x="9555163" y="2054225"/>
          <p14:tracePt t="69638" x="9480550" y="2116138"/>
          <p14:tracePt t="69645" x="9431338" y="2166938"/>
          <p14:tracePt t="69651" x="9382125" y="2252663"/>
          <p14:tracePt t="69659" x="9356725" y="2327275"/>
          <p14:tracePt t="69667" x="9345613" y="2389188"/>
          <p14:tracePt t="69675" x="9345613" y="2538413"/>
          <p14:tracePt t="69683" x="9356725" y="2636838"/>
          <p14:tracePt t="69691" x="9382125" y="2711450"/>
          <p14:tracePt t="69699" x="9480550" y="2847975"/>
          <p14:tracePt t="69705" x="9518650" y="2897188"/>
          <p14:tracePt t="69713" x="9815513" y="3119438"/>
          <p14:tracePt t="69721" x="10099675" y="3268663"/>
          <p14:tracePt t="69729" x="10396538" y="3403600"/>
          <p14:tracePt t="69738" x="10669588" y="3490913"/>
          <p14:tracePt t="69745" x="10942638" y="3565525"/>
          <p14:tracePt t="69753" x="11028363" y="3589338"/>
          <p14:tracePt t="69761" x="11164888" y="3589338"/>
          <p14:tracePt t="69767" x="11250613" y="3589338"/>
          <p14:tracePt t="69775" x="11288713" y="3589338"/>
          <p14:tracePt t="69783" x="11337925" y="3578225"/>
          <p14:tracePt t="69791" x="11387138" y="3527425"/>
          <p14:tracePt t="69799" x="11425238" y="3478213"/>
          <p14:tracePt t="69807" x="11461750" y="3429000"/>
          <p14:tracePt t="69815" x="11474450" y="3403600"/>
          <p14:tracePt t="69822" x="11474450" y="3330575"/>
          <p14:tracePt t="69829" x="11474450" y="3230563"/>
          <p14:tracePt t="69838" x="11474450" y="3155950"/>
          <p14:tracePt t="69845" x="11449050" y="3094038"/>
          <p14:tracePt t="69854" x="11337925" y="2908300"/>
          <p14:tracePt t="69861" x="11239500" y="2786063"/>
          <p14:tracePt t="69870" x="11115675" y="2662238"/>
          <p14:tracePt t="69877" x="11028363" y="2574925"/>
          <p14:tracePt t="69883" x="10806113" y="2389188"/>
          <p14:tracePt t="69891" x="10682288" y="2301875"/>
          <p14:tracePt t="69899" x="10607675" y="2265363"/>
          <p14:tracePt t="69907" x="10458450" y="2190750"/>
          <p14:tracePt t="69915" x="10334625" y="2166938"/>
          <p14:tracePt t="69923" x="10236200" y="2154238"/>
          <p14:tracePt t="69931" x="10137775" y="2154238"/>
          <p14:tracePt t="69939" x="10013950" y="2190750"/>
          <p14:tracePt t="69947" x="9926638" y="2228850"/>
          <p14:tracePt t="69953" x="9840913" y="2278063"/>
          <p14:tracePt t="69961" x="9717088" y="2401888"/>
          <p14:tracePt t="69970" x="9642475" y="2476500"/>
          <p14:tracePt t="69977" x="9555163" y="2600325"/>
          <p14:tracePt t="69985" x="9505950" y="2724150"/>
          <p14:tracePt t="69993" x="9480550" y="2786063"/>
          <p14:tracePt t="69999" x="9480550" y="2871788"/>
          <p14:tracePt t="70007" x="9480550" y="3021013"/>
          <p14:tracePt t="70015" x="9505950" y="3132138"/>
          <p14:tracePt t="70023" x="9542463" y="3194050"/>
          <p14:tracePt t="70031" x="9604375" y="3255963"/>
          <p14:tracePt t="70039" x="9728200" y="3354388"/>
          <p14:tracePt t="70047" x="9802813" y="3403600"/>
          <p14:tracePt t="70055" x="9902825" y="3465513"/>
          <p14:tracePt t="70063" x="10001250" y="3516313"/>
          <p14:tracePt t="70069" x="10026650" y="3527425"/>
          <p14:tracePt t="70077" x="10063163" y="3527425"/>
          <p14:tracePt t="70085" x="10088563" y="3540125"/>
          <p14:tracePt t="70093" x="10112375" y="3540125"/>
          <p14:tracePt t="70101" x="10125075" y="3540125"/>
          <p14:tracePt t="70115" x="10150475" y="3527425"/>
          <p14:tracePt t="70123" x="10150475" y="3516313"/>
          <p14:tracePt t="70131" x="10174288" y="3503613"/>
          <p14:tracePt t="70139" x="10174288" y="3478213"/>
          <p14:tracePt t="70147" x="10186988" y="3465513"/>
          <p14:tracePt t="70155" x="10186988" y="3454400"/>
          <p14:tracePt t="70163" x="10186988" y="3441700"/>
          <p14:tracePt t="70218" x="10174288" y="3441700"/>
          <p14:tracePt t="70226" x="10150475" y="3441700"/>
          <p14:tracePt t="70234" x="10125075" y="3441700"/>
          <p14:tracePt t="70241" x="10112375" y="3441700"/>
          <p14:tracePt t="70248" x="10088563" y="3441700"/>
          <p14:tracePt t="70256" x="10063163" y="3441700"/>
          <p14:tracePt t="70264" x="10026650" y="3441700"/>
          <p14:tracePt t="70273" x="9975850" y="3441700"/>
          <p14:tracePt t="70280" x="9913938" y="3429000"/>
          <p14:tracePt t="70290" x="9840913" y="3392488"/>
          <p14:tracePt t="70296" x="9779000" y="3367088"/>
          <p14:tracePt t="70305" x="9766300" y="3367088"/>
          <p14:tracePt t="70310" x="9753600" y="3354388"/>
          <p14:tracePt t="70318" x="9740900" y="3341688"/>
          <p14:tracePt t="70326" x="9728200" y="3341688"/>
          <p14:tracePt t="70334" x="9717088" y="3341688"/>
          <p14:tracePt t="70342" x="9717088" y="3330575"/>
          <p14:tracePt t="70358" x="9704388" y="3330575"/>
          <p14:tracePt t="70373" x="9691688" y="3330575"/>
          <p14:tracePt t="70380" x="9691688" y="3317875"/>
          <p14:tracePt t="70390" x="9678988" y="3317875"/>
          <p14:tracePt t="70396" x="9666288" y="3305175"/>
          <p14:tracePt t="70426" x="9655175" y="3292475"/>
          <p14:tracePt t="70434" x="9642475" y="3292475"/>
          <p14:tracePt t="70442" x="9629775" y="3279775"/>
          <p14:tracePt t="70458" x="9580563" y="3268663"/>
          <p14:tracePt t="70466" x="9555163" y="3255963"/>
          <p14:tracePt t="70474" x="9493250" y="3243263"/>
          <p14:tracePt t="70482" x="9469438" y="3230563"/>
          <p14:tracePt t="70489" x="9431338" y="3230563"/>
          <p14:tracePt t="70496" x="9382125" y="3230563"/>
          <p14:tracePt t="70505" x="9369425" y="3230563"/>
          <p14:tracePt t="70522" x="9356725" y="3230563"/>
          <p14:tracePt t="70550" x="9356725" y="3243263"/>
          <p14:tracePt t="70558" x="9356725" y="3255963"/>
          <p14:tracePt t="70566" x="9369425" y="3279775"/>
          <p14:tracePt t="70574" x="9394825" y="3292475"/>
          <p14:tracePt t="70582" x="9431338" y="3317875"/>
          <p14:tracePt t="70591" x="9505950" y="3354388"/>
          <p14:tracePt t="70598" x="9666288" y="3441700"/>
          <p14:tracePt t="70605" x="9852025" y="3540125"/>
          <p14:tracePt t="70612" x="10037763" y="3614738"/>
          <p14:tracePt t="70622" x="10409238" y="3738563"/>
          <p14:tracePt t="70628" x="10768013" y="3800475"/>
          <p14:tracePt t="70636" x="11015663" y="3836988"/>
          <p14:tracePt t="70645" x="11164888" y="3849688"/>
          <p14:tracePt t="70652" x="11498263" y="3849688"/>
          <p14:tracePt t="70660" x="11660188" y="3862388"/>
          <p14:tracePt t="70666" x="11795125" y="3862388"/>
          <p14:tracePt t="70674" x="11869738" y="3862388"/>
          <p14:tracePt t="70682" x="11907838" y="3862388"/>
          <p14:tracePt t="70691" x="11931650" y="3849688"/>
          <p14:tracePt t="70754" x="11931650" y="3836988"/>
          <p14:tracePt t="70762" x="11918950" y="3836988"/>
          <p14:tracePt t="70772" x="11882438" y="3825875"/>
          <p14:tracePt t="70777" x="11807825" y="3813175"/>
          <p14:tracePt t="70787" x="11684000" y="3787775"/>
          <p14:tracePt t="70791" x="11572875" y="3775075"/>
          <p14:tracePt t="70798" x="11363325" y="3763963"/>
          <p14:tracePt t="70807" x="11214100" y="3763963"/>
          <p14:tracePt t="70814" x="11164888" y="3763963"/>
          <p14:tracePt t="70824" x="11115675" y="3763963"/>
          <p14:tracePt t="70830" x="11064875" y="3775075"/>
          <p14:tracePt t="70839" x="11028363" y="3775075"/>
          <p14:tracePt t="70844" x="11002963" y="3775075"/>
          <p14:tracePt t="70852" x="10979150" y="3775075"/>
          <p14:tracePt t="70860" x="10966450" y="3775075"/>
          <p14:tracePt t="70868" x="10953750" y="3775075"/>
          <p14:tracePt t="70914" x="10953750" y="3787775"/>
          <p14:tracePt t="70976" x="10929938" y="3775075"/>
          <p14:tracePt t="70984" x="10904538" y="3763963"/>
          <p14:tracePt t="70992" x="10891838" y="3751263"/>
          <p14:tracePt t="71000" x="10855325" y="3725863"/>
          <p14:tracePt t="71009" x="10829925" y="3702050"/>
          <p14:tracePt t="71016" x="10806113" y="3676650"/>
          <p14:tracePt t="71024" x="10793413" y="3676650"/>
          <p14:tracePt t="71030" x="10768013" y="3627438"/>
          <p14:tracePt t="71038" x="10756900" y="3602038"/>
          <p14:tracePt t="71046" x="10744200" y="3578225"/>
          <p14:tracePt t="71055" x="10694988" y="3516313"/>
          <p14:tracePt t="71062" x="10669588" y="3465513"/>
          <p14:tracePt t="71072" x="10633075" y="3416300"/>
          <p14:tracePt t="71078" x="10594975" y="3354388"/>
          <p14:tracePt t="71084" x="10571163" y="3317875"/>
          <p14:tracePt t="71092" x="10533063" y="3255963"/>
          <p14:tracePt t="71100" x="10458450" y="3181350"/>
          <p14:tracePt t="71108" x="10396538" y="3106738"/>
          <p14:tracePt t="71116" x="10372725" y="3044825"/>
          <p14:tracePt t="71125" x="10347325" y="3021013"/>
          <p14:tracePt t="71132" x="10334625" y="2995613"/>
          <p14:tracePt t="71146" x="10334625" y="2982913"/>
          <p14:tracePt t="71155" x="10323513" y="2970213"/>
          <p14:tracePt t="71172" x="10323513" y="2959100"/>
          <p14:tracePt t="71232" x="10334625" y="2970213"/>
          <p14:tracePt t="71241" x="10347325" y="2982913"/>
          <p14:tracePt t="71248" x="10360025" y="3008313"/>
          <p14:tracePt t="71256" x="10385425" y="3032125"/>
          <p14:tracePt t="71262" x="10409238" y="3057525"/>
          <p14:tracePt t="71270" x="10421938" y="3082925"/>
          <p14:tracePt t="71277" x="10434638" y="3106738"/>
          <p14:tracePt t="71287" x="10447338" y="3119438"/>
          <p14:tracePt t="71293" x="10447338" y="3132138"/>
          <p14:tracePt t="71301" x="10447338" y="3144838"/>
          <p14:tracePt t="71451" x="10447338" y="3132138"/>
          <p14:tracePt t="71461" x="10434638" y="3119438"/>
          <p14:tracePt t="71473" x="10421938" y="3106738"/>
          <p14:tracePt t="71496" x="10409238" y="3106738"/>
          <p14:tracePt t="71502" x="10409238" y="3094038"/>
          <p14:tracePt t="71518" x="10396538" y="3094038"/>
          <p14:tracePt t="71550" x="10385425" y="3082925"/>
          <p14:tracePt t="71558" x="10372725" y="3082925"/>
          <p14:tracePt t="71564" x="10372725" y="3070225"/>
          <p14:tracePt t="71572" x="10360025" y="3070225"/>
          <p14:tracePt t="71604" x="10347325" y="3070225"/>
          <p14:tracePt t="71641" x="10334625" y="3070225"/>
          <p14:tracePt t="71830" x="10323513" y="3070225"/>
          <p14:tracePt t="71876" x="10310813" y="3070225"/>
          <p14:tracePt t="71907" x="10298113" y="3070225"/>
          <p14:tracePt t="71929" x="10298113" y="3057525"/>
          <p14:tracePt t="71937" x="10285413" y="3057525"/>
          <p14:tracePt t="73143" x="10285413" y="3070225"/>
          <p14:tracePt t="73151" x="10285413" y="3082925"/>
          <p14:tracePt t="73159" x="10298113" y="3106738"/>
          <p14:tracePt t="73167" x="10298113" y="3132138"/>
          <p14:tracePt t="73175" x="10298113" y="3168650"/>
          <p14:tracePt t="73183" x="10298113" y="3181350"/>
          <p14:tracePt t="73191" x="10298113" y="3206750"/>
          <p14:tracePt t="73200" x="10298113" y="3230563"/>
          <p14:tracePt t="73209" x="10298113" y="3243263"/>
          <p14:tracePt t="73216" x="10298113" y="3268663"/>
          <p14:tracePt t="73223" x="10298113" y="3292475"/>
          <p14:tracePt t="73230" x="10310813" y="3317875"/>
          <p14:tracePt t="73238" x="10310813" y="3354388"/>
          <p14:tracePt t="73246" x="10310813" y="3379788"/>
          <p14:tracePt t="73255" x="10310813" y="3416300"/>
          <p14:tracePt t="73260" x="10310813" y="3454400"/>
          <p14:tracePt t="73268" x="10310813" y="3503613"/>
          <p14:tracePt t="73275" x="10310813" y="3540125"/>
          <p14:tracePt t="73283" x="10298113" y="3578225"/>
          <p14:tracePt t="73304" x="10285413" y="3614738"/>
          <p14:tracePt t="73323" x="10409238" y="3516313"/>
          <p14:tracePt t="73735" x="10409238" y="3540125"/>
          <p14:tracePt t="73741" x="10409238" y="3578225"/>
          <p14:tracePt t="73748" x="10396538" y="3627438"/>
          <p14:tracePt t="73757" x="10385425" y="3627438"/>
          <p14:tracePt t="73765" x="10385425" y="3651250"/>
          <p14:tracePt t="73773" x="10385425" y="3702050"/>
          <p14:tracePt t="73781" x="10385425" y="3713163"/>
          <p14:tracePt t="73797" x="10385425" y="3738563"/>
          <p14:tracePt t="73806" x="10385425" y="3775075"/>
          <p14:tracePt t="73810" x="10372725" y="3836988"/>
          <p14:tracePt t="73818" x="10360025" y="3898900"/>
          <p14:tracePt t="73827" x="10347325" y="3986213"/>
          <p14:tracePt t="73834" x="10334625" y="4071938"/>
          <p14:tracePt t="73844" x="10310813" y="4159250"/>
          <p14:tracePt t="73850" x="10272713" y="4233863"/>
          <p14:tracePt t="73859" x="10223500" y="4295775"/>
          <p14:tracePt t="73866" x="10161588" y="4332288"/>
          <p14:tracePt t="73874" x="10099675" y="4370388"/>
          <p14:tracePt t="73880" x="10013950" y="4394200"/>
          <p14:tracePt t="73888" x="9952038" y="4406900"/>
          <p14:tracePt t="73896" x="9802813" y="4432300"/>
          <p14:tracePt t="73911" x="9666288" y="4443413"/>
          <p14:tracePt t="73947" x="8961438" y="4605338"/>
          <p14:tracePt t="73959" x="8380413" y="4679950"/>
          <p14:tracePt t="73967" x="8267700" y="4679950"/>
          <p14:tracePt t="73975" x="8094663" y="4679950"/>
          <p14:tracePt t="73981" x="8020050" y="4679950"/>
          <p14:tracePt t="73989" x="7934325" y="4679950"/>
          <p14:tracePt t="73996" x="7834313" y="4667250"/>
          <p14:tracePt t="74006" x="7723188" y="4641850"/>
          <p14:tracePt t="74013" x="7712075" y="4641850"/>
          <p14:tracePt t="74021" x="7686675" y="4629150"/>
          <p14:tracePt t="74029" x="7661275" y="4629150"/>
          <p14:tracePt t="74038" x="7661275" y="4618038"/>
          <p14:tracePt t="74051" x="7661275" y="4605338"/>
          <p14:tracePt t="74059" x="7661275" y="4592638"/>
          <p14:tracePt t="74075" x="7661275" y="4579938"/>
          <p14:tracePt t="74082" x="7661275" y="4567238"/>
          <p14:tracePt t="74091" x="7661275" y="4556125"/>
          <p14:tracePt t="74105" x="7661275" y="4530725"/>
          <p14:tracePt t="74112" x="7673975" y="4518025"/>
          <p14:tracePt t="74121" x="7673975" y="4494213"/>
          <p14:tracePt t="74129" x="7686675" y="4468813"/>
          <p14:tracePt t="74138" x="7712075" y="4406900"/>
          <p14:tracePt t="74144" x="7748588" y="4332288"/>
          <p14:tracePt t="74155" x="7761288" y="4308475"/>
          <p14:tracePt t="74158" x="7797800" y="4270375"/>
          <p14:tracePt t="74166" x="7823200" y="4221163"/>
          <p14:tracePt t="74175" x="7896225" y="4159250"/>
          <p14:tracePt t="74182" x="7934325" y="4133850"/>
          <p14:tracePt t="74191" x="7947025" y="4122738"/>
          <p14:tracePt t="74199" x="7970838" y="4097338"/>
          <p14:tracePt t="74207" x="7996238" y="4084638"/>
          <p14:tracePt t="74215" x="8008938" y="4060825"/>
          <p14:tracePt t="74225" x="8045450" y="4048125"/>
          <p14:tracePt t="74238" x="8058150" y="4035425"/>
          <p14:tracePt t="74244" x="8070850" y="4022725"/>
          <p14:tracePt t="74255" x="8081963" y="4022725"/>
          <p14:tracePt t="74260" x="8094663" y="4010025"/>
          <p14:tracePt t="74269" x="8107363" y="4010025"/>
          <p14:tracePt t="74277" x="8143875" y="3986213"/>
          <p14:tracePt t="74285" x="8218488" y="3973513"/>
          <p14:tracePt t="74292" x="8293100" y="3949700"/>
          <p14:tracePt t="74298" x="8429625" y="3911600"/>
          <p14:tracePt t="74307" x="8491538" y="3898900"/>
          <p14:tracePt t="74314" x="8577263" y="3887788"/>
          <p14:tracePt t="74325" x="8651875" y="3875088"/>
          <p14:tracePt t="74330" x="8739188" y="3862388"/>
          <p14:tracePt t="74339" x="8788400" y="3849688"/>
          <p14:tracePt t="74344" x="8837613" y="3849688"/>
          <p14:tracePt t="74354" x="8874125" y="3836988"/>
          <p14:tracePt t="74361" x="8924925" y="3836988"/>
          <p14:tracePt t="74368" x="8997950" y="3836988"/>
          <p14:tracePt t="74377" x="9059863" y="3836988"/>
          <p14:tracePt t="74385" x="9097963" y="3836988"/>
          <p14:tracePt t="74393" x="9159875" y="3836988"/>
          <p14:tracePt t="74400" x="9209088" y="3836988"/>
          <p14:tracePt t="74408" x="9283700" y="3836988"/>
          <p14:tracePt t="74415" x="9369425" y="3849688"/>
          <p14:tracePt t="74423" x="9456738" y="3862388"/>
          <p14:tracePt t="74431" x="9493250" y="3862388"/>
          <p14:tracePt t="74440" x="9580563" y="3887788"/>
          <p14:tracePt t="74446" x="9655175" y="3898900"/>
          <p14:tracePt t="74456" x="9704388" y="3911600"/>
          <p14:tracePt t="74471" x="9828213" y="3924300"/>
          <p14:tracePt t="74478" x="9864725" y="3937000"/>
          <p14:tracePt t="74484" x="9926638" y="3937000"/>
          <p14:tracePt t="74492" x="9964738" y="3937000"/>
          <p14:tracePt t="74500" x="9988550" y="3937000"/>
          <p14:tracePt t="74509" x="10026650" y="3937000"/>
          <p14:tracePt t="74517" x="10037763" y="3937000"/>
          <p14:tracePt t="74563" x="10050463" y="3924300"/>
          <p14:tracePt t="74579" x="10063163" y="3898900"/>
          <p14:tracePt t="74585" x="10088563" y="3849688"/>
          <p14:tracePt t="74592" x="10137775" y="3787775"/>
          <p14:tracePt t="74600" x="10186988" y="3702050"/>
          <p14:tracePt t="74608" x="10248900" y="3589338"/>
          <p14:tracePt t="74615" x="10298113" y="3503613"/>
          <p14:tracePt t="74623" x="10323513" y="3441700"/>
          <p14:tracePt t="74631" x="10360025" y="3367088"/>
          <p14:tracePt t="74637" x="10372725" y="3305175"/>
          <p14:tracePt t="74646" x="10396538" y="3243263"/>
          <p14:tracePt t="74654" x="10421938" y="3155950"/>
          <p14:tracePt t="74661" x="10447338" y="3119438"/>
          <p14:tracePt t="74670" x="10458450" y="3057525"/>
          <p14:tracePt t="74677" x="10483850" y="3008313"/>
          <p14:tracePt t="74687" x="10520363" y="2959100"/>
          <p14:tracePt t="74693" x="10545763" y="2921000"/>
          <p14:tracePt t="74699" x="10558463" y="2859088"/>
          <p14:tracePt t="74708" x="10582275" y="2847975"/>
          <p14:tracePt t="74715" x="10594975" y="2822575"/>
          <p14:tracePt t="74724" x="10620375" y="2786063"/>
          <p14:tracePt t="74731" x="10620375" y="2773363"/>
          <p14:tracePt t="74740" x="10644188" y="2760663"/>
          <p14:tracePt t="74747" x="10656888" y="2735263"/>
          <p14:tracePt t="74756" x="10682288" y="2724150"/>
          <p14:tracePt t="74763" x="10706100" y="2698750"/>
          <p14:tracePt t="74770" x="10756900" y="2686050"/>
          <p14:tracePt t="74777" x="10793413" y="2662238"/>
          <p14:tracePt t="74786" x="10855325" y="2636838"/>
          <p14:tracePt t="74793" x="10904538" y="2611438"/>
          <p14:tracePt t="74803" x="10979150" y="2611438"/>
          <p14:tracePt t="74810" x="11015663" y="2587625"/>
          <p14:tracePt t="74818" x="11077575" y="2574925"/>
          <p14:tracePt t="74823" x="11102975" y="2562225"/>
          <p14:tracePt t="74831" x="11139488" y="2562225"/>
          <p14:tracePt t="74840" x="11152188" y="2562225"/>
          <p14:tracePt t="74847" x="11164888" y="2549525"/>
          <p14:tracePt t="127256" x="11139488" y="2278063"/>
          <p14:tracePt t="127265" x="11064875" y="1844675"/>
          <p14:tracePt t="127271" x="11015663" y="1646238"/>
          <p14:tracePt t="127283" x="10929938" y="1225550"/>
          <p14:tracePt t="127288" x="10880725" y="1027113"/>
          <p14:tracePt t="127299" x="10842625" y="879475"/>
          <p14:tracePt t="127305" x="10806113" y="766763"/>
          <p14:tracePt t="127308" x="10780713" y="730250"/>
          <p14:tracePt t="127316" x="10780713" y="717550"/>
          <p14:tracePt t="127474" x="10818813" y="717550"/>
          <p14:tracePt t="127482" x="10966450" y="704850"/>
          <p14:tracePt t="127489" x="11139488" y="693738"/>
          <p14:tracePt t="127498" x="11301413" y="668338"/>
          <p14:tracePt t="127505" x="11487150" y="668338"/>
          <p14:tracePt t="127511" x="11833225" y="642938"/>
          <p14:tracePt t="128329" x="12142788" y="5026025"/>
          <p14:tracePt t="128337" x="12130088" y="5013325"/>
          <p14:tracePt t="128361" x="12117388" y="5013325"/>
          <p14:tracePt t="128377" x="12104688" y="5013325"/>
          <p14:tracePt t="128445" x="12093575" y="5013325"/>
          <p14:tracePt t="128485" x="12068175" y="5013325"/>
          <p14:tracePt t="128492" x="12055475" y="5013325"/>
          <p14:tracePt t="128500" x="12031663" y="5013325"/>
          <p14:tracePt t="128508" x="12006263" y="5013325"/>
          <p14:tracePt t="128516" x="11993563" y="5013325"/>
          <p14:tracePt t="128553" x="11980863" y="5013325"/>
          <p14:tracePt t="128594" x="11957050" y="5013325"/>
          <p14:tracePt t="128602" x="11931650" y="5013325"/>
          <p14:tracePt t="128610" x="11895138" y="5000625"/>
          <p14:tracePt t="128616" x="11857038" y="5000625"/>
          <p14:tracePt t="128624" x="11845925" y="4989513"/>
          <p14:tracePt t="128632" x="11833225" y="4989513"/>
          <p14:tracePt t="128640" x="11795125" y="4989513"/>
          <p14:tracePt t="128648" x="11771313" y="4989513"/>
          <p14:tracePt t="128656" x="11745913" y="4964113"/>
          <p14:tracePt t="128664" x="11734800" y="4964113"/>
          <p14:tracePt t="128670" x="11722100" y="4964113"/>
          <p14:tracePt t="128702" x="11709400" y="4964113"/>
          <p14:tracePt t="128820" x="11684000" y="4964113"/>
          <p14:tracePt t="128828" x="11647488" y="4964113"/>
          <p14:tracePt t="128837" x="11598275" y="4964113"/>
          <p14:tracePt t="128845" x="11487150" y="4964113"/>
          <p14:tracePt t="128851" x="11399838" y="4964113"/>
          <p14:tracePt t="128858" x="11263313" y="4964113"/>
          <p14:tracePt t="128864" x="11152188" y="4951413"/>
          <p14:tracePt t="128872" x="11064875" y="4951413"/>
          <p14:tracePt t="128880" x="10953750" y="4951413"/>
          <p14:tracePt t="128888" x="10904538" y="4951413"/>
          <p14:tracePt t="128896" x="10842625" y="4951413"/>
          <p14:tracePt t="128904" x="10818813" y="4951413"/>
          <p14:tracePt t="128912" x="10793413" y="4951413"/>
          <p14:tracePt t="128920" x="10756900" y="4964113"/>
          <p14:tracePt t="128926" x="10706100" y="4964113"/>
          <p14:tracePt t="128937" x="10656888" y="4976813"/>
          <p14:tracePt t="128942" x="10620375" y="4976813"/>
          <p14:tracePt t="128950" x="10594975" y="4989513"/>
          <p14:tracePt t="128958" x="10520363" y="4989513"/>
          <p14:tracePt t="128966" x="10483850" y="4989513"/>
          <p14:tracePt t="128975" x="10421938" y="4989513"/>
          <p14:tracePt t="128980" x="10385425" y="4989513"/>
          <p14:tracePt t="128987" x="10334625" y="4989513"/>
          <p14:tracePt t="128995" x="10310813" y="4989513"/>
          <p14:tracePt t="129003" x="10272713" y="5000625"/>
          <p14:tracePt t="129011" x="10236200" y="5000625"/>
          <p14:tracePt t="129019" x="10199688" y="5013325"/>
          <p14:tracePt t="129027" x="10161588" y="5026025"/>
          <p14:tracePt t="129034" x="10137775" y="5026025"/>
          <p14:tracePt t="129041" x="10088563" y="5026025"/>
          <p14:tracePt t="129049" x="10050463" y="5026025"/>
          <p14:tracePt t="129057" x="10001250" y="5026025"/>
          <p14:tracePt t="129065" x="9964738" y="5038725"/>
          <p14:tracePt t="129073" x="9902825" y="5038725"/>
          <p14:tracePt t="129081" x="9815513" y="5038725"/>
          <p14:tracePt t="129089" x="9753600" y="5038725"/>
          <p14:tracePt t="129097" x="9691688" y="5051425"/>
          <p14:tracePt t="129103" x="9655175" y="5051425"/>
          <p14:tracePt t="129111" x="9617075" y="5051425"/>
          <p14:tracePt t="129119" x="9580563" y="5051425"/>
          <p14:tracePt t="129127" x="9531350" y="5051425"/>
          <p14:tracePt t="129135" x="9493250" y="5051425"/>
          <p14:tracePt t="129143" x="9456738" y="5051425"/>
          <p14:tracePt t="129149" x="9444038" y="5051425"/>
          <p14:tracePt t="129157" x="9418638" y="5051425"/>
          <p14:tracePt t="129165" x="9407525" y="5051425"/>
          <p14:tracePt t="129173" x="9382125" y="5051425"/>
          <p14:tracePt t="129181" x="9369425" y="5062538"/>
          <p14:tracePt t="129189" x="9356725" y="5062538"/>
          <p14:tracePt t="129213" x="9356725" y="5075238"/>
          <p14:tracePt t="129219" x="9345613" y="5075238"/>
          <p14:tracePt t="129227" x="9332913" y="5075238"/>
          <p14:tracePt t="129235" x="9307513" y="5075238"/>
          <p14:tracePt t="129243" x="9283700" y="5075238"/>
          <p14:tracePt t="129251" x="9258300" y="5087938"/>
          <p14:tracePt t="129259" x="9221788" y="5087938"/>
          <p14:tracePt t="129268" x="9183688" y="5087938"/>
          <p14:tracePt t="129275" x="9147175" y="5087938"/>
          <p14:tracePt t="129281" x="9121775" y="5087938"/>
          <p14:tracePt t="129359" x="9159875" y="5087938"/>
          <p14:tracePt t="129367" x="9209088" y="5087938"/>
          <p14:tracePt t="129375" x="9258300" y="5087938"/>
          <p14:tracePt t="129383" x="9407525" y="5087938"/>
          <p14:tracePt t="129391" x="9555163" y="5100638"/>
          <p14:tracePt t="129399" x="9728200" y="5100638"/>
          <p14:tracePt t="129405" x="9877425" y="5100638"/>
          <p14:tracePt t="129413" x="9939338" y="5100638"/>
          <p14:tracePt t="129421" x="10088563" y="5100638"/>
          <p14:tracePt t="129429" x="10199688" y="5100638"/>
          <p14:tracePt t="129437" x="10272713" y="5100638"/>
          <p14:tracePt t="129445" x="10310813" y="5087938"/>
          <p14:tracePt t="129451" x="10347325" y="5087938"/>
          <p14:tracePt t="129459" x="10372725" y="5087938"/>
          <p14:tracePt t="129485" x="10385425" y="5075238"/>
          <p14:tracePt t="129575" x="10372725" y="5051425"/>
          <p14:tracePt t="129583" x="10360025" y="5038725"/>
          <p14:tracePt t="129591" x="10347325" y="5038725"/>
          <p14:tracePt t="129599" x="10334625" y="5026025"/>
          <p14:tracePt t="129607" x="10323513" y="5026025"/>
          <p14:tracePt t="129615" x="10323513" y="5013325"/>
          <p14:tracePt t="129623" x="10298113" y="5000625"/>
          <p14:tracePt t="129639" x="10272713" y="4989513"/>
          <p14:tracePt t="129645" x="10272713" y="4976813"/>
          <p14:tracePt t="129653" x="10261600" y="4964113"/>
          <p14:tracePt t="129661" x="10223500" y="4938713"/>
          <p14:tracePt t="129669" x="10210800" y="4927600"/>
          <p14:tracePt t="129677" x="10199688" y="4914900"/>
          <p14:tracePt t="129685" x="10174288" y="4902200"/>
          <p14:tracePt t="129691" x="10161588" y="4889500"/>
          <p14:tracePt t="129699" x="10137775" y="4876800"/>
          <p14:tracePt t="129707" x="10125075" y="4876800"/>
          <p14:tracePt t="129715" x="10075863" y="4876800"/>
          <p14:tracePt t="129723" x="10063163" y="4865688"/>
          <p14:tracePt t="129731" x="9964738" y="4852988"/>
          <p14:tracePt t="129739" x="9877425" y="4827588"/>
          <p14:tracePt t="129747" x="9828213" y="4827588"/>
          <p14:tracePt t="129755" x="9815513" y="4814888"/>
          <p14:tracePt t="129761" x="9802813" y="4814888"/>
          <p14:tracePt t="129793" x="9790113" y="4814888"/>
          <p14:tracePt t="129832" x="9779000" y="4814888"/>
          <p14:tracePt t="129840" x="9766300" y="4814888"/>
          <p14:tracePt t="129856" x="9766300" y="4827588"/>
          <p14:tracePt t="129864" x="9766300" y="4840288"/>
          <p14:tracePt t="129872" x="9766300" y="4865688"/>
          <p14:tracePt t="129878" x="9766300" y="4876800"/>
          <p14:tracePt t="129894" x="9766300" y="4902200"/>
          <p14:tracePt t="129903" x="9779000" y="4902200"/>
          <p14:tracePt t="129910" x="9779000" y="4914900"/>
          <p14:tracePt t="129934" x="9790113" y="4914900"/>
          <p14:tracePt t="129942" x="9790113" y="4927600"/>
          <p14:tracePt t="129948" x="9815513" y="4938713"/>
          <p14:tracePt t="129956" x="9815513" y="4964113"/>
          <p14:tracePt t="129964" x="9828213" y="4964113"/>
          <p14:tracePt t="129972" x="9828213" y="4976813"/>
          <p14:tracePt t="129980" x="9840913" y="4976813"/>
          <p14:tracePt t="129988" x="9852025" y="5000625"/>
          <p14:tracePt t="129994" x="9864725" y="5000625"/>
          <p14:tracePt t="130004" x="9890125" y="5038725"/>
          <p14:tracePt t="130010" x="9926638" y="5051425"/>
          <p14:tracePt t="130019" x="9952038" y="5075238"/>
          <p14:tracePt t="130026" x="9964738" y="5087938"/>
          <p14:tracePt t="130036" x="9988550" y="5100638"/>
          <p14:tracePt t="130059" x="10001250" y="5100638"/>
          <p14:tracePt t="130066" x="10013950" y="5100638"/>
          <p14:tracePt t="130077" x="10026650" y="5113338"/>
          <p14:tracePt t="130104" x="10037763" y="5113338"/>
          <p14:tracePt t="130150" x="10037763" y="5100638"/>
          <p14:tracePt t="130158" x="10037763" y="5087938"/>
          <p14:tracePt t="130166" x="10037763" y="5075238"/>
          <p14:tracePt t="130181" x="10037763" y="5062538"/>
          <p14:tracePt t="130195" x="10037763" y="5051425"/>
          <p14:tracePt t="130219" x="10037763" y="5038725"/>
          <p14:tracePt t="130227" x="10037763" y="5026025"/>
          <p14:tracePt t="130234" x="10050463" y="5026025"/>
          <p14:tracePt t="130257" x="10050463" y="5013325"/>
          <p14:tracePt t="130327" x="10050463" y="5000625"/>
          <p14:tracePt t="130335" x="10050463" y="4989513"/>
          <p14:tracePt t="130343" x="10050463" y="4976813"/>
          <p14:tracePt t="130351" x="10050463" y="4964113"/>
          <p14:tracePt t="130365" x="10050463" y="4951413"/>
          <p14:tracePt t="130373" x="10050463" y="4938713"/>
          <p14:tracePt t="130389" x="10050463" y="4927600"/>
          <p14:tracePt t="130451" x="10063163" y="4927600"/>
          <p14:tracePt t="130459" x="10075863" y="4927600"/>
          <p14:tracePt t="130468" x="10099675" y="4938713"/>
          <p14:tracePt t="130473" x="10099675" y="4976813"/>
          <p14:tracePt t="130481" x="10112375" y="5000625"/>
          <p14:tracePt t="130489" x="10125075" y="5026025"/>
          <p14:tracePt t="130497" x="10137775" y="5062538"/>
          <p14:tracePt t="130506" x="10150475" y="5100638"/>
          <p14:tracePt t="130513" x="10161588" y="5137150"/>
          <p14:tracePt t="130521" x="10161588" y="5173663"/>
          <p14:tracePt t="130529" x="10161588" y="5186363"/>
          <p14:tracePt t="130537" x="10174288" y="5235575"/>
          <p14:tracePt t="130543" x="10174288" y="5248275"/>
          <p14:tracePt t="130552" x="10174288" y="5286375"/>
          <p14:tracePt t="130559" x="10174288" y="5310188"/>
          <p14:tracePt t="130568" x="10161588" y="5359400"/>
          <p14:tracePt t="130575" x="10161588" y="5384800"/>
          <p14:tracePt t="130585" x="10150475" y="5410200"/>
          <p14:tracePt t="130591" x="10137775" y="5434013"/>
          <p14:tracePt t="130601" x="10125075" y="5446713"/>
          <p14:tracePt t="130606" x="10125075" y="5472113"/>
          <p14:tracePt t="130613" x="10125075" y="5508625"/>
          <p14:tracePt t="130621" x="10125075" y="5545138"/>
          <p14:tracePt t="130629" x="10112375" y="5595938"/>
          <p14:tracePt t="130642" x="10099675" y="5645150"/>
          <p14:tracePt t="130648" x="10088563" y="5730875"/>
          <p14:tracePt t="130656" x="10063163" y="5805488"/>
          <p14:tracePt t="130661" x="10037763" y="5843588"/>
          <p14:tracePt t="130669" x="10026650" y="5916613"/>
          <p14:tracePt t="130676" x="9964738" y="6003925"/>
          <p14:tracePt t="130685" x="9964738" y="6040438"/>
          <p14:tracePt t="130692" x="9939338" y="6115050"/>
          <p14:tracePt t="130702" x="9926638" y="6153150"/>
          <p14:tracePt t="130708" x="9913938" y="6215063"/>
          <p14:tracePt t="130716" x="9902825" y="6251575"/>
          <p14:tracePt t="130724" x="9902825" y="6276975"/>
          <p14:tracePt t="130730" x="9902825" y="6300788"/>
          <p14:tracePt t="130738" x="9890125" y="6313488"/>
          <p14:tracePt t="130746" x="9890125" y="6337300"/>
          <p14:tracePt t="130754" x="9890125" y="6375400"/>
          <p14:tracePt t="130762" x="9890125" y="6411913"/>
          <p14:tracePt t="130770" x="9890125" y="6437313"/>
          <p14:tracePt t="130778" x="9890125" y="6450013"/>
          <p14:tracePt t="130786" x="9890125" y="6473825"/>
          <p14:tracePt t="130792" x="9890125" y="6511925"/>
          <p14:tracePt t="130803" x="9890125" y="6523038"/>
          <p14:tracePt t="130808" x="9890125" y="6548438"/>
          <p14:tracePt t="130816" x="9877425" y="6561138"/>
          <p14:tracePt t="130824" x="9877425" y="6573838"/>
          <p14:tracePt t="130832" x="9877425" y="6597650"/>
          <p14:tracePt t="130837" x="9877425" y="6623050"/>
          <p14:tracePt t="130845" x="9864725" y="6659563"/>
          <p14:tracePt t="130853" x="9852025" y="6708775"/>
          <p14:tracePt t="130861" x="9852025" y="6783388"/>
          <p14:tracePt t="130869" x="9852025" y="6832600"/>
          <p14:tracePt t="131148" x="10137775" y="6646863"/>
          <p14:tracePt t="131156" x="10150475" y="6535738"/>
          <p14:tracePt t="131164" x="10150475" y="6450013"/>
          <p14:tracePt t="131172" x="10150475" y="6399213"/>
          <p14:tracePt t="131180" x="10150475" y="6313488"/>
          <p14:tracePt t="131188" x="10150475" y="6202363"/>
          <p14:tracePt t="131196" x="10150475" y="6127750"/>
          <p14:tracePt t="131202" x="10150475" y="6091238"/>
          <p14:tracePt t="131210" x="10150475" y="6053138"/>
          <p14:tracePt t="131219" x="10150475" y="6029325"/>
          <p14:tracePt t="131226" x="10150475" y="6003925"/>
          <p14:tracePt t="131234" x="10150475" y="5978525"/>
          <p14:tracePt t="131242" x="10150475" y="5954713"/>
          <p14:tracePt t="131251" x="10161588" y="5929313"/>
          <p14:tracePt t="131258" x="10161588" y="5905500"/>
          <p14:tracePt t="131264" x="10174288" y="5880100"/>
          <p14:tracePt t="131272" x="10174288" y="5867400"/>
          <p14:tracePt t="131280" x="10174288" y="5843588"/>
          <p14:tracePt t="131288" x="10186988" y="5781675"/>
          <p14:tracePt t="131296" x="10186988" y="5707063"/>
          <p14:tracePt t="131304" x="10199688" y="5632450"/>
          <p14:tracePt t="131312" x="10199688" y="5607050"/>
          <p14:tracePt t="131319" x="10199688" y="5545138"/>
          <p14:tracePt t="131326" x="10210800" y="5459413"/>
          <p14:tracePt t="131334" x="10223500" y="5384800"/>
          <p14:tracePt t="131342" x="10223500" y="5335588"/>
          <p14:tracePt t="131351" x="10223500" y="5297488"/>
          <p14:tracePt t="131358" x="10223500" y="5260975"/>
          <p14:tracePt t="131366" x="10223500" y="5224463"/>
          <p14:tracePt t="131374" x="10223500" y="5199063"/>
          <p14:tracePt t="131382" x="10223500" y="5186363"/>
          <p14:tracePt t="131388" x="10223500" y="5173663"/>
          <p14:tracePt t="131396" x="10223500" y="5162550"/>
          <p14:tracePt t="131404" x="10223500" y="5149850"/>
          <p14:tracePt t="131412" x="10199688" y="5149850"/>
          <p14:tracePt t="131420" x="10199688" y="5124450"/>
          <p14:tracePt t="131428" x="10174288" y="5124450"/>
          <p14:tracePt t="131435" x="10161588" y="5113338"/>
          <p14:tracePt t="131442" x="10137775" y="5100638"/>
          <p14:tracePt t="131452" x="10112375" y="5087938"/>
          <p14:tracePt t="131458" x="10112375" y="5075238"/>
          <p14:tracePt t="131466" x="10099675" y="5075238"/>
          <p14:tracePt t="131546" x="10088563" y="5075238"/>
          <p14:tracePt t="131555" x="10075863" y="5062538"/>
          <p14:tracePt t="131563" x="10050463" y="5062538"/>
          <p14:tracePt t="131572" x="9988550" y="5062538"/>
          <p14:tracePt t="131577" x="9952038" y="5062538"/>
          <p14:tracePt t="131584" x="9864725" y="5075238"/>
          <p14:tracePt t="131591" x="9840913" y="5075238"/>
          <p14:tracePt t="131598" x="9779000" y="5113338"/>
          <p14:tracePt t="131606" x="9655175" y="5162550"/>
          <p14:tracePt t="131614" x="9580563" y="5211763"/>
          <p14:tracePt t="131623" x="9505950" y="5248275"/>
          <p14:tracePt t="131628" x="9431338" y="5286375"/>
          <p14:tracePt t="131638" x="9356725" y="5322888"/>
          <p14:tracePt t="131644" x="9245600" y="5397500"/>
          <p14:tracePt t="131652" x="9172575" y="5459413"/>
          <p14:tracePt t="131660" x="9134475" y="5483225"/>
          <p14:tracePt t="131668" x="9085263" y="5534025"/>
          <p14:tracePt t="131676" x="9048750" y="5570538"/>
          <p14:tracePt t="131682" x="9036050" y="5583238"/>
          <p14:tracePt t="131689" x="9036050" y="5595938"/>
          <p14:tracePt t="131697" x="9010650" y="5595938"/>
          <p14:tracePt t="131721" x="8997950" y="5595938"/>
          <p14:tracePt t="131808" x="8974138" y="5583238"/>
          <p14:tracePt t="131816" x="8961438" y="5583238"/>
          <p14:tracePt t="131825" x="8936038" y="5570538"/>
          <p14:tracePt t="131835" x="8912225" y="5545138"/>
          <p14:tracePt t="131840" x="8874125" y="5545138"/>
          <p14:tracePt t="131850" x="8837613" y="5534025"/>
          <p14:tracePt t="131855" x="8812213" y="5521325"/>
          <p14:tracePt t="131860" x="8788400" y="5508625"/>
          <p14:tracePt t="131869" x="8750300" y="5508625"/>
          <p14:tracePt t="131876" x="8726488" y="5495925"/>
          <p14:tracePt t="131885" x="8688388" y="5483225"/>
          <p14:tracePt t="131892" x="8664575" y="5472113"/>
          <p14:tracePt t="131938" x="8677275" y="5459413"/>
          <p14:tracePt t="131947" x="8713788" y="5421313"/>
          <p14:tracePt t="131955" x="8750300" y="5410200"/>
          <p14:tracePt t="131962" x="8788400" y="5384800"/>
          <p14:tracePt t="131971" x="8924925" y="5348288"/>
          <p14:tracePt t="131978" x="9072563" y="5335588"/>
          <p14:tracePt t="131988" x="9258300" y="5310188"/>
          <p14:tracePt t="131992" x="9555163" y="5310188"/>
          <p14:tracePt t="132002" x="9828213" y="5310188"/>
          <p14:tracePt t="132008" x="10037763" y="5310188"/>
          <p14:tracePt t="132019" x="10161588" y="5310188"/>
          <p14:tracePt t="132025" x="10471150" y="5348288"/>
          <p14:tracePt t="132032" x="10656888" y="5384800"/>
          <p14:tracePt t="132039" x="10829925" y="5410200"/>
          <p14:tracePt t="132046" x="11015663" y="5446713"/>
          <p14:tracePt t="132055" x="11276013" y="5483225"/>
          <p14:tracePt t="132062" x="11436350" y="5521325"/>
          <p14:tracePt t="132071" x="11745913" y="5595938"/>
          <p14:tracePt t="132078" x="11918950" y="5632450"/>
          <p14:tracePt t="132089" x="12068175" y="5681663"/>
          <p14:tracePt t="132209" x="11882438" y="5260975"/>
          <p14:tracePt t="132216" x="11795125" y="5211763"/>
          <p14:tracePt t="132224" x="11722100" y="5173663"/>
          <p14:tracePt t="132232" x="11672888" y="5137150"/>
          <p14:tracePt t="132239" x="11610975" y="5124450"/>
          <p14:tracePt t="132247" x="11523663" y="5113338"/>
          <p14:tracePt t="132256" x="11461750" y="5100638"/>
          <p14:tracePt t="132263" x="11312525" y="5100638"/>
          <p14:tracePt t="132272" x="11226800" y="5087938"/>
          <p14:tracePt t="132279" x="11090275" y="5087938"/>
          <p14:tracePt t="132286" x="10979150" y="5087938"/>
          <p14:tracePt t="132293" x="10880725" y="5124450"/>
          <p14:tracePt t="132302" x="10768013" y="5211763"/>
          <p14:tracePt t="132309" x="10694988" y="5286375"/>
          <p14:tracePt t="132319" x="10558463" y="5434013"/>
          <p14:tracePt t="132325" x="10533063" y="5483225"/>
          <p14:tracePt t="132334" x="10509250" y="5607050"/>
          <p14:tracePt t="132339" x="10496550" y="5694363"/>
          <p14:tracePt t="132347" x="10496550" y="5818188"/>
          <p14:tracePt t="132355" x="10496550" y="5905500"/>
          <p14:tracePt t="132363" x="10545763" y="6040438"/>
          <p14:tracePt t="132372" x="10582275" y="6078538"/>
          <p14:tracePt t="132379" x="10644188" y="6153150"/>
          <p14:tracePt t="132388" x="10855325" y="6276975"/>
          <p14:tracePt t="132395" x="10953750" y="6326188"/>
          <p14:tracePt t="132403" x="11090275" y="6388100"/>
          <p14:tracePt t="132409" x="11214100" y="6411913"/>
          <p14:tracePt t="132418" x="11301413" y="6437313"/>
          <p14:tracePt t="132425" x="11399838" y="6450013"/>
          <p14:tracePt t="132434" x="11487150" y="6461125"/>
          <p14:tracePt t="132441" x="11560175" y="6473825"/>
          <p14:tracePt t="132450" x="11709400" y="6473825"/>
          <p14:tracePt t="132469" x="11907838" y="6473825"/>
          <p14:tracePt t="132471" x="12006263" y="6473825"/>
          <p14:tracePt t="132479" x="12104688" y="6473825"/>
          <p14:tracePt t="132487" x="12179300" y="6473825"/>
          <p14:tracePt t="132582" x="11845925" y="5062538"/>
          <p14:tracePt t="132587" x="11622088" y="4876800"/>
          <p14:tracePt t="132595" x="11536363" y="4814888"/>
          <p14:tracePt t="132603" x="11412538" y="4752975"/>
          <p14:tracePt t="132611" x="11325225" y="4729163"/>
          <p14:tracePt t="132619" x="11288713" y="4716463"/>
          <p14:tracePt t="132627" x="11276013" y="4716463"/>
          <p14:tracePt t="132636" x="11177588" y="4729163"/>
          <p14:tracePt t="132643" x="11077575" y="4778375"/>
          <p14:tracePt t="132652" x="11015663" y="4840288"/>
          <p14:tracePt t="132658" x="10868025" y="4989513"/>
          <p14:tracePt t="132667" x="10756900" y="5113338"/>
          <p14:tracePt t="132673" x="10644188" y="5297488"/>
          <p14:tracePt t="132682" x="10558463" y="5534025"/>
          <p14:tracePt t="132690" x="10483850" y="5905500"/>
          <p14:tracePt t="132697" x="10434638" y="6102350"/>
          <p14:tracePt t="132704" x="10360025" y="6399213"/>
          <p14:tracePt t="132711" x="10323513" y="6573838"/>
          <p14:tracePt t="132720" x="10310813" y="6721475"/>
          <p14:tracePt t="132727" x="10310813" y="6821488"/>
          <p14:tracePt t="132852" x="11226800" y="6473825"/>
          <p14:tracePt t="132859" x="11312525" y="6226175"/>
          <p14:tracePt t="132868" x="11337925" y="6078538"/>
          <p14:tracePt t="132875" x="11337925" y="5830888"/>
          <p14:tracePt t="132885" x="11301413" y="5632450"/>
          <p14:tracePt t="132889" x="11250613" y="5472113"/>
          <p14:tracePt t="132897" x="11226800" y="5359400"/>
          <p14:tracePt t="132906" x="11201400" y="5286375"/>
          <p14:tracePt t="132913" x="11164888" y="5224463"/>
          <p14:tracePt t="132922" x="11152188" y="5199063"/>
          <p14:tracePt t="132929" x="11139488" y="5186363"/>
          <p14:tracePt t="132938" x="11126788" y="5173663"/>
          <p14:tracePt t="132945" x="11115675" y="5173663"/>
          <p14:tracePt t="132953" x="11102975" y="5173663"/>
          <p14:tracePt t="132959" x="11077575" y="5162550"/>
          <p14:tracePt t="132968" x="11041063" y="5162550"/>
          <p14:tracePt t="132976" x="10979150" y="5162550"/>
          <p14:tracePt t="132984" x="10929938" y="5162550"/>
          <p14:tracePt t="132991" x="10855325" y="5162550"/>
          <p14:tracePt t="133000" x="10780713" y="5162550"/>
          <p14:tracePt t="133006" x="10731500" y="5173663"/>
          <p14:tracePt t="133013" x="10694988" y="5211763"/>
          <p14:tracePt t="133021" x="10656888" y="5273675"/>
          <p14:tracePt t="133029" x="10620375" y="5372100"/>
          <p14:tracePt t="133037" x="10594975" y="5459413"/>
          <p14:tracePt t="133045" x="10594975" y="5495925"/>
          <p14:tracePt t="133053" x="10594975" y="5557838"/>
          <p14:tracePt t="133061" x="10594975" y="5632450"/>
          <p14:tracePt t="133068" x="10633075" y="5694363"/>
          <p14:tracePt t="133075" x="10656888" y="5719763"/>
          <p14:tracePt t="133085" x="10682288" y="5743575"/>
          <p14:tracePt t="133091" x="10718800" y="5768975"/>
          <p14:tracePt t="133100" x="10744200" y="5792788"/>
          <p14:tracePt t="133108" x="10780713" y="5805488"/>
          <p14:tracePt t="133117" x="10793413" y="5805488"/>
          <p14:tracePt t="133122" x="10818813" y="5805488"/>
          <p14:tracePt t="133138" x="10829925" y="5805488"/>
          <p14:tracePt t="133145" x="10868025" y="5805488"/>
          <p14:tracePt t="133153" x="10917238" y="5830888"/>
          <p14:tracePt t="133161" x="10942638" y="5830888"/>
          <p14:tracePt t="133170" x="10966450" y="5830888"/>
          <p14:tracePt t="133177" x="10991850" y="5843588"/>
          <p14:tracePt t="133184" x="11002963" y="5843588"/>
          <p14:tracePt t="133191" x="11028363" y="5843588"/>
          <p14:tracePt t="133200" x="11053763" y="5843588"/>
          <p14:tracePt t="133208" x="11077575" y="5843588"/>
          <p14:tracePt t="133217" x="11102975" y="5843588"/>
          <p14:tracePt t="133226" x="11115675" y="5843588"/>
          <p14:tracePt t="133237" x="11139488" y="5830888"/>
          <p14:tracePt t="133242" x="11152188" y="5818188"/>
          <p14:tracePt t="133250" x="11177588" y="5792788"/>
          <p14:tracePt t="133257" x="11201400" y="5781675"/>
          <p14:tracePt t="133264" x="11239500" y="5768975"/>
          <p14:tracePt t="133280" x="11250613" y="5756275"/>
          <p14:tracePt t="133620" x="11263313" y="5756275"/>
          <p14:tracePt t="133636" x="11288713" y="5756275"/>
          <p14:tracePt t="133645" x="11312525" y="5756275"/>
          <p14:tracePt t="133654" x="11350625" y="5756275"/>
          <p14:tracePt t="133661" x="11387138" y="5756275"/>
          <p14:tracePt t="133666" x="11399838" y="5756275"/>
          <p14:tracePt t="133674" x="11425238" y="5756275"/>
          <p14:tracePt t="133680" x="11449050" y="5756275"/>
          <p14:tracePt t="133688" x="11461750" y="5756275"/>
          <p14:tracePt t="133696" x="11487150" y="5756275"/>
          <p14:tracePt t="133704" x="11510963" y="5756275"/>
          <p14:tracePt t="133712" x="11549063" y="5743575"/>
          <p14:tracePt t="133720" x="11585575" y="5730875"/>
          <p14:tracePt t="133728" x="11622088" y="5730875"/>
          <p14:tracePt t="133735" x="11647488" y="5719763"/>
          <p14:tracePt t="133743" x="11672888" y="5719763"/>
          <p14:tracePt t="133751" x="11684000" y="5719763"/>
          <p14:tracePt t="135364" x="11660188" y="5743575"/>
          <p14:tracePt t="135370" x="11622088" y="5768975"/>
          <p14:tracePt t="135380" x="11598275" y="5781675"/>
          <p14:tracePt t="135385" x="11572875" y="5818188"/>
          <p14:tracePt t="135393" x="11549063" y="5818188"/>
          <p14:tracePt t="135400" x="11523663" y="5830888"/>
          <p14:tracePt t="135408" x="11510963" y="5854700"/>
          <p14:tracePt t="135417" x="11487150" y="5854700"/>
          <p14:tracePt t="135454" x="11474450" y="5854700"/>
          <p14:tracePt t="135479" x="11461750" y="5867400"/>
          <p14:tracePt t="135492" x="11449050" y="5867400"/>
          <p14:tracePt t="135500" x="11436350" y="5867400"/>
          <p14:tracePt t="135524" x="11425238" y="5867400"/>
          <p14:tracePt t="135554" x="11412538" y="5867400"/>
          <p14:tracePt t="135586" x="11412538" y="5880100"/>
          <p14:tracePt t="136912" x="11425238" y="5880100"/>
          <p14:tracePt t="136921" x="11436350" y="5880100"/>
          <p14:tracePt t="136928" x="11449050" y="5880100"/>
          <p14:tracePt t="136942" x="11474450" y="5880100"/>
          <p14:tracePt t="136988" x="11487150" y="5880100"/>
          <p14:tracePt t="137004" x="11487150" y="5854700"/>
          <p14:tracePt t="137010" x="11498263" y="5830888"/>
          <p14:tracePt t="137018" x="11498263" y="5818188"/>
          <p14:tracePt t="137026" x="11498263" y="5792788"/>
          <p14:tracePt t="137034" x="11510963" y="5756275"/>
          <p14:tracePt t="137042" x="11523663" y="5730875"/>
          <p14:tracePt t="137051" x="11536363" y="5707063"/>
          <p14:tracePt t="137058" x="11549063" y="5681663"/>
          <p14:tracePt t="137064" x="11549063" y="5645150"/>
          <p14:tracePt t="137072" x="11560175" y="5619750"/>
          <p14:tracePt t="137080" x="11560175" y="5595938"/>
          <p14:tracePt t="137088" x="11560175" y="5557838"/>
          <p14:tracePt t="137096" x="11560175" y="5521325"/>
          <p14:tracePt t="137104" x="11560175" y="5483225"/>
          <p14:tracePt t="137113" x="11560175" y="5459413"/>
          <p14:tracePt t="137120" x="11560175" y="5434013"/>
          <p14:tracePt t="137126" x="11560175" y="5397500"/>
          <p14:tracePt t="137134" x="11560175" y="5384800"/>
          <p14:tracePt t="137142" x="11560175" y="5372100"/>
          <p14:tracePt t="137150" x="11560175" y="5348288"/>
          <p14:tracePt t="137157" x="11560175" y="5335588"/>
          <p14:tracePt t="137166" x="11560175" y="5322888"/>
          <p14:tracePt t="137173" x="11560175" y="5310188"/>
          <p14:tracePt t="137196" x="11560175" y="5297488"/>
          <p14:tracePt t="137219" x="11549063" y="5286375"/>
          <p14:tracePt t="137228" x="11523663" y="5273675"/>
          <p14:tracePt t="137235" x="11487150" y="5260975"/>
          <p14:tracePt t="137241" x="11449050" y="5260975"/>
          <p14:tracePt t="137249" x="11412538" y="5260975"/>
          <p14:tracePt t="137257" x="11363325" y="5260975"/>
          <p14:tracePt t="137266" x="11325225" y="5260975"/>
          <p14:tracePt t="137273" x="11226800" y="5260975"/>
          <p14:tracePt t="137282" x="11177588" y="5260975"/>
          <p14:tracePt t="137290" x="11041063" y="5260975"/>
          <p14:tracePt t="137299" x="10942638" y="5260975"/>
          <p14:tracePt t="137303" x="10891838" y="5260975"/>
          <p14:tracePt t="137311" x="10842625" y="5260975"/>
          <p14:tracePt t="137319" x="10818813" y="5260975"/>
          <p14:tracePt t="137328" x="10780713" y="5260975"/>
          <p14:tracePt t="137335" x="10756900" y="5260975"/>
          <p14:tracePt t="137343" x="10731500" y="5260975"/>
          <p14:tracePt t="137351" x="10706100" y="5260975"/>
          <p14:tracePt t="137359" x="10682288" y="5286375"/>
          <p14:tracePt t="137367" x="10633075" y="5297488"/>
          <p14:tracePt t="137373" x="10571163" y="5335588"/>
          <p14:tracePt t="137382" x="10520363" y="5359400"/>
          <p14:tracePt t="137389" x="10483850" y="5372100"/>
          <p14:tracePt t="137398" x="10409238" y="5434013"/>
          <p14:tracePt t="137405" x="10385425" y="5459413"/>
          <p14:tracePt t="137414" x="10334625" y="5483225"/>
          <p14:tracePt t="137419" x="10310813" y="5521325"/>
          <p14:tracePt t="137428" x="10298113" y="5570538"/>
          <p14:tracePt t="137435" x="10285413" y="5607050"/>
          <p14:tracePt t="137443" x="10272713" y="5632450"/>
          <p14:tracePt t="137465" x="10272713" y="5681663"/>
          <p14:tracePt t="137468" x="10272713" y="5707063"/>
          <p14:tracePt t="137475" x="10272713" y="5730875"/>
          <p14:tracePt t="137483" x="10285413" y="5743575"/>
          <p14:tracePt t="137585" x="10272713" y="5743575"/>
          <p14:tracePt t="137595" x="10261600" y="5743575"/>
          <p14:tracePt t="137600" x="10236200" y="5719763"/>
          <p14:tracePt t="137609" x="10223500" y="5719763"/>
          <p14:tracePt t="137615" x="10210800" y="5707063"/>
          <p14:tracePt t="137740" x="10210800" y="5694363"/>
          <p14:tracePt t="137788" x="10210800" y="5681663"/>
          <p14:tracePt t="137810" x="10210800" y="5668963"/>
          <p14:tracePt t="137826" x="10199688" y="5668963"/>
          <p14:tracePt t="137835" x="10199688" y="5657850"/>
          <p14:tracePt t="137849" x="10199688" y="5645150"/>
          <p14:tracePt t="137864" x="10199688" y="5632450"/>
          <p14:tracePt t="137871" x="10199688" y="5619750"/>
          <p14:tracePt t="137880" x="10186988" y="5607050"/>
          <p14:tracePt t="137892" x="10186988" y="5583238"/>
          <p14:tracePt t="137904" x="10186988" y="5570538"/>
          <p14:tracePt t="137908" x="10186988" y="5545138"/>
          <p14:tracePt t="137918" x="10199688" y="5534025"/>
          <p14:tracePt t="137924" x="10199688" y="5521325"/>
          <p14:tracePt t="137939" x="10199688" y="5508625"/>
          <p14:tracePt t="137948" x="10210800" y="5483225"/>
          <p14:tracePt t="137955" x="10223500" y="5472113"/>
          <p14:tracePt t="137963" x="10236200" y="5446713"/>
          <p14:tracePt t="137969" x="10248900" y="5434013"/>
          <p14:tracePt t="137977" x="10248900" y="5421313"/>
          <p14:tracePt t="137985" x="10261600" y="5397500"/>
          <p14:tracePt t="137993" x="10261600" y="5384800"/>
          <p14:tracePt t="138009" x="10272713" y="5359400"/>
          <p14:tracePt t="138025" x="10272713" y="5348288"/>
          <p14:tracePt t="138055" x="10272713" y="5335588"/>
          <p14:tracePt t="138101" x="10272713" y="5322888"/>
          <p14:tracePt t="138218" x="10272713" y="5335588"/>
          <p14:tracePt t="138242" x="10272713" y="5348288"/>
          <p14:tracePt t="138258" x="10272713" y="5359400"/>
          <p14:tracePt t="138264" x="10272713" y="5372100"/>
          <p14:tracePt t="138281" x="10272713" y="5384800"/>
          <p14:tracePt t="138288" x="10285413" y="5410200"/>
          <p14:tracePt t="138297" x="10298113" y="5421313"/>
          <p14:tracePt t="138304" x="10310813" y="5446713"/>
          <p14:tracePt t="138312" x="10323513" y="5472113"/>
          <p14:tracePt t="138320" x="10334625" y="5495925"/>
          <p14:tracePt t="138328" x="10360025" y="5521325"/>
          <p14:tracePt t="138335" x="10372725" y="5534025"/>
          <p14:tracePt t="138342" x="10372725" y="5570538"/>
          <p14:tracePt t="138350" x="10385425" y="5595938"/>
          <p14:tracePt t="138367" x="10396538" y="5607050"/>
          <p14:tracePt t="138374" x="10396538" y="5619750"/>
          <p14:tracePt t="138536" x="10396538" y="5632450"/>
          <p14:tracePt t="138544" x="10409238" y="5645150"/>
          <p14:tracePt t="138552" x="10409238" y="5657850"/>
          <p14:tracePt t="138560" x="10409238" y="5681663"/>
          <p14:tracePt t="138574" x="10409238" y="5694363"/>
          <p14:tracePt t="138584" x="10409238" y="5707063"/>
          <p14:tracePt t="138590" x="10421938" y="5719763"/>
          <p14:tracePt t="138606" x="10434638" y="5730875"/>
          <p14:tracePt t="138614" x="10434638" y="5743575"/>
          <p14:tracePt t="138621" x="10434638" y="5756275"/>
          <p14:tracePt t="138629" x="10447338" y="5768975"/>
          <p14:tracePt t="138651" x="10447338" y="5781675"/>
          <p14:tracePt t="138675" x="10447338" y="5792788"/>
          <p14:tracePt t="138705" x="10447338" y="5805488"/>
          <p14:tracePt t="138821" x="10447338" y="5818188"/>
          <p14:tracePt t="138829" x="10447338" y="5830888"/>
          <p14:tracePt t="138837" x="10447338" y="5854700"/>
          <p14:tracePt t="138846" x="10447338" y="5880100"/>
          <p14:tracePt t="138853" x="10447338" y="5892800"/>
          <p14:tracePt t="138860" x="10458450" y="5916613"/>
          <p14:tracePt t="138869" x="10458450" y="5929313"/>
          <p14:tracePt t="138876" x="10458450" y="5942013"/>
          <p14:tracePt t="138883" x="10471150" y="5954713"/>
          <p14:tracePt t="138891" x="10471150" y="5967413"/>
          <p14:tracePt t="138899" x="10483850" y="5978525"/>
          <p14:tracePt t="138907" x="10509250" y="6003925"/>
          <p14:tracePt t="138916" x="10533063" y="6029325"/>
          <p14:tracePt t="138923" x="10558463" y="6040438"/>
          <p14:tracePt t="138930" x="10582275" y="6078538"/>
          <p14:tracePt t="138937" x="10594975" y="6091238"/>
          <p14:tracePt t="138946" x="10620375" y="6115050"/>
          <p14:tracePt t="138953" x="10644188" y="6115050"/>
          <p14:tracePt t="138960" x="10669588" y="6140450"/>
          <p14:tracePt t="138969" x="10744200" y="6189663"/>
          <p14:tracePt t="138977" x="10818813" y="6238875"/>
          <p14:tracePt t="138985" x="10929938" y="6326188"/>
          <p14:tracePt t="138993" x="11028363" y="6350000"/>
          <p14:tracePt t="138999" x="11053763" y="6362700"/>
          <p14:tracePt t="139007" x="11115675" y="6375400"/>
          <p14:tracePt t="139015" x="11188700" y="6375400"/>
          <p14:tracePt t="139023" x="11250613" y="6375400"/>
          <p14:tracePt t="139032" x="11312525" y="6375400"/>
          <p14:tracePt t="139039" x="11350625" y="6375400"/>
          <p14:tracePt t="139048" x="11374438" y="6375400"/>
          <p14:tracePt t="139055" x="11387138" y="6375400"/>
          <p14:tracePt t="139061" x="11399838" y="6375400"/>
          <p14:tracePt t="139069" x="11412538" y="6362700"/>
          <p14:tracePt t="139077" x="11425238" y="6337300"/>
          <p14:tracePt t="139085" x="11461750" y="6326188"/>
          <p14:tracePt t="139093" x="11487150" y="6313488"/>
          <p14:tracePt t="139101" x="11510963" y="6276975"/>
          <p14:tracePt t="139109" x="11560175" y="6251575"/>
          <p14:tracePt t="139115" x="11610975" y="6215063"/>
          <p14:tracePt t="139123" x="11696700" y="6176963"/>
          <p14:tracePt t="139132" x="11784013" y="6153150"/>
          <p14:tracePt t="139139" x="11845925" y="6153150"/>
          <p14:tracePt t="139148" x="11895138" y="6140450"/>
          <p14:tracePt t="139155" x="11944350" y="6140450"/>
          <p14:tracePt t="139166" x="11957050" y="6140450"/>
          <p14:tracePt t="139171" x="11980863" y="6127750"/>
          <p14:tracePt t="139177" x="12006263" y="6127750"/>
          <p14:tracePt t="139193" x="12018963" y="6127750"/>
          <p14:tracePt t="139309" x="12018963" y="6115050"/>
          <p14:tracePt t="139317" x="12018963" y="6102350"/>
          <p14:tracePt t="139325" x="12018963" y="6091238"/>
          <p14:tracePt t="139341" x="12018963" y="6065838"/>
          <p14:tracePt t="139348" x="12006263" y="6053138"/>
          <p14:tracePt t="139355" x="11993563" y="6040438"/>
          <p14:tracePt t="139363" x="11969750" y="6016625"/>
          <p14:tracePt t="139371" x="11882438" y="5967413"/>
          <p14:tracePt t="139379" x="11771313" y="5880100"/>
          <p14:tracePt t="139387" x="11536363" y="5768975"/>
          <p14:tracePt t="139394" x="11214100" y="5607050"/>
          <p14:tracePt t="139403" x="10991850" y="5495925"/>
          <p14:tracePt t="139411" x="10718800" y="5410200"/>
          <p14:tracePt t="139417" x="10633075" y="5384800"/>
          <p14:tracePt t="139425" x="10533063" y="5384800"/>
          <p14:tracePt t="139433" x="10496550" y="5384800"/>
          <p14:tracePt t="139441" x="10471150" y="5384800"/>
          <p14:tracePt t="139450" x="10447338" y="5384800"/>
          <p14:tracePt t="139469" x="10421938" y="5410200"/>
          <p14:tracePt t="139472" x="10421938" y="5421313"/>
          <p14:tracePt t="139481" x="10409238" y="5434013"/>
          <p14:tracePt t="139488" x="10409238" y="5446713"/>
          <p14:tracePt t="139496" x="10396538" y="5446713"/>
          <p14:tracePt t="139504" x="10396538" y="5472113"/>
          <p14:tracePt t="139512" x="10396538" y="5495925"/>
          <p14:tracePt t="139520" x="10396538" y="5521325"/>
          <p14:tracePt t="139528" x="10409238" y="5557838"/>
          <p14:tracePt t="139534" x="10434638" y="5607050"/>
          <p14:tracePt t="139542" x="10483850" y="5645150"/>
          <p14:tracePt t="139551" x="10571163" y="5694363"/>
          <p14:tracePt t="139557" x="10656888" y="5768975"/>
          <p14:tracePt t="139567" x="10768013" y="5818188"/>
          <p14:tracePt t="139574" x="11015663" y="5916613"/>
          <p14:tracePt t="139584" x="11152188" y="5954713"/>
          <p14:tracePt t="139590" x="11337925" y="6003925"/>
          <p14:tracePt t="139598" x="11461750" y="6016625"/>
          <p14:tracePt t="139606" x="11572875" y="6029325"/>
          <p14:tracePt t="139611" x="11795125" y="6029325"/>
          <p14:tracePt t="139620" x="11918950" y="6029325"/>
          <p14:tracePt t="139628" x="11993563" y="6029325"/>
          <p14:tracePt t="139636" x="12068175" y="6003925"/>
          <p14:tracePt t="139644" x="12104688" y="5978525"/>
          <p14:tracePt t="139651" x="12117388" y="5942013"/>
          <p14:tracePt t="139658" x="12130088" y="5916613"/>
          <p14:tracePt t="139668" x="12130088" y="5905500"/>
          <p14:tracePt t="139674" x="12130088" y="5880100"/>
          <p14:tracePt t="139683" x="12104688" y="5830888"/>
          <p14:tracePt t="139690" x="12031663" y="5730875"/>
          <p14:tracePt t="139699" x="11918950" y="5632450"/>
          <p14:tracePt t="139706" x="11709400" y="5459413"/>
          <p14:tracePt t="139715" x="11425238" y="5235575"/>
          <p14:tracePt t="139720" x="11263313" y="5124450"/>
          <p14:tracePt t="139728" x="10953750" y="4902200"/>
          <p14:tracePt t="139736" x="10891838" y="4865688"/>
          <p14:tracePt t="139744" x="10780713" y="4814888"/>
          <p14:tracePt t="139782" x="10780713" y="4827588"/>
          <p14:tracePt t="139790" x="10780713" y="4865688"/>
          <p14:tracePt t="139798" x="10780713" y="4902200"/>
          <p14:tracePt t="139806" x="10780713" y="4927600"/>
          <p14:tracePt t="139816" x="10780713" y="4951413"/>
          <p14:tracePt t="139822" x="10780713" y="4989513"/>
          <p14:tracePt t="139832" x="10780713" y="5026025"/>
          <p14:tracePt t="139836" x="10780713" y="5062538"/>
          <p14:tracePt t="139844" x="10780713" y="5100638"/>
          <p14:tracePt t="139852" x="10780713" y="5149850"/>
          <p14:tracePt t="139860" x="10780713" y="5186363"/>
          <p14:tracePt t="139868" x="10780713" y="5224463"/>
          <p14:tracePt t="139876" x="10780713" y="5273675"/>
          <p14:tracePt t="139884" x="10780713" y="5310188"/>
          <p14:tracePt t="139892" x="10780713" y="5372100"/>
          <p14:tracePt t="139899" x="10780713" y="5434013"/>
          <p14:tracePt t="139906" x="10768013" y="5521325"/>
          <p14:tracePt t="139917" x="10768013" y="5607050"/>
          <p14:tracePt t="139922" x="10780713" y="5668963"/>
          <p14:tracePt t="139930" x="10818813" y="5730875"/>
          <p14:tracePt t="139938" x="10829925" y="5756275"/>
          <p14:tracePt t="139946" x="10855325" y="5792788"/>
          <p14:tracePt t="139954" x="10868025" y="5818188"/>
          <p14:tracePt t="139962" x="10880725" y="5818188"/>
          <p14:tracePt t="139992" x="10891838" y="5818188"/>
          <p14:tracePt t="140008" x="10904538" y="5818188"/>
          <p14:tracePt t="140022" x="10917238" y="5818188"/>
          <p14:tracePt t="140032" x="10917238" y="5792788"/>
          <p14:tracePt t="140045" x="10929938" y="5781675"/>
          <p14:tracePt t="140053" x="10929938" y="5756275"/>
          <p14:tracePt t="140061" x="10942638" y="5743575"/>
          <p14:tracePt t="140069" x="10942638" y="5730875"/>
          <p14:tracePt t="140077" x="10966450" y="5730875"/>
          <p14:tracePt t="140083" x="11015663" y="5719763"/>
          <p14:tracePt t="140091" x="11064875" y="5719763"/>
          <p14:tracePt t="140099" x="11126788" y="5719763"/>
          <p14:tracePt t="140107" x="11152188" y="5719763"/>
          <p14:tracePt t="140115" x="11177588" y="5719763"/>
          <p14:tracePt t="140123" x="11177588" y="5707063"/>
          <p14:tracePt t="140129" x="11188700" y="5707063"/>
          <p14:tracePt t="140209" x="11188700" y="5719763"/>
          <p14:tracePt t="140216" x="11188700" y="5730875"/>
          <p14:tracePt t="140224" x="11188700" y="5743575"/>
          <p14:tracePt t="140233" x="11164888" y="5756275"/>
          <p14:tracePt t="140240" x="11164888" y="5768975"/>
          <p14:tracePt t="140249" x="11152188" y="5781675"/>
          <p14:tracePt t="140254" x="11139488" y="5792788"/>
          <p14:tracePt t="140262" x="11126788" y="5805488"/>
          <p14:tracePt t="140270" x="11115675" y="5818188"/>
          <p14:tracePt t="140278" x="11102975" y="5818188"/>
          <p14:tracePt t="140286" x="11090275" y="5818188"/>
          <p14:tracePt t="140356" x="11077575" y="5818188"/>
          <p14:tracePt t="140372" x="11064875" y="5818188"/>
          <p14:tracePt t="140378" x="11053763" y="5818188"/>
          <p14:tracePt t="140386" x="11041063" y="5818188"/>
          <p14:tracePt t="140394" x="11028363" y="5818188"/>
          <p14:tracePt t="140440" x="11015663" y="5805488"/>
          <p14:tracePt t="140449" x="11002963" y="5792788"/>
          <p14:tracePt t="140456" x="10991850" y="5781675"/>
          <p14:tracePt t="140464" x="10991850" y="5768975"/>
          <p14:tracePt t="140472" x="10966450" y="5756275"/>
          <p14:tracePt t="140483" x="10942638" y="5719763"/>
          <p14:tracePt t="140488" x="10929938" y="5707063"/>
          <p14:tracePt t="140494" x="10917238" y="5681663"/>
          <p14:tracePt t="140503" x="10904538" y="5681663"/>
          <p14:tracePt t="140518" x="10904538" y="5668963"/>
          <p14:tracePt t="140526" x="10891838" y="5668963"/>
          <p14:tracePt t="140534" x="10880725" y="5657850"/>
          <p14:tracePt t="140542" x="10842625" y="5645150"/>
          <p14:tracePt t="140550" x="10806113" y="5645150"/>
          <p14:tracePt t="140556" x="10793413" y="5632450"/>
          <p14:tracePt t="140565" x="10768013" y="5632450"/>
          <p14:tracePt t="140572" x="10744200" y="5632450"/>
          <p14:tracePt t="140583" x="10694988" y="5632450"/>
          <p14:tracePt t="140588" x="10582275" y="5657850"/>
          <p14:tracePt t="140596" x="10520363" y="5681663"/>
          <p14:tracePt t="140604" x="10447338" y="5707063"/>
          <p14:tracePt t="140612" x="10372725" y="5730875"/>
          <p14:tracePt t="140621" x="10298113" y="5756275"/>
          <p14:tracePt t="140626" x="10261600" y="5781675"/>
          <p14:tracePt t="140634" x="10248900" y="5792788"/>
          <p14:tracePt t="140642" x="10186988" y="5805488"/>
          <p14:tracePt t="140652" x="10161588" y="5805488"/>
          <p14:tracePt t="140768" x="10161588" y="5792788"/>
          <p14:tracePt t="140783" x="10161588" y="5781675"/>
          <p14:tracePt t="140800" x="10161588" y="5768975"/>
          <p14:tracePt t="140807" x="10161588" y="5756275"/>
          <p14:tracePt t="140813" x="10161588" y="5743575"/>
          <p14:tracePt t="140820" x="10161588" y="5730875"/>
          <p14:tracePt t="140828" x="10161588" y="5707063"/>
          <p14:tracePt t="140836" x="10150475" y="5681663"/>
          <p14:tracePt t="140843" x="10125075" y="5657850"/>
          <p14:tracePt t="140938" x="10137775" y="5657850"/>
          <p14:tracePt t="140949" x="10150475" y="5657850"/>
          <p14:tracePt t="140978" x="10161588" y="5657850"/>
          <p14:tracePt t="140992" x="10174288" y="5657850"/>
          <p14:tracePt t="141008" x="10199688" y="5645150"/>
          <p14:tracePt t="141017" x="10210800" y="5645150"/>
          <p14:tracePt t="141023" x="10223500" y="5632450"/>
          <p14:tracePt t="141033" x="10236200" y="5619750"/>
          <p14:tracePt t="141038" x="10248900" y="5607050"/>
          <p14:tracePt t="141046" x="10248900" y="5595938"/>
          <p14:tracePt t="141053" x="10248900" y="5583238"/>
          <p14:tracePt t="141060" x="10248900" y="5557838"/>
          <p14:tracePt t="141076" x="10248900" y="5545138"/>
          <p14:tracePt t="141138" x="10248900" y="5534025"/>
          <p14:tracePt t="141146" x="10236200" y="5534025"/>
          <p14:tracePt t="141154" x="10210800" y="5508625"/>
          <p14:tracePt t="141160" x="10199688" y="5495925"/>
          <p14:tracePt t="141168" x="10174288" y="5459413"/>
          <p14:tracePt t="141176" x="10150475" y="5446713"/>
          <p14:tracePt t="141184" x="10125075" y="5434013"/>
          <p14:tracePt t="141192" x="10099675" y="5410200"/>
          <p14:tracePt t="141201" x="10088563" y="5397500"/>
          <p14:tracePt t="141208" x="10075863" y="5397500"/>
          <p14:tracePt t="141218" x="10075863" y="5384800"/>
          <p14:tracePt t="141262" x="10075863" y="5372100"/>
          <p14:tracePt t="141270" x="10075863" y="5359400"/>
          <p14:tracePt t="141284" x="10075863" y="5348288"/>
          <p14:tracePt t="141292" x="10088563" y="5348288"/>
          <p14:tracePt t="141300" x="10088563" y="5322888"/>
          <p14:tracePt t="141308" x="10112375" y="5322888"/>
          <p14:tracePt t="141316" x="10112375" y="5310188"/>
          <p14:tracePt t="141340" x="10112375" y="5297488"/>
          <p14:tracePt t="141349" x="10125075" y="5297488"/>
          <p14:tracePt t="141362" x="10125075" y="5286375"/>
          <p14:tracePt t="141450" x="10125075" y="5310188"/>
          <p14:tracePt t="141459" x="10125075" y="5335588"/>
          <p14:tracePt t="141466" x="10125075" y="5397500"/>
          <p14:tracePt t="141471" x="10125075" y="5472113"/>
          <p14:tracePt t="141481" x="10125075" y="5521325"/>
          <p14:tracePt t="141487" x="10125075" y="5545138"/>
          <p14:tracePt t="141497" x="10125075" y="5570538"/>
          <p14:tracePt t="141524" x="10137775" y="5570538"/>
          <p14:tracePt t="141532" x="10150475" y="5570538"/>
          <p14:tracePt t="141540" x="10161588" y="5545138"/>
          <p14:tracePt t="141549" x="10186988" y="5483225"/>
          <p14:tracePt t="141556" x="10199688" y="5459413"/>
          <p14:tracePt t="141565" x="10210800" y="5410200"/>
          <p14:tracePt t="141572" x="10223500" y="5359400"/>
          <p14:tracePt t="141582" x="10248900" y="5310188"/>
          <p14:tracePt t="141586" x="10261600" y="5273675"/>
          <p14:tracePt t="141595" x="10272713" y="5235575"/>
          <p14:tracePt t="141602" x="10298113" y="5211763"/>
          <p14:tracePt t="141610" x="10298113" y="5186363"/>
          <p14:tracePt t="141618" x="10298113" y="5173663"/>
          <p14:tracePt t="141851" x="10298113" y="5199063"/>
          <p14:tracePt t="141858" x="10298113" y="5224463"/>
          <p14:tracePt t="141867" x="10298113" y="5248275"/>
          <p14:tracePt t="141874" x="10298113" y="5260975"/>
          <p14:tracePt t="141883" x="10298113" y="5286375"/>
          <p14:tracePt t="141890" x="10298113" y="5310188"/>
          <p14:tracePt t="141904" x="10298113" y="5322888"/>
          <p14:tracePt t="141912" x="10298113" y="5335588"/>
          <p14:tracePt t="142061" x="10298113" y="5359400"/>
          <p14:tracePt t="142069" x="10298113" y="5372100"/>
          <p14:tracePt t="142076" x="10298113" y="5384800"/>
          <p14:tracePt t="142082" x="10310813" y="5410200"/>
          <p14:tracePt t="142090" x="10310813" y="5446713"/>
          <p14:tracePt t="142097" x="10323513" y="5472113"/>
          <p14:tracePt t="142105" x="10323513" y="5483225"/>
          <p14:tracePt t="142113" x="10323513" y="5521325"/>
          <p14:tracePt t="142121" x="10323513" y="5545138"/>
          <p14:tracePt t="142130" x="10323513" y="5570538"/>
          <p14:tracePt t="142135" x="10323513" y="5595938"/>
          <p14:tracePt t="142151" x="10323513" y="5607050"/>
          <p14:tracePt t="142386" x="10310813" y="5607050"/>
          <p14:tracePt t="142410" x="10298113" y="5607050"/>
          <p14:tracePt t="142425" x="10285413" y="5607050"/>
          <p14:tracePt t="142617" x="10285413" y="5595938"/>
          <p14:tracePt t="143416" x="10285413" y="5583238"/>
          <p14:tracePt t="143780" x="10272713" y="5583238"/>
          <p14:tracePt t="144136" x="10261600" y="5583238"/>
          <p14:tracePt t="144802" x="10261600" y="5595938"/>
          <p14:tracePt t="145020" x="10261600" y="5607050"/>
          <p14:tracePt t="145029" x="10261600" y="5619750"/>
          <p14:tracePt t="145042" x="10261600" y="5632450"/>
          <p14:tracePt t="145049" x="10261600" y="5645150"/>
          <p14:tracePt t="145056" x="10261600" y="5657850"/>
          <p14:tracePt t="145072" x="10261600" y="5668963"/>
          <p14:tracePt t="145082" x="10261600" y="5681663"/>
          <p14:tracePt t="145098" x="10248900" y="5694363"/>
          <p14:tracePt t="145275" x="10261600" y="5694363"/>
          <p14:tracePt t="145284" x="10272713" y="5707063"/>
          <p14:tracePt t="145291" x="10298113" y="5707063"/>
          <p14:tracePt t="145300" x="10360025" y="5719763"/>
          <p14:tracePt t="145306" x="10483850" y="5730875"/>
          <p14:tracePt t="145316" x="10620375" y="5743575"/>
          <p14:tracePt t="145320" x="10731500" y="5756275"/>
          <p14:tracePt t="145328" x="11064875" y="5768975"/>
          <p14:tracePt t="145336" x="11188700" y="5781675"/>
          <p14:tracePt t="145344" x="11510963" y="5781675"/>
          <p14:tracePt t="145352" x="11634788" y="5792788"/>
          <p14:tracePt t="145358" x="11784013" y="5792788"/>
          <p14:tracePt t="145366" x="11845925" y="5792788"/>
          <p14:tracePt t="145374" x="11895138" y="5792788"/>
          <p14:tracePt t="145382" x="11907838" y="5781675"/>
          <p14:tracePt t="145414" x="11907838" y="5768975"/>
          <p14:tracePt t="145436" x="11907838" y="5756275"/>
          <p14:tracePt t="145460" x="11907838" y="5743575"/>
          <p14:tracePt t="145498" x="11895138" y="5743575"/>
          <p14:tracePt t="145536" x="11882438" y="5743575"/>
          <p14:tracePt t="145553" x="11869738" y="5743575"/>
          <p14:tracePt t="145584" x="11857038" y="5743575"/>
          <p14:tracePt t="145592" x="11820525" y="5730875"/>
          <p14:tracePt t="145598" x="11784013" y="5719763"/>
          <p14:tracePt t="145606" x="11647488" y="5694363"/>
          <p14:tracePt t="145616" x="11572875" y="5668963"/>
          <p14:tracePt t="145622" x="11387138" y="5632450"/>
          <p14:tracePt t="145631" x="11077575" y="5534025"/>
          <p14:tracePt t="145638" x="10880725" y="5483225"/>
          <p14:tracePt t="145647" x="10682288" y="5434013"/>
          <p14:tracePt t="145653" x="10360025" y="5384800"/>
          <p14:tracePt t="145660" x="10272713" y="5384800"/>
          <p14:tracePt t="145668" x="10125075" y="5372100"/>
          <p14:tracePt t="145676" x="10075863" y="5372100"/>
          <p14:tracePt t="145684" x="10026650" y="5372100"/>
          <p14:tracePt t="145692" x="9964738" y="5372100"/>
          <p14:tracePt t="145700" x="9939338" y="5372100"/>
          <p14:tracePt t="145708" x="9902825" y="5372100"/>
          <p14:tracePt t="145714" x="9864725" y="5372100"/>
          <p14:tracePt t="145722" x="9852025" y="5372100"/>
          <p14:tracePt t="145731" x="9790113" y="5372100"/>
          <p14:tracePt t="145738" x="9704388" y="5384800"/>
          <p14:tracePt t="145747" x="9642475" y="5384800"/>
          <p14:tracePt t="145754" x="9604375" y="5384800"/>
          <p14:tracePt t="145764" x="9567863" y="5384800"/>
          <p14:tracePt t="145776" x="9555163" y="5397500"/>
          <p14:tracePt t="145864" x="9555163" y="5410200"/>
          <p14:tracePt t="145872" x="9604375" y="5446713"/>
          <p14:tracePt t="145881" x="9655175" y="5446713"/>
          <p14:tracePt t="145891" x="9828213" y="5521325"/>
          <p14:tracePt t="145896" x="9939338" y="5570538"/>
          <p14:tracePt t="145904" x="10050463" y="5595938"/>
          <p14:tracePt t="145909" x="10298113" y="5645150"/>
          <p14:tracePt t="145918" x="10471150" y="5657850"/>
          <p14:tracePt t="145924" x="10594975" y="5681663"/>
          <p14:tracePt t="145932" x="10868025" y="5694363"/>
          <p14:tracePt t="145940" x="11053763" y="5694363"/>
          <p14:tracePt t="145950" x="11350625" y="5730875"/>
          <p14:tracePt t="145954" x="11536363" y="5730875"/>
          <p14:tracePt t="145964" x="11734800" y="5730875"/>
          <p14:tracePt t="145970" x="11895138" y="5730875"/>
          <p14:tracePt t="145978" x="12068175" y="5730875"/>
          <p14:tracePt t="145986" x="12166600" y="5730875"/>
          <p14:tracePt t="146225" x="11993563" y="5607050"/>
          <p14:tracePt t="146229" x="11820525" y="5607050"/>
          <p14:tracePt t="146236" x="11672888" y="5607050"/>
          <p14:tracePt t="146242" x="11585575" y="5607050"/>
          <p14:tracePt t="146249" x="11474450" y="5607050"/>
          <p14:tracePt t="146255" x="11374438" y="5607050"/>
          <p14:tracePt t="146264" x="11263313" y="5607050"/>
          <p14:tracePt t="146272" x="11177588" y="5607050"/>
          <p14:tracePt t="146279" x="11015663" y="5607050"/>
          <p14:tracePt t="146287" x="10891838" y="5607050"/>
          <p14:tracePt t="146295" x="10855325" y="5607050"/>
          <p14:tracePt t="146303" x="10768013" y="5607050"/>
          <p14:tracePt t="146314" x="10682288" y="5607050"/>
          <p14:tracePt t="146318" x="10633075" y="5607050"/>
          <p14:tracePt t="146326" x="10582275" y="5607050"/>
          <p14:tracePt t="146334" x="10558463" y="5607050"/>
          <p14:tracePt t="146342" x="10545763" y="5619750"/>
          <p14:tracePt t="146366" x="10533063" y="5619750"/>
          <p14:tracePt t="146374" x="10520363" y="5632450"/>
          <p14:tracePt t="146388" x="10509250" y="5632450"/>
          <p14:tracePt t="146397" x="10496550" y="5632450"/>
          <p14:tracePt t="146414" x="10471150" y="5632450"/>
          <p14:tracePt t="146420" x="10447338" y="5632450"/>
          <p14:tracePt t="146430" x="10409238" y="5632450"/>
          <p14:tracePt t="146437" x="10396538" y="5632450"/>
          <p14:tracePt t="146442" x="10360025" y="5632450"/>
          <p14:tracePt t="146464" x="10323513" y="5645150"/>
          <p14:tracePt t="146468" x="10310813" y="5645150"/>
          <p14:tracePt t="146474" x="10298113" y="5645150"/>
          <p14:tracePt t="146482" x="10285413" y="5645150"/>
          <p14:tracePt t="146497" x="10272713" y="5657850"/>
          <p14:tracePt t="146514" x="10261600" y="5668963"/>
          <p14:tracePt t="146520" x="10248900" y="5668963"/>
          <p14:tracePt t="146536" x="10236200" y="5668963"/>
          <p14:tracePt t="146544" x="10236200" y="5681663"/>
          <p14:tracePt t="146552" x="10223500" y="5681663"/>
          <p14:tracePt t="146670" x="10210800" y="5681663"/>
          <p14:tracePt t="146708" x="10223500" y="5681663"/>
          <p14:tracePt t="146716" x="10248900" y="5681663"/>
          <p14:tracePt t="146723" x="10298113" y="5681663"/>
          <p14:tracePt t="146733" x="10372725" y="5681663"/>
          <p14:tracePt t="146739" x="10533063" y="5681663"/>
          <p14:tracePt t="146748" x="10669588" y="5681663"/>
          <p14:tracePt t="146752" x="10942638" y="5694363"/>
          <p14:tracePt t="146760" x="11325225" y="5730875"/>
          <p14:tracePt t="146768" x="11622088" y="5792788"/>
          <p14:tracePt t="146776" x="11944350" y="5830888"/>
          <p14:tracePt t="147363" x="12155488" y="5892800"/>
          <p14:tracePt t="147371" x="12130088" y="5880100"/>
          <p14:tracePt t="147380" x="12117388" y="5880100"/>
          <p14:tracePt t="147388" x="12093575" y="5880100"/>
          <p14:tracePt t="147395" x="12068175" y="5880100"/>
          <p14:tracePt t="147403" x="12031663" y="5880100"/>
          <p14:tracePt t="147412" x="11980863" y="5880100"/>
          <p14:tracePt t="147417" x="11918950" y="5867400"/>
          <p14:tracePt t="147425" x="11895138" y="5867400"/>
          <p14:tracePt t="147433" x="11833225" y="5867400"/>
          <p14:tracePt t="147441" x="11795125" y="5867400"/>
          <p14:tracePt t="147449" x="11758613" y="5867400"/>
          <p14:tracePt t="147457" x="11722100" y="5867400"/>
          <p14:tracePt t="147463" x="11696700" y="5867400"/>
          <p14:tracePt t="147471" x="11672888" y="5892800"/>
          <p14:tracePt t="147479" x="11647488" y="5905500"/>
          <p14:tracePt t="147496" x="11572875" y="5991225"/>
          <p14:tracePt t="147503" x="11536363" y="6053138"/>
          <p14:tracePt t="147511" x="11498263" y="6127750"/>
          <p14:tracePt t="147519" x="11474450" y="6153150"/>
          <p14:tracePt t="147525" x="11449050" y="6215063"/>
          <p14:tracePt t="147533" x="11425238" y="6276975"/>
          <p14:tracePt t="147541" x="11387138" y="6337300"/>
          <p14:tracePt t="147549" x="11374438" y="6362700"/>
          <p14:tracePt t="147557" x="11337925" y="6399213"/>
          <p14:tracePt t="147565" x="11312525" y="6424613"/>
          <p14:tracePt t="147573" x="11288713" y="6450013"/>
          <p14:tracePt t="147581" x="11263313" y="6461125"/>
          <p14:tracePt t="147589" x="11250613" y="6461125"/>
          <p14:tracePt t="147596" x="11214100" y="6473825"/>
          <p14:tracePt t="147603" x="11177588" y="6473825"/>
          <p14:tracePt t="147612" x="11126788" y="6486525"/>
          <p14:tracePt t="147619" x="11102975" y="6486525"/>
          <p14:tracePt t="147628" x="11064875" y="6486525"/>
          <p14:tracePt t="147635" x="11028363" y="6486525"/>
          <p14:tracePt t="147649" x="11015663" y="6486525"/>
          <p14:tracePt t="147689" x="10991850" y="6486525"/>
          <p14:tracePt t="147697" x="10991850" y="6450013"/>
          <p14:tracePt t="147705" x="10966450" y="6411913"/>
          <p14:tracePt t="147713" x="10953750" y="6388100"/>
          <p14:tracePt t="147719" x="10942638" y="6362700"/>
          <p14:tracePt t="147728" x="10904538" y="6300788"/>
          <p14:tracePt t="147735" x="10880725" y="6264275"/>
          <p14:tracePt t="147743" x="10829925" y="6202363"/>
          <p14:tracePt t="147751" x="10768013" y="6127750"/>
          <p14:tracePt t="147759" x="10718800" y="6065838"/>
          <p14:tracePt t="147765" x="10669588" y="6029325"/>
          <p14:tracePt t="147773" x="10582275" y="5929313"/>
          <p14:tracePt t="147781" x="10458450" y="5818188"/>
          <p14:tracePt t="147789" x="10347325" y="5730875"/>
          <p14:tracePt t="147797" x="10298113" y="5681663"/>
          <p14:tracePt t="147805" x="10248900" y="5632450"/>
          <p14:tracePt t="147813" x="10223500" y="5619750"/>
          <p14:tracePt t="147875" x="10210800" y="5619750"/>
          <p14:tracePt t="147883" x="10199688" y="5607050"/>
          <p14:tracePt t="147891" x="10186988" y="5595938"/>
          <p14:tracePt t="147897" x="10174288" y="5595938"/>
          <p14:tracePt t="147913" x="10161588" y="5583238"/>
          <p14:tracePt t="148016" x="10161588" y="5570538"/>
          <p14:tracePt t="148032" x="10161588" y="5557838"/>
          <p14:tracePt t="148041" x="10161588" y="5545138"/>
          <p14:tracePt t="148047" x="10150475" y="5534025"/>
          <p14:tracePt t="148062" x="10150475" y="5521325"/>
          <p14:tracePt t="148076" x="10150475" y="5508625"/>
          <p14:tracePt t="148100" x="10150475" y="5495925"/>
          <p14:tracePt t="148124" x="10150475" y="5483225"/>
          <p14:tracePt t="148130" x="10150475" y="5472113"/>
          <p14:tracePt t="148138" x="10150475" y="5459413"/>
          <p14:tracePt t="148146" x="10150475" y="5446713"/>
          <p14:tracePt t="148155" x="10150475" y="5434013"/>
          <p14:tracePt t="148163" x="10150475" y="5421313"/>
          <p14:tracePt t="148179" x="10150475" y="5410200"/>
          <p14:tracePt t="148192" x="10150475" y="5397500"/>
          <p14:tracePt t="148224" x="10150475" y="5384800"/>
          <p14:tracePt t="148323" x="10161588" y="5384800"/>
          <p14:tracePt t="148341" x="10174288" y="5384800"/>
          <p14:tracePt t="148349" x="10174288" y="5397500"/>
          <p14:tracePt t="148357" x="10186988" y="5397500"/>
          <p14:tracePt t="148372" x="10186988" y="5410200"/>
          <p14:tracePt t="148379" x="10186988" y="5434013"/>
          <p14:tracePt t="148386" x="10210800" y="5472113"/>
          <p14:tracePt t="148396" x="10236200" y="5545138"/>
          <p14:tracePt t="148402" x="10272713" y="5632450"/>
          <p14:tracePt t="148410" x="10285413" y="5668963"/>
          <p14:tracePt t="148418" x="10310813" y="5743575"/>
          <p14:tracePt t="148426" x="10323513" y="5818188"/>
          <p14:tracePt t="148432" x="10334625" y="5867400"/>
          <p14:tracePt t="148440" x="10347325" y="5929313"/>
          <p14:tracePt t="148448" x="10360025" y="5967413"/>
          <p14:tracePt t="148456" x="10372725" y="5978525"/>
          <p14:tracePt t="148465" x="10372725" y="5991225"/>
          <p14:tracePt t="148472" x="10372725" y="6003925"/>
          <p14:tracePt t="148598" x="10372725" y="5991225"/>
          <p14:tracePt t="148607" x="10372725" y="5954713"/>
          <p14:tracePt t="148614" x="10360025" y="5905500"/>
          <p14:tracePt t="148620" x="10334625" y="5830888"/>
          <p14:tracePt t="148630" x="10323513" y="5781675"/>
          <p14:tracePt t="148634" x="10310813" y="5694363"/>
          <p14:tracePt t="148642" x="10298113" y="5607050"/>
          <p14:tracePt t="148650" x="10285413" y="5534025"/>
          <p14:tracePt t="148658" x="10285413" y="5472113"/>
          <p14:tracePt t="148666" x="10272713" y="5410200"/>
          <p14:tracePt t="148674" x="10261600" y="5359400"/>
          <p14:tracePt t="148682" x="10248900" y="5297488"/>
          <p14:tracePt t="148689" x="10236200" y="5248275"/>
          <p14:tracePt t="148696" x="10223500" y="5211763"/>
          <p14:tracePt t="148713" x="10223500" y="5199063"/>
          <p14:tracePt t="148720" x="10223500" y="5186363"/>
          <p14:tracePt t="148730" x="10223500" y="5173663"/>
          <p14:tracePt t="148750" x="10223500" y="5162550"/>
          <p14:tracePt t="148790" x="10210800" y="5162550"/>
          <p14:tracePt t="148836" x="10210800" y="5173663"/>
          <p14:tracePt t="148845" x="10199688" y="5199063"/>
          <p14:tracePt t="148852" x="10199688" y="5248275"/>
          <p14:tracePt t="148858" x="10186988" y="5297488"/>
          <p14:tracePt t="148866" x="10186988" y="5348288"/>
          <p14:tracePt t="148873" x="10186988" y="5397500"/>
          <p14:tracePt t="148881" x="10186988" y="5446713"/>
          <p14:tracePt t="148890" x="10186988" y="5483225"/>
          <p14:tracePt t="148897" x="10199688" y="5534025"/>
          <p14:tracePt t="148906" x="10210800" y="5570538"/>
          <p14:tracePt t="148911" x="10223500" y="5607050"/>
          <p14:tracePt t="148919" x="10236200" y="5632450"/>
          <p14:tracePt t="148928" x="10248900" y="5645150"/>
          <p14:tracePt t="148935" x="10261600" y="5668963"/>
          <p14:tracePt t="149760" x="10248900" y="5681663"/>
          <p14:tracePt t="149775" x="10236200" y="5694363"/>
          <p14:tracePt t="149784" x="10236200" y="5707063"/>
          <p14:tracePt t="149796" x="10236200" y="5719763"/>
          <p14:tracePt t="149804" x="10236200" y="5743575"/>
          <p14:tracePt t="149812" x="10248900" y="5768975"/>
          <p14:tracePt t="149818" x="10272713" y="5792788"/>
          <p14:tracePt t="149826" x="10285413" y="5818188"/>
          <p14:tracePt t="149834" x="10310813" y="5843588"/>
          <p14:tracePt t="149842" x="10323513" y="5854700"/>
          <p14:tracePt t="149850" x="10347325" y="5880100"/>
          <p14:tracePt t="149857" x="10385425" y="5892800"/>
          <p14:tracePt t="149865" x="10409238" y="5905500"/>
          <p14:tracePt t="149873" x="10471150" y="5916613"/>
          <p14:tracePt t="149881" x="10520363" y="5929313"/>
          <p14:tracePt t="149887" x="10656888" y="5929313"/>
          <p14:tracePt t="149895" x="10780713" y="5843588"/>
          <p14:tracePt t="150415" x="10768013" y="5843588"/>
          <p14:tracePt t="150421" x="10756900" y="5854700"/>
          <p14:tracePt t="150429" x="10731500" y="5867400"/>
          <p14:tracePt t="150437" x="10731500" y="5892800"/>
          <p14:tracePt t="150445" x="10718800" y="5942013"/>
          <p14:tracePt t="150465" x="10718800" y="6078538"/>
          <p14:tracePt t="150517" x="10706100" y="6078538"/>
          <p14:tracePt t="150524" x="10706100" y="6065838"/>
          <p14:tracePt t="150532" x="10694988" y="6065838"/>
          <p14:tracePt t="150538" x="10694988" y="6053138"/>
          <p14:tracePt t="150553" x="10682288" y="6053138"/>
          <p14:tracePt t="150562" x="10682288" y="6040438"/>
          <p14:tracePt t="150569" x="10669588" y="6040438"/>
          <p14:tracePt t="150866" x="10656888" y="6040438"/>
          <p14:tracePt t="150906" x="10644188" y="6040438"/>
          <p14:tracePt t="153198" x="10644188" y="6029325"/>
          <p14:tracePt t="153219" x="10633075" y="6016625"/>
          <p14:tracePt t="153234" x="10620375" y="6016625"/>
          <p14:tracePt t="153243" x="10620375" y="6003925"/>
          <p14:tracePt t="153279" x="10607675" y="6003925"/>
          <p14:tracePt t="153287" x="10607675" y="5991225"/>
          <p14:tracePt t="153414" x="10607675" y="5978525"/>
          <p14:tracePt t="153438" x="10594975" y="5967413"/>
          <p14:tracePt t="153446" x="10594975" y="5954713"/>
          <p14:tracePt t="153484" x="10594975" y="5942013"/>
          <p14:tracePt t="153546" x="10594975" y="5929313"/>
          <p14:tracePt t="153554" x="10594975" y="5916613"/>
          <p14:tracePt t="153563" x="10594975" y="5905500"/>
          <p14:tracePt t="153568" x="10594975" y="5880100"/>
          <p14:tracePt t="153576" x="10594975" y="5867400"/>
          <p14:tracePt t="153590" x="10594975" y="5843588"/>
          <p14:tracePt t="153606" x="10594975" y="5830888"/>
          <p14:tracePt t="153614" x="10594975" y="5818188"/>
          <p14:tracePt t="153622" x="10594975" y="5805488"/>
          <p14:tracePt t="153629" x="10582275" y="5781675"/>
          <p14:tracePt t="153636" x="10582275" y="5768975"/>
          <p14:tracePt t="153647" x="10582275" y="5756275"/>
          <p14:tracePt t="153652" x="10571163" y="5719763"/>
          <p14:tracePt t="153660" x="10571163" y="5707063"/>
          <p14:tracePt t="153668" x="10558463" y="5681663"/>
          <p14:tracePt t="153676" x="10558463" y="5632450"/>
          <p14:tracePt t="153684" x="10558463" y="5595938"/>
          <p14:tracePt t="153693" x="10533063" y="5521325"/>
          <p14:tracePt t="153699" x="10520363" y="5495925"/>
          <p14:tracePt t="153706" x="10509250" y="5459413"/>
          <p14:tracePt t="153715" x="10496550" y="5421313"/>
          <p14:tracePt t="153722" x="10496550" y="5397500"/>
          <p14:tracePt t="153732" x="10496550" y="5372100"/>
          <p14:tracePt t="153738" x="10496550" y="5348288"/>
          <p14:tracePt t="153747" x="10496550" y="5310188"/>
          <p14:tracePt t="153751" x="10496550" y="5297488"/>
          <p14:tracePt t="153761" x="10496550" y="5286375"/>
          <p14:tracePt t="153767" x="10496550" y="5273675"/>
          <p14:tracePt t="153775" x="10509250" y="5260975"/>
          <p14:tracePt t="153783" x="10509250" y="5235575"/>
          <p14:tracePt t="153792" x="10509250" y="5224463"/>
          <p14:tracePt t="153799" x="10509250" y="5211763"/>
          <p14:tracePt t="153807" x="10520363" y="5199063"/>
          <p14:tracePt t="153813" x="10520363" y="5186363"/>
          <p14:tracePt t="153821" x="10520363" y="5173663"/>
          <p14:tracePt t="153829" x="10533063" y="5149850"/>
          <p14:tracePt t="153837" x="10533063" y="5137150"/>
          <p14:tracePt t="153845" x="10533063" y="5124450"/>
          <p14:tracePt t="153853" x="10533063" y="5113338"/>
          <p14:tracePt t="153869" x="10533063" y="5100638"/>
          <p14:tracePt t="153875" x="10533063" y="5087938"/>
          <p14:tracePt t="153883" x="10533063" y="5075238"/>
          <p14:tracePt t="153899" x="10545763" y="5075238"/>
          <p14:tracePt t="153907" x="10545763" y="5062538"/>
          <p14:tracePt t="153991" x="10545763" y="5087938"/>
          <p14:tracePt t="153999" x="10545763" y="5113338"/>
          <p14:tracePt t="154007" x="10545763" y="5124450"/>
          <p14:tracePt t="154015" x="10533063" y="5173663"/>
          <p14:tracePt t="154023" x="10533063" y="5211763"/>
          <p14:tracePt t="154031" x="10520363" y="5260975"/>
          <p14:tracePt t="154039" x="10520363" y="5310188"/>
          <p14:tracePt t="154047" x="10520363" y="5384800"/>
          <p14:tracePt t="154053" x="10520363" y="5434013"/>
          <p14:tracePt t="154061" x="10520363" y="5483225"/>
          <p14:tracePt t="154069" x="10520363" y="5521325"/>
          <p14:tracePt t="154077" x="10520363" y="5570538"/>
          <p14:tracePt t="154085" x="10520363" y="5607050"/>
          <p14:tracePt t="154093" x="10520363" y="5632450"/>
          <p14:tracePt t="154099" x="10520363" y="5668963"/>
          <p14:tracePt t="154107" x="10520363" y="5681663"/>
          <p14:tracePt t="154115" x="10520363" y="5694363"/>
          <p14:tracePt t="154131" x="10520363" y="5707063"/>
          <p14:tracePt t="154147" x="10520363" y="5719763"/>
          <p14:tracePt t="154163" x="10520363" y="5730875"/>
          <p14:tracePt t="154169" x="10520363" y="5743575"/>
          <p14:tracePt t="154177" x="10520363" y="5756275"/>
          <p14:tracePt t="154185" x="10520363" y="5768975"/>
          <p14:tracePt t="154194" x="10520363" y="5781675"/>
          <p14:tracePt t="154210" x="10520363" y="5792788"/>
          <p14:tracePt t="154217" x="10520363" y="5805488"/>
          <p14:tracePt t="154231" x="10533063" y="5830888"/>
          <p14:tracePt t="154239" x="10545763" y="5843588"/>
          <p14:tracePt t="154247" x="10558463" y="5854700"/>
          <p14:tracePt t="154255" x="10582275" y="5892800"/>
          <p14:tracePt t="154271" x="10594975" y="5916613"/>
          <p14:tracePt t="154279" x="10594975" y="5942013"/>
          <p14:tracePt t="154285" x="10607675" y="5942013"/>
          <p14:tracePt t="154293" x="10607675" y="5954713"/>
          <p14:tracePt t="154317" x="10607675" y="5967413"/>
          <p14:tracePt t="154344" x="10607675" y="5978525"/>
          <p14:tracePt t="154351" x="10620375" y="5978525"/>
          <p14:tracePt t="154358" x="10620375" y="5991225"/>
          <p14:tracePt t="154374" x="10620375" y="6003925"/>
          <p14:tracePt t="154383" x="10620375" y="6016625"/>
          <p14:tracePt t="154603" x="10620375" y="6003925"/>
          <p14:tracePt t="154667" x="10607675" y="6040438"/>
          <p14:tracePt t="154675" x="10594975" y="6091238"/>
          <p14:tracePt t="154683" x="10594975" y="6127750"/>
          <p14:tracePt t="154691" x="10594975" y="6164263"/>
          <p14:tracePt t="154697" x="10594975" y="6189663"/>
          <p14:tracePt t="154711" x="10594975" y="6202363"/>
          <p14:tracePt t="154808" x="10594975" y="6189663"/>
          <p14:tracePt t="154816" x="10594975" y="6176963"/>
          <p14:tracePt t="154824" x="10594975" y="6164263"/>
          <p14:tracePt t="154834" x="10594975" y="6140450"/>
          <p14:tracePt t="154837" x="10594975" y="6115050"/>
          <p14:tracePt t="154845" x="10594975" y="6102350"/>
          <p14:tracePt t="154852" x="10594975" y="6078538"/>
          <p14:tracePt t="154861" x="10594975" y="6040438"/>
          <p14:tracePt t="154868" x="10594975" y="6016625"/>
          <p14:tracePt t="154878" x="10594975" y="6003925"/>
          <p14:tracePt t="154884" x="10594975" y="5978525"/>
          <p14:tracePt t="154894" x="10594975" y="5967413"/>
          <p14:tracePt t="154898" x="10582275" y="5954713"/>
          <p14:tracePt t="154906" x="10582275" y="5942013"/>
          <p14:tracePt t="155010" x="10582275" y="5954713"/>
          <p14:tracePt t="155064" x="10582275" y="5967413"/>
          <p14:tracePt t="155130" x="10582275" y="5954713"/>
          <p14:tracePt t="155146" x="10582275" y="5942013"/>
          <p14:tracePt t="155154" x="10582275" y="5929313"/>
          <p14:tracePt t="155162" x="10582275" y="5916613"/>
          <p14:tracePt t="155185" x="10582275" y="5905500"/>
          <p14:tracePt t="155544" x="10582275" y="5880100"/>
          <p14:tracePt t="155551" x="10582275" y="5854700"/>
          <p14:tracePt t="155558" x="10582275" y="5830888"/>
          <p14:tracePt t="155568" x="10582275" y="5792788"/>
          <p14:tracePt t="155573" x="10582275" y="5768975"/>
          <p14:tracePt t="155584" x="10582275" y="5719763"/>
          <p14:tracePt t="155590" x="10571163" y="5668963"/>
          <p14:tracePt t="155599" x="10571163" y="5632450"/>
          <p14:tracePt t="155605" x="10558463" y="5607050"/>
          <p14:tracePt t="155615" x="10558463" y="5570538"/>
          <p14:tracePt t="155620" x="10558463" y="5545138"/>
          <p14:tracePt t="155627" x="10558463" y="5521325"/>
          <p14:tracePt t="155634" x="10545763" y="5495925"/>
          <p14:tracePt t="155644" x="10545763" y="5459413"/>
          <p14:tracePt t="155650" x="10545763" y="5421313"/>
          <p14:tracePt t="155658" x="10545763" y="5384800"/>
          <p14:tracePt t="155666" x="10545763" y="5348288"/>
          <p14:tracePt t="155674" x="10545763" y="5322888"/>
          <p14:tracePt t="155680" x="10545763" y="5286375"/>
          <p14:tracePt t="155688" x="10545763" y="5248275"/>
          <p14:tracePt t="155696" x="10545763" y="5211763"/>
          <p14:tracePt t="155704" x="10571163" y="5173663"/>
          <p14:tracePt t="155712" x="10571163" y="5149850"/>
          <p14:tracePt t="155720" x="10582275" y="5124450"/>
          <p14:tracePt t="155730" x="10582275" y="5113338"/>
          <p14:tracePt t="155734" x="10594975" y="5100638"/>
          <p14:tracePt t="155744" x="10594975" y="5087938"/>
          <p14:tracePt t="155758" x="10594975" y="5075238"/>
          <p14:tracePt t="155868" x="10594975" y="5100638"/>
          <p14:tracePt t="155876" x="10594975" y="5149850"/>
          <p14:tracePt t="155884" x="10594975" y="5199063"/>
          <p14:tracePt t="155892" x="10607675" y="5297488"/>
          <p14:tracePt t="155899" x="10620375" y="5397500"/>
          <p14:tracePt t="155906" x="10633075" y="5521325"/>
          <p14:tracePt t="155914" x="10644188" y="5545138"/>
          <p14:tracePt t="155919" x="10644188" y="5607050"/>
          <p14:tracePt t="155928" x="10656888" y="5657850"/>
          <p14:tracePt t="155935" x="10669588" y="5694363"/>
          <p14:tracePt t="155944" x="10669588" y="5730875"/>
          <p14:tracePt t="155951" x="10669588" y="5768975"/>
          <p14:tracePt t="155960" x="10669588" y="5805488"/>
          <p14:tracePt t="155967" x="10669588" y="5867400"/>
          <p14:tracePt t="155974" x="10669588" y="5905500"/>
          <p14:tracePt t="155982" x="10682288" y="5978525"/>
          <p14:tracePt t="155989" x="10682288" y="6003925"/>
          <p14:tracePt t="155998" x="10694988" y="6040438"/>
          <p14:tracePt t="156005" x="10706100" y="6065838"/>
          <p14:tracePt t="156014" x="10706100" y="6078538"/>
          <p14:tracePt t="156021" x="10706100" y="6091238"/>
          <p14:tracePt t="156131" x="10706100" y="6065838"/>
          <p14:tracePt t="156140" x="10706100" y="6029325"/>
          <p14:tracePt t="156147" x="10694988" y="5942013"/>
          <p14:tracePt t="156158" x="10682288" y="5892800"/>
          <p14:tracePt t="156164" x="10669588" y="5843588"/>
          <p14:tracePt t="156173" x="10669588" y="5818188"/>
          <p14:tracePt t="156183" x="10656888" y="5781675"/>
          <p14:tracePt t="156186" x="10656888" y="5730875"/>
          <p14:tracePt t="156195" x="10644188" y="5707063"/>
          <p14:tracePt t="156200" x="10644188" y="5668963"/>
          <p14:tracePt t="156211" x="10644188" y="5645150"/>
          <p14:tracePt t="156214" x="10633075" y="5632450"/>
          <p14:tracePt t="156222" x="10633075" y="5607050"/>
          <p14:tracePt t="156230" x="10633075" y="5595938"/>
          <p14:tracePt t="156238" x="10633075" y="5583238"/>
          <p14:tracePt t="156247" x="10633075" y="5570538"/>
          <p14:tracePt t="156424" x="10620375" y="5570538"/>
          <p14:tracePt t="156432" x="10620375" y="5595938"/>
          <p14:tracePt t="156448" x="10620375" y="5607050"/>
          <p14:tracePt t="156454" x="10620375" y="5619750"/>
          <p14:tracePt t="156471" x="10620375" y="5632450"/>
          <p14:tracePt t="156478" x="10620375" y="5645150"/>
          <p14:tracePt t="156502" x="10620375" y="5657850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9.9|2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8|5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16.4|9.9|36.9|26.3|38.7|19.8|49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34|11.6|20.7|21.9|29.7"/>
</p:tagLst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2940</TotalTime>
  <Words>422</Words>
  <Application>Microsoft Office PowerPoint</Application>
  <PresentationFormat>Widescreen</PresentationFormat>
  <Paragraphs>58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Calibri</vt:lpstr>
      <vt:lpstr>Calibri Light</vt:lpstr>
      <vt:lpstr>Wingdings</vt:lpstr>
      <vt:lpstr>Retrospect</vt:lpstr>
      <vt:lpstr>MCI Treatment Tag Review</vt:lpstr>
      <vt:lpstr>Overview</vt:lpstr>
      <vt:lpstr>Why/When</vt:lpstr>
      <vt:lpstr>Front</vt:lpstr>
      <vt:lpstr>Back (Treatments)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Flohre, Bailey</dc:creator>
  <cp:lastModifiedBy>Flohre, Bailey</cp:lastModifiedBy>
  <cp:revision>11</cp:revision>
  <cp:lastPrinted>2025-02-27T17:06:42Z</cp:lastPrinted>
  <dcterms:created xsi:type="dcterms:W3CDTF">2025-02-17T17:42:52Z</dcterms:created>
  <dcterms:modified xsi:type="dcterms:W3CDTF">2025-03-27T14:35:57Z</dcterms:modified>
</cp:coreProperties>
</file>