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65" r:id="rId5"/>
    <p:sldId id="263" r:id="rId6"/>
    <p:sldId id="266" r:id="rId7"/>
  </p:sldIdLst>
  <p:sldSz cx="12192000" cy="6858000"/>
  <p:notesSz cx="9283700" cy="6985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62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3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8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9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36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4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0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0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0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3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1E97D72-91BE-4AB9-AC43-541F525C28B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49B965-22F2-4AE8-A039-1BA38DA3BA7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61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24C930-40AB-165E-0B59-D50A6087C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643467"/>
            <a:ext cx="6255026" cy="5054008"/>
          </a:xfrm>
        </p:spPr>
        <p:txBody>
          <a:bodyPr anchor="ctr">
            <a:normAutofit/>
          </a:bodyPr>
          <a:lstStyle/>
          <a:p>
            <a:pPr algn="r"/>
            <a:r>
              <a:rPr lang="en-US" sz="6800" dirty="0"/>
              <a:t>MCI Communications Between EMS and Hospitals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096538-7558-0D0D-AF4D-55E138E9E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anchor="ctr">
            <a:normAutofit/>
          </a:bodyPr>
          <a:lstStyle/>
          <a:p>
            <a:r>
              <a:rPr lang="en-US" dirty="0"/>
              <a:t>Radio Channels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1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3F1B22-6BE5-407A-9027-D46237C73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03211D-8BD5-F83F-32D5-D78278BAF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679" y="634946"/>
            <a:ext cx="6405063" cy="1450757"/>
          </a:xfrm>
        </p:spPr>
        <p:txBody>
          <a:bodyPr>
            <a:normAutofit/>
          </a:bodyPr>
          <a:lstStyle/>
          <a:p>
            <a:r>
              <a:rPr lang="en-US" dirty="0"/>
              <a:t>Radios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188568-A64B-4241-4364-0BDE5A75EC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8" r="4" b="4"/>
          <a:stretch/>
        </p:blipFill>
        <p:spPr>
          <a:xfrm>
            <a:off x="633999" y="581098"/>
            <a:ext cx="4020297" cy="247613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F72216-3032-4D96-A301-EF60ADBF4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81247" y="2086188"/>
            <a:ext cx="5852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AFB543-70F6-FC46-EEA4-29E5BF776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4679" y="2198913"/>
            <a:ext cx="6405063" cy="4024137"/>
          </a:xfrm>
        </p:spPr>
        <p:txBody>
          <a:bodyPr>
            <a:normAutofit/>
          </a:bodyPr>
          <a:lstStyle/>
          <a:p>
            <a:pPr lvl="1">
              <a:lnSpc>
                <a:spcPts val="28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During an incident, hospitals turn on and monitor MCI talkgroup (TG)</a:t>
            </a:r>
          </a:p>
          <a:p>
            <a:pPr lvl="2">
              <a:lnSpc>
                <a:spcPts val="28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MCI MARCS - additional hospital ED radio to be used solely in an MCI</a:t>
            </a:r>
          </a:p>
          <a:p>
            <a:pPr lvl="1">
              <a:lnSpc>
                <a:spcPts val="2800"/>
              </a:lnSpc>
              <a:buFont typeface="Wingdings" panose="05000000000000000000" pitchFamily="2" charset="2"/>
              <a:buChar char="§"/>
            </a:pPr>
            <a:r>
              <a:rPr lang="en-US" sz="2400" b="1" u="sng" dirty="0"/>
              <a:t>HSR3-MCI</a:t>
            </a:r>
            <a:r>
              <a:rPr lang="en-US" sz="2400" dirty="0"/>
              <a:t> (Dayton Region) and </a:t>
            </a:r>
            <a:r>
              <a:rPr lang="en-US" sz="2400" b="1" u="sng" dirty="0"/>
              <a:t>HSR6-MCI</a:t>
            </a:r>
            <a:r>
              <a:rPr lang="en-US" sz="2400" dirty="0"/>
              <a:t> (Cincinnati Region) MARCS Radio Talk Groups in your radio template </a:t>
            </a:r>
          </a:p>
          <a:p>
            <a:pPr lvl="1">
              <a:lnSpc>
                <a:spcPts val="28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KNOW WHERE TO FIND IT</a:t>
            </a:r>
          </a:p>
          <a:p>
            <a:pPr lvl="3">
              <a:lnSpc>
                <a:spcPts val="28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The two talkgroups can be patched together by Dispatch Centers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D990FE-A961-4BD0-BE00-23C4B8CFA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0844DA-CE45-4F7E-A994-16D702DBC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" name="Picture 2" descr="All Back 2 different versions of VP5000 Portable Radios">
            <a:extLst>
              <a:ext uri="{FF2B5EF4-FFF2-40B4-BE49-F238E27FC236}">
                <a16:creationId xmlns:a16="http://schemas.microsoft.com/office/drawing/2014/main" id="{807E270E-CB35-25F1-69CF-4C49B07CA6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4" b="7499"/>
          <a:stretch/>
        </p:blipFill>
        <p:spPr bwMode="auto">
          <a:xfrm>
            <a:off x="1876389" y="3167158"/>
            <a:ext cx="1446760" cy="310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81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CC85C-E55B-9D48-2D87-D07F7A47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E5705-4704-B211-BE22-244A6614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208" y="1845734"/>
            <a:ext cx="10058400" cy="4023360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During an MCI, Medic Units DO NOT “CALL-IN” to ED with REPORT!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ONLY the TRANSPORT Officer/Aide does this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For QTD we ask medic crews to make MCI reports, so everyone understands what is expected during an MCI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3E73CE-F0FA-DB6A-607C-432B7B870F02}"/>
              </a:ext>
            </a:extLst>
          </p:cNvPr>
          <p:cNvSpPr txBox="1"/>
          <p:nvPr/>
        </p:nvSpPr>
        <p:spPr>
          <a:xfrm>
            <a:off x="7136753" y="2576946"/>
            <a:ext cx="3146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(there are exceptions)</a:t>
            </a:r>
          </a:p>
        </p:txBody>
      </p:sp>
    </p:spTree>
    <p:extLst>
      <p:ext uri="{BB962C8B-B14F-4D97-AF65-F5344CB8AC3E}">
        <p14:creationId xmlns:p14="http://schemas.microsoft.com/office/powerpoint/2010/main" val="75547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FB5E7-C3B9-206F-4796-FA47F5E6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Reports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9AAD9-41E6-29F6-7794-5A3745A54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MCI Reports by Transport Officer or Transport Comm Aide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Short, sweet, to the point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&gt;95% of EMS communication during MCIs should come from Transport Officer or Transport Comm Aide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Ex) “St. Medicine ED there is a red patient with a GSW to the abdomen arriving at your ED in approx. 10 minutes.”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2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EEAE-DA79-F848-9D38-B151D275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HSR3-MCI &amp; HSR6-MCI Benefits &amp;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E1F6B-C3AC-ADA2-3E8D-8A05B83B3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592" y="1833542"/>
            <a:ext cx="10058400" cy="4023360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Notify each hospital of patients they will receive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Provide ALL hospitals with a “common operating picture”- simultaneously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Hospitals can ask questions about incident over HSR3 Radio Talk Group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No alerts on MCI Talk Groups! Use RHNS!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MCI Communications Job Aid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97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F2D5B0-5BC2-E9AE-7FBE-51CE63787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399" y="83887"/>
            <a:ext cx="5255202" cy="669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4891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10022</TotalTime>
  <Words>236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Retrospect</vt:lpstr>
      <vt:lpstr>MCI Communications Between EMS and Hospitals</vt:lpstr>
      <vt:lpstr>Radios</vt:lpstr>
      <vt:lpstr>Radio Reports</vt:lpstr>
      <vt:lpstr>Radio Reports Continued</vt:lpstr>
      <vt:lpstr>HSR3-MCI &amp; HSR6-MCI Benefits &amp; Use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Flohre, Bailey</dc:creator>
  <cp:lastModifiedBy>Flohre, Bailey</cp:lastModifiedBy>
  <cp:revision>8</cp:revision>
  <cp:lastPrinted>2025-02-27T17:04:22Z</cp:lastPrinted>
  <dcterms:created xsi:type="dcterms:W3CDTF">2025-02-17T17:14:15Z</dcterms:created>
  <dcterms:modified xsi:type="dcterms:W3CDTF">2025-03-27T15:13:50Z</dcterms:modified>
</cp:coreProperties>
</file>